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2" r:id="rId1"/>
  </p:sldMasterIdLst>
  <p:notesMasterIdLst>
    <p:notesMasterId r:id="rId71"/>
  </p:notesMasterIdLst>
  <p:handoutMasterIdLst>
    <p:handoutMasterId r:id="rId72"/>
  </p:handout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40"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Lst>
  <p:sldSz cx="12192000" cy="6858000"/>
  <p:notesSz cx="6797675" cy="9926638"/>
  <p:embeddedFontLst>
    <p:embeddedFont>
      <p:font typeface="Huawei Sans" panose="020C0503030203020204" pitchFamily="34" charset="0"/>
      <p:regular r:id="rId73"/>
      <p:bold r:id="rId74"/>
    </p:embeddedFont>
    <p:embeddedFont>
      <p:font typeface="Microsoft YaHei" panose="020B0503020204020204" pitchFamily="34" charset="-122"/>
      <p:regular r:id="rId75"/>
      <p:bold r:id="rId76"/>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10" clrIdx="0">
    <p:extLst>
      <p:ext uri="{19B8F6BF-5375-455C-9EA6-DF929625EA0E}">
        <p15:presenceInfo xmlns:p15="http://schemas.microsoft.com/office/powerpoint/2012/main" userId="S-1-5-21-147214757-305610072-1517763936-3112867" providerId="AD"/>
      </p:ext>
    </p:extLst>
  </p:cmAuthor>
  <p:cmAuthor id="2" name="xWX414140" initials="x" lastIdx="1" clrIdx="1">
    <p:extLst>
      <p:ext uri="{19B8F6BF-5375-455C-9EA6-DF929625EA0E}">
        <p15:presenceInfo xmlns:p15="http://schemas.microsoft.com/office/powerpoint/2012/main" userId="xWX41414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3CCFF"/>
    <a:srgbClr val="00B0F0"/>
    <a:srgbClr val="FFFFFF"/>
    <a:srgbClr val="3C3C3C"/>
    <a:srgbClr val="151515"/>
    <a:srgbClr val="C7000B"/>
    <a:srgbClr val="575756"/>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D4889-CE4A-4F73-AF23-A94A7B35FDC7}" v="286" dt="2023-11-30T14:33:22.109"/>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73818" autoAdjust="0"/>
  </p:normalViewPr>
  <p:slideViewPr>
    <p:cSldViewPr snapToGrid="0" snapToObjects="1">
      <p:cViewPr varScale="1">
        <p:scale>
          <a:sx n="55" d="100"/>
          <a:sy n="55" d="100"/>
        </p:scale>
        <p:origin x="1220" y="3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118" d="100"/>
          <a:sy n="118" d="100"/>
        </p:scale>
        <p:origin x="1276" y="-393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2B9D4889-CE4A-4F73-AF23-A94A7B35FDC7}"/>
    <pc:docChg chg="undo custSel modSld">
      <pc:chgData name="Paulo Renato Xavier da Silva" userId="d2fbfea9-16e8-43bd-9a0a-5c107b189f82" providerId="ADAL" clId="{2B9D4889-CE4A-4F73-AF23-A94A7B35FDC7}" dt="2023-11-30T17:39:22.808" v="2844" actId="20577"/>
      <pc:docMkLst>
        <pc:docMk/>
      </pc:docMkLst>
      <pc:sldChg chg="modSp mod">
        <pc:chgData name="Paulo Renato Xavier da Silva" userId="d2fbfea9-16e8-43bd-9a0a-5c107b189f82" providerId="ADAL" clId="{2B9D4889-CE4A-4F73-AF23-A94A7B35FDC7}" dt="2023-11-29T14:27:26.962" v="744"/>
        <pc:sldMkLst>
          <pc:docMk/>
          <pc:sldMk cId="1717750327" sldId="272"/>
        </pc:sldMkLst>
        <pc:spChg chg="mod">
          <ac:chgData name="Paulo Renato Xavier da Silva" userId="d2fbfea9-16e8-43bd-9a0a-5c107b189f82" providerId="ADAL" clId="{2B9D4889-CE4A-4F73-AF23-A94A7B35FDC7}" dt="2023-11-29T14:27:26.962" v="744"/>
          <ac:spMkLst>
            <pc:docMk/>
            <pc:sldMk cId="1717750327" sldId="272"/>
            <ac:spMk id="26" creationId="{00000000-0000-0000-0000-000000000000}"/>
          </ac:spMkLst>
        </pc:spChg>
      </pc:sldChg>
      <pc:sldChg chg="modSp mod">
        <pc:chgData name="Paulo Renato Xavier da Silva" userId="d2fbfea9-16e8-43bd-9a0a-5c107b189f82" providerId="ADAL" clId="{2B9D4889-CE4A-4F73-AF23-A94A7B35FDC7}" dt="2023-11-28T21:49:49.096" v="5" actId="27636"/>
        <pc:sldMkLst>
          <pc:docMk/>
          <pc:sldMk cId="13722208" sldId="273"/>
        </pc:sldMkLst>
        <pc:spChg chg="mod">
          <ac:chgData name="Paulo Renato Xavier da Silva" userId="d2fbfea9-16e8-43bd-9a0a-5c107b189f82" providerId="ADAL" clId="{2B9D4889-CE4A-4F73-AF23-A94A7B35FDC7}" dt="2023-11-28T21:49:49.096" v="5" actId="27636"/>
          <ac:spMkLst>
            <pc:docMk/>
            <pc:sldMk cId="13722208" sldId="273"/>
            <ac:spMk id="3" creationId="{00000000-0000-0000-0000-000000000000}"/>
          </ac:spMkLst>
        </pc:spChg>
      </pc:sldChg>
      <pc:sldChg chg="modSp mod">
        <pc:chgData name="Paulo Renato Xavier da Silva" userId="d2fbfea9-16e8-43bd-9a0a-5c107b189f82" providerId="ADAL" clId="{2B9D4889-CE4A-4F73-AF23-A94A7B35FDC7}" dt="2023-11-28T21:50:50.154" v="12" actId="20577"/>
        <pc:sldMkLst>
          <pc:docMk/>
          <pc:sldMk cId="3409285535" sldId="274"/>
        </pc:sldMkLst>
        <pc:spChg chg="mod">
          <ac:chgData name="Paulo Renato Xavier da Silva" userId="d2fbfea9-16e8-43bd-9a0a-5c107b189f82" providerId="ADAL" clId="{2B9D4889-CE4A-4F73-AF23-A94A7B35FDC7}" dt="2023-11-28T21:50:50.154" v="12" actId="20577"/>
          <ac:spMkLst>
            <pc:docMk/>
            <pc:sldMk cId="3409285535" sldId="274"/>
            <ac:spMk id="5" creationId="{00000000-0000-0000-0000-000000000000}"/>
          </ac:spMkLst>
        </pc:spChg>
      </pc:sldChg>
      <pc:sldChg chg="modSp mod">
        <pc:chgData name="Paulo Renato Xavier da Silva" userId="d2fbfea9-16e8-43bd-9a0a-5c107b189f82" providerId="ADAL" clId="{2B9D4889-CE4A-4F73-AF23-A94A7B35FDC7}" dt="2023-11-28T21:55:46.820" v="36" actId="20577"/>
        <pc:sldMkLst>
          <pc:docMk/>
          <pc:sldMk cId="1362978400" sldId="275"/>
        </pc:sldMkLst>
        <pc:spChg chg="mod">
          <ac:chgData name="Paulo Renato Xavier da Silva" userId="d2fbfea9-16e8-43bd-9a0a-5c107b189f82" providerId="ADAL" clId="{2B9D4889-CE4A-4F73-AF23-A94A7B35FDC7}" dt="2023-11-28T21:55:46.820" v="36" actId="20577"/>
          <ac:spMkLst>
            <pc:docMk/>
            <pc:sldMk cId="1362978400" sldId="275"/>
            <ac:spMk id="3" creationId="{00000000-0000-0000-0000-000000000000}"/>
          </ac:spMkLst>
        </pc:spChg>
      </pc:sldChg>
      <pc:sldChg chg="modSp mod">
        <pc:chgData name="Paulo Renato Xavier da Silva" userId="d2fbfea9-16e8-43bd-9a0a-5c107b189f82" providerId="ADAL" clId="{2B9D4889-CE4A-4F73-AF23-A94A7B35FDC7}" dt="2023-11-28T22:07:05.021" v="180" actId="1038"/>
        <pc:sldMkLst>
          <pc:docMk/>
          <pc:sldMk cId="2441612677" sldId="276"/>
        </pc:sldMkLst>
        <pc:spChg chg="mod">
          <ac:chgData name="Paulo Renato Xavier da Silva" userId="d2fbfea9-16e8-43bd-9a0a-5c107b189f82" providerId="ADAL" clId="{2B9D4889-CE4A-4F73-AF23-A94A7B35FDC7}" dt="2023-11-28T22:00:23.942" v="67"/>
          <ac:spMkLst>
            <pc:docMk/>
            <pc:sldMk cId="2441612677" sldId="276"/>
            <ac:spMk id="2" creationId="{00000000-0000-0000-0000-000000000000}"/>
          </ac:spMkLst>
        </pc:spChg>
        <pc:spChg chg="mod">
          <ac:chgData name="Paulo Renato Xavier da Silva" userId="d2fbfea9-16e8-43bd-9a0a-5c107b189f82" providerId="ADAL" clId="{2B9D4889-CE4A-4F73-AF23-A94A7B35FDC7}" dt="2023-11-28T22:07:05.021" v="180" actId="1038"/>
          <ac:spMkLst>
            <pc:docMk/>
            <pc:sldMk cId="2441612677" sldId="276"/>
            <ac:spMk id="3" creationId="{00000000-0000-0000-0000-000000000000}"/>
          </ac:spMkLst>
        </pc:spChg>
        <pc:spChg chg="mod">
          <ac:chgData name="Paulo Renato Xavier da Silva" userId="d2fbfea9-16e8-43bd-9a0a-5c107b189f82" providerId="ADAL" clId="{2B9D4889-CE4A-4F73-AF23-A94A7B35FDC7}" dt="2023-11-28T22:05:54.720" v="162" actId="1037"/>
          <ac:spMkLst>
            <pc:docMk/>
            <pc:sldMk cId="2441612677" sldId="276"/>
            <ac:spMk id="4" creationId="{00000000-0000-0000-0000-000000000000}"/>
          </ac:spMkLst>
        </pc:spChg>
        <pc:spChg chg="mod">
          <ac:chgData name="Paulo Renato Xavier da Silva" userId="d2fbfea9-16e8-43bd-9a0a-5c107b189f82" providerId="ADAL" clId="{2B9D4889-CE4A-4F73-AF23-A94A7B35FDC7}" dt="2023-11-28T21:56:12.198" v="39" actId="20577"/>
          <ac:spMkLst>
            <pc:docMk/>
            <pc:sldMk cId="2441612677" sldId="276"/>
            <ac:spMk id="5" creationId="{00000000-0000-0000-0000-000000000000}"/>
          </ac:spMkLst>
        </pc:spChg>
        <pc:spChg chg="mod">
          <ac:chgData name="Paulo Renato Xavier da Silva" userId="d2fbfea9-16e8-43bd-9a0a-5c107b189f82" providerId="ADAL" clId="{2B9D4889-CE4A-4F73-AF23-A94A7B35FDC7}" dt="2023-11-28T22:05:54.720" v="162" actId="1037"/>
          <ac:spMkLst>
            <pc:docMk/>
            <pc:sldMk cId="2441612677" sldId="276"/>
            <ac:spMk id="6" creationId="{00000000-0000-0000-0000-000000000000}"/>
          </ac:spMkLst>
        </pc:spChg>
        <pc:spChg chg="mod">
          <ac:chgData name="Paulo Renato Xavier da Silva" userId="d2fbfea9-16e8-43bd-9a0a-5c107b189f82" providerId="ADAL" clId="{2B9D4889-CE4A-4F73-AF23-A94A7B35FDC7}" dt="2023-11-28T22:05:54.720" v="162" actId="1037"/>
          <ac:spMkLst>
            <pc:docMk/>
            <pc:sldMk cId="2441612677" sldId="276"/>
            <ac:spMk id="7" creationId="{00000000-0000-0000-0000-000000000000}"/>
          </ac:spMkLst>
        </pc:spChg>
        <pc:spChg chg="mod">
          <ac:chgData name="Paulo Renato Xavier da Silva" userId="d2fbfea9-16e8-43bd-9a0a-5c107b189f82" providerId="ADAL" clId="{2B9D4889-CE4A-4F73-AF23-A94A7B35FDC7}" dt="2023-11-28T22:06:23.715" v="164" actId="1038"/>
          <ac:spMkLst>
            <pc:docMk/>
            <pc:sldMk cId="2441612677" sldId="276"/>
            <ac:spMk id="8" creationId="{00000000-0000-0000-0000-000000000000}"/>
          </ac:spMkLst>
        </pc:spChg>
        <pc:spChg chg="mod">
          <ac:chgData name="Paulo Renato Xavier da Silva" userId="d2fbfea9-16e8-43bd-9a0a-5c107b189f82" providerId="ADAL" clId="{2B9D4889-CE4A-4F73-AF23-A94A7B35FDC7}" dt="2023-11-28T22:05:15.028" v="152" actId="14100"/>
          <ac:spMkLst>
            <pc:docMk/>
            <pc:sldMk cId="2441612677" sldId="276"/>
            <ac:spMk id="9" creationId="{00000000-0000-0000-0000-000000000000}"/>
          </ac:spMkLst>
        </pc:spChg>
        <pc:spChg chg="mod">
          <ac:chgData name="Paulo Renato Xavier da Silva" userId="d2fbfea9-16e8-43bd-9a0a-5c107b189f82" providerId="ADAL" clId="{2B9D4889-CE4A-4F73-AF23-A94A7B35FDC7}" dt="2023-11-28T22:00:42.391" v="69"/>
          <ac:spMkLst>
            <pc:docMk/>
            <pc:sldMk cId="2441612677" sldId="276"/>
            <ac:spMk id="10" creationId="{00000000-0000-0000-0000-000000000000}"/>
          </ac:spMkLst>
        </pc:spChg>
        <pc:spChg chg="mod">
          <ac:chgData name="Paulo Renato Xavier da Silva" userId="d2fbfea9-16e8-43bd-9a0a-5c107b189f82" providerId="ADAL" clId="{2B9D4889-CE4A-4F73-AF23-A94A7B35FDC7}" dt="2023-11-28T22:00:33.829" v="68"/>
          <ac:spMkLst>
            <pc:docMk/>
            <pc:sldMk cId="2441612677" sldId="276"/>
            <ac:spMk id="11" creationId="{00000000-0000-0000-0000-000000000000}"/>
          </ac:spMkLst>
        </pc:spChg>
        <pc:spChg chg="mod">
          <ac:chgData name="Paulo Renato Xavier da Silva" userId="d2fbfea9-16e8-43bd-9a0a-5c107b189f82" providerId="ADAL" clId="{2B9D4889-CE4A-4F73-AF23-A94A7B35FDC7}" dt="2023-11-28T21:59:45.721" v="66" actId="1036"/>
          <ac:spMkLst>
            <pc:docMk/>
            <pc:sldMk cId="2441612677" sldId="276"/>
            <ac:spMk id="12" creationId="{00000000-0000-0000-0000-000000000000}"/>
          </ac:spMkLst>
        </pc:spChg>
        <pc:spChg chg="mod">
          <ac:chgData name="Paulo Renato Xavier da Silva" userId="d2fbfea9-16e8-43bd-9a0a-5c107b189f82" providerId="ADAL" clId="{2B9D4889-CE4A-4F73-AF23-A94A7B35FDC7}" dt="2023-11-28T21:59:45.721" v="66" actId="1036"/>
          <ac:spMkLst>
            <pc:docMk/>
            <pc:sldMk cId="2441612677" sldId="276"/>
            <ac:spMk id="13" creationId="{00000000-0000-0000-0000-000000000000}"/>
          </ac:spMkLst>
        </pc:spChg>
        <pc:spChg chg="mod">
          <ac:chgData name="Paulo Renato Xavier da Silva" userId="d2fbfea9-16e8-43bd-9a0a-5c107b189f82" providerId="ADAL" clId="{2B9D4889-CE4A-4F73-AF23-A94A7B35FDC7}" dt="2023-11-28T21:59:45.721" v="66" actId="1036"/>
          <ac:spMkLst>
            <pc:docMk/>
            <pc:sldMk cId="2441612677" sldId="276"/>
            <ac:spMk id="14" creationId="{00000000-0000-0000-0000-000000000000}"/>
          </ac:spMkLst>
        </pc:spChg>
        <pc:spChg chg="mod">
          <ac:chgData name="Paulo Renato Xavier da Silva" userId="d2fbfea9-16e8-43bd-9a0a-5c107b189f82" providerId="ADAL" clId="{2B9D4889-CE4A-4F73-AF23-A94A7B35FDC7}" dt="2023-11-28T21:59:45.721" v="66" actId="1036"/>
          <ac:spMkLst>
            <pc:docMk/>
            <pc:sldMk cId="2441612677" sldId="276"/>
            <ac:spMk id="15" creationId="{00000000-0000-0000-0000-000000000000}"/>
          </ac:spMkLst>
        </pc:spChg>
        <pc:grpChg chg="mod">
          <ac:chgData name="Paulo Renato Xavier da Silva" userId="d2fbfea9-16e8-43bd-9a0a-5c107b189f82" providerId="ADAL" clId="{2B9D4889-CE4A-4F73-AF23-A94A7B35FDC7}" dt="2023-11-28T22:05:45.993" v="160" actId="1076"/>
          <ac:grpSpMkLst>
            <pc:docMk/>
            <pc:sldMk cId="2441612677" sldId="276"/>
            <ac:grpSpMk id="16" creationId="{00000000-0000-0000-0000-000000000000}"/>
          </ac:grpSpMkLst>
        </pc:grpChg>
      </pc:sldChg>
      <pc:sldChg chg="addSp delSp modSp mod">
        <pc:chgData name="Paulo Renato Xavier da Silva" userId="d2fbfea9-16e8-43bd-9a0a-5c107b189f82" providerId="ADAL" clId="{2B9D4889-CE4A-4F73-AF23-A94A7B35FDC7}" dt="2023-11-28T22:09:15.066" v="192"/>
        <pc:sldMkLst>
          <pc:docMk/>
          <pc:sldMk cId="4074642151" sldId="277"/>
        </pc:sldMkLst>
        <pc:spChg chg="mod">
          <ac:chgData name="Paulo Renato Xavier da Silva" userId="d2fbfea9-16e8-43bd-9a0a-5c107b189f82" providerId="ADAL" clId="{2B9D4889-CE4A-4F73-AF23-A94A7B35FDC7}" dt="2023-11-28T22:09:15.066" v="192"/>
          <ac:spMkLst>
            <pc:docMk/>
            <pc:sldMk cId="4074642151" sldId="277"/>
            <ac:spMk id="2" creationId="{00000000-0000-0000-0000-000000000000}"/>
          </ac:spMkLst>
        </pc:spChg>
        <pc:spChg chg="mod">
          <ac:chgData name="Paulo Renato Xavier da Silva" userId="d2fbfea9-16e8-43bd-9a0a-5c107b189f82" providerId="ADAL" clId="{2B9D4889-CE4A-4F73-AF23-A94A7B35FDC7}" dt="2023-11-28T22:07:37.557" v="184" actId="20577"/>
          <ac:spMkLst>
            <pc:docMk/>
            <pc:sldMk cId="4074642151" sldId="277"/>
            <ac:spMk id="3" creationId="{00000000-0000-0000-0000-000000000000}"/>
          </ac:spMkLst>
        </pc:spChg>
        <pc:spChg chg="mod">
          <ac:chgData name="Paulo Renato Xavier da Silva" userId="d2fbfea9-16e8-43bd-9a0a-5c107b189f82" providerId="ADAL" clId="{2B9D4889-CE4A-4F73-AF23-A94A7B35FDC7}" dt="2023-11-28T22:07:59.905" v="185"/>
          <ac:spMkLst>
            <pc:docMk/>
            <pc:sldMk cId="4074642151" sldId="277"/>
            <ac:spMk id="4" creationId="{00000000-0000-0000-0000-000000000000}"/>
          </ac:spMkLst>
        </pc:spChg>
        <pc:spChg chg="mod">
          <ac:chgData name="Paulo Renato Xavier da Silva" userId="d2fbfea9-16e8-43bd-9a0a-5c107b189f82" providerId="ADAL" clId="{2B9D4889-CE4A-4F73-AF23-A94A7B35FDC7}" dt="2023-11-28T22:07:24.419" v="182"/>
          <ac:spMkLst>
            <pc:docMk/>
            <pc:sldMk cId="4074642151" sldId="277"/>
            <ac:spMk id="7" creationId="{04B614D2-88D3-130A-8E68-C7A2152BE690}"/>
          </ac:spMkLst>
        </pc:spChg>
        <pc:spChg chg="mod">
          <ac:chgData name="Paulo Renato Xavier da Silva" userId="d2fbfea9-16e8-43bd-9a0a-5c107b189f82" providerId="ADAL" clId="{2B9D4889-CE4A-4F73-AF23-A94A7B35FDC7}" dt="2023-11-28T22:07:24.419" v="182"/>
          <ac:spMkLst>
            <pc:docMk/>
            <pc:sldMk cId="4074642151" sldId="277"/>
            <ac:spMk id="8" creationId="{B4BD9FC4-B78D-4C75-68B9-62064D358764}"/>
          </ac:spMkLst>
        </pc:spChg>
        <pc:spChg chg="mod">
          <ac:chgData name="Paulo Renato Xavier da Silva" userId="d2fbfea9-16e8-43bd-9a0a-5c107b189f82" providerId="ADAL" clId="{2B9D4889-CE4A-4F73-AF23-A94A7B35FDC7}" dt="2023-11-28T22:07:24.419" v="182"/>
          <ac:spMkLst>
            <pc:docMk/>
            <pc:sldMk cId="4074642151" sldId="277"/>
            <ac:spMk id="9" creationId="{C0F645C1-AE03-3C6F-0797-5E9BBFE49D11}"/>
          </ac:spMkLst>
        </pc:spChg>
        <pc:spChg chg="mod">
          <ac:chgData name="Paulo Renato Xavier da Silva" userId="d2fbfea9-16e8-43bd-9a0a-5c107b189f82" providerId="ADAL" clId="{2B9D4889-CE4A-4F73-AF23-A94A7B35FDC7}" dt="2023-11-28T22:07:24.419" v="182"/>
          <ac:spMkLst>
            <pc:docMk/>
            <pc:sldMk cId="4074642151" sldId="277"/>
            <ac:spMk id="10" creationId="{FDBB42C0-12A7-BC44-0716-8127AC036685}"/>
          </ac:spMkLst>
        </pc:spChg>
        <pc:spChg chg="mod">
          <ac:chgData name="Paulo Renato Xavier da Silva" userId="d2fbfea9-16e8-43bd-9a0a-5c107b189f82" providerId="ADAL" clId="{2B9D4889-CE4A-4F73-AF23-A94A7B35FDC7}" dt="2023-11-28T22:08:18.255" v="187"/>
          <ac:spMkLst>
            <pc:docMk/>
            <pc:sldMk cId="4074642151" sldId="277"/>
            <ac:spMk id="25" creationId="{00000000-0000-0000-0000-000000000000}"/>
          </ac:spMkLst>
        </pc:spChg>
        <pc:spChg chg="mod">
          <ac:chgData name="Paulo Renato Xavier da Silva" userId="d2fbfea9-16e8-43bd-9a0a-5c107b189f82" providerId="ADAL" clId="{2B9D4889-CE4A-4F73-AF23-A94A7B35FDC7}" dt="2023-11-28T22:08:10.693" v="186"/>
          <ac:spMkLst>
            <pc:docMk/>
            <pc:sldMk cId="4074642151" sldId="277"/>
            <ac:spMk id="26" creationId="{00000000-0000-0000-0000-000000000000}"/>
          </ac:spMkLst>
        </pc:spChg>
        <pc:spChg chg="mod">
          <ac:chgData name="Paulo Renato Xavier da Silva" userId="d2fbfea9-16e8-43bd-9a0a-5c107b189f82" providerId="ADAL" clId="{2B9D4889-CE4A-4F73-AF23-A94A7B35FDC7}" dt="2023-11-28T22:08:51.329" v="188"/>
          <ac:spMkLst>
            <pc:docMk/>
            <pc:sldMk cId="4074642151" sldId="277"/>
            <ac:spMk id="30" creationId="{00000000-0000-0000-0000-000000000000}"/>
          </ac:spMkLst>
        </pc:spChg>
        <pc:spChg chg="mod">
          <ac:chgData name="Paulo Renato Xavier da Silva" userId="d2fbfea9-16e8-43bd-9a0a-5c107b189f82" providerId="ADAL" clId="{2B9D4889-CE4A-4F73-AF23-A94A7B35FDC7}" dt="2023-11-28T22:07:24.419" v="182"/>
          <ac:spMkLst>
            <pc:docMk/>
            <pc:sldMk cId="4074642151" sldId="277"/>
            <ac:spMk id="31" creationId="{CA5F388F-C530-4318-8060-0999E6842EF1}"/>
          </ac:spMkLst>
        </pc:spChg>
        <pc:spChg chg="mod">
          <ac:chgData name="Paulo Renato Xavier da Silva" userId="d2fbfea9-16e8-43bd-9a0a-5c107b189f82" providerId="ADAL" clId="{2B9D4889-CE4A-4F73-AF23-A94A7B35FDC7}" dt="2023-11-28T22:07:24.419" v="182"/>
          <ac:spMkLst>
            <pc:docMk/>
            <pc:sldMk cId="4074642151" sldId="277"/>
            <ac:spMk id="32" creationId="{B23708C1-ADF5-F874-B738-013E7EC56767}"/>
          </ac:spMkLst>
        </pc:spChg>
        <pc:grpChg chg="add mod">
          <ac:chgData name="Paulo Renato Xavier da Silva" userId="d2fbfea9-16e8-43bd-9a0a-5c107b189f82" providerId="ADAL" clId="{2B9D4889-CE4A-4F73-AF23-A94A7B35FDC7}" dt="2023-11-28T22:07:24.419" v="182"/>
          <ac:grpSpMkLst>
            <pc:docMk/>
            <pc:sldMk cId="4074642151" sldId="277"/>
            <ac:grpSpMk id="5" creationId="{457C2E8F-42BF-125B-068A-5EE9E66E97B7}"/>
          </ac:grpSpMkLst>
        </pc:grpChg>
        <pc:grpChg chg="del">
          <ac:chgData name="Paulo Renato Xavier da Silva" userId="d2fbfea9-16e8-43bd-9a0a-5c107b189f82" providerId="ADAL" clId="{2B9D4889-CE4A-4F73-AF23-A94A7B35FDC7}" dt="2023-11-28T22:07:23.730" v="181" actId="478"/>
          <ac:grpSpMkLst>
            <pc:docMk/>
            <pc:sldMk cId="4074642151" sldId="277"/>
            <ac:grpSpMk id="38" creationId="{00000000-0000-0000-0000-000000000000}"/>
          </ac:grpSpMkLst>
        </pc:grpChg>
        <pc:graphicFrameChg chg="modGraphic">
          <ac:chgData name="Paulo Renato Xavier da Silva" userId="d2fbfea9-16e8-43bd-9a0a-5c107b189f82" providerId="ADAL" clId="{2B9D4889-CE4A-4F73-AF23-A94A7B35FDC7}" dt="2023-11-28T22:09:03.487" v="191" actId="20577"/>
          <ac:graphicFrameMkLst>
            <pc:docMk/>
            <pc:sldMk cId="4074642151" sldId="277"/>
            <ac:graphicFrameMk id="29" creationId="{00000000-0000-0000-0000-000000000000}"/>
          </ac:graphicFrameMkLst>
        </pc:graphicFrameChg>
      </pc:sldChg>
      <pc:sldChg chg="addSp delSp modSp mod">
        <pc:chgData name="Paulo Renato Xavier da Silva" userId="d2fbfea9-16e8-43bd-9a0a-5c107b189f82" providerId="ADAL" clId="{2B9D4889-CE4A-4F73-AF23-A94A7B35FDC7}" dt="2023-11-28T22:11:48.645" v="202"/>
        <pc:sldMkLst>
          <pc:docMk/>
          <pc:sldMk cId="3891037657" sldId="278"/>
        </pc:sldMkLst>
        <pc:spChg chg="mod">
          <ac:chgData name="Paulo Renato Xavier da Silva" userId="d2fbfea9-16e8-43bd-9a0a-5c107b189f82" providerId="ADAL" clId="{2B9D4889-CE4A-4F73-AF23-A94A7B35FDC7}" dt="2023-11-28T22:09:53.008" v="198" actId="20577"/>
          <ac:spMkLst>
            <pc:docMk/>
            <pc:sldMk cId="3891037657" sldId="278"/>
            <ac:spMk id="2" creationId="{00000000-0000-0000-0000-000000000000}"/>
          </ac:spMkLst>
        </pc:spChg>
        <pc:spChg chg="mod">
          <ac:chgData name="Paulo Renato Xavier da Silva" userId="d2fbfea9-16e8-43bd-9a0a-5c107b189f82" providerId="ADAL" clId="{2B9D4889-CE4A-4F73-AF23-A94A7B35FDC7}" dt="2023-11-28T22:09:38.899" v="196"/>
          <ac:spMkLst>
            <pc:docMk/>
            <pc:sldMk cId="3891037657" sldId="278"/>
            <ac:spMk id="4" creationId="{693A6FD7-A87A-ED55-A142-A03B98581FF3}"/>
          </ac:spMkLst>
        </pc:spChg>
        <pc:spChg chg="mod">
          <ac:chgData name="Paulo Renato Xavier da Silva" userId="d2fbfea9-16e8-43bd-9a0a-5c107b189f82" providerId="ADAL" clId="{2B9D4889-CE4A-4F73-AF23-A94A7B35FDC7}" dt="2023-11-28T22:09:38.899" v="196"/>
          <ac:spMkLst>
            <pc:docMk/>
            <pc:sldMk cId="3891037657" sldId="278"/>
            <ac:spMk id="5" creationId="{C3B1FDA4-4717-3769-9FFF-220AE7E6FC41}"/>
          </ac:spMkLst>
        </pc:spChg>
        <pc:spChg chg="mod">
          <ac:chgData name="Paulo Renato Xavier da Silva" userId="d2fbfea9-16e8-43bd-9a0a-5c107b189f82" providerId="ADAL" clId="{2B9D4889-CE4A-4F73-AF23-A94A7B35FDC7}" dt="2023-11-28T22:09:38.899" v="196"/>
          <ac:spMkLst>
            <pc:docMk/>
            <pc:sldMk cId="3891037657" sldId="278"/>
            <ac:spMk id="6" creationId="{BBA2F943-6106-B893-1776-BF12A4B0F538}"/>
          </ac:spMkLst>
        </pc:spChg>
        <pc:spChg chg="mod">
          <ac:chgData name="Paulo Renato Xavier da Silva" userId="d2fbfea9-16e8-43bd-9a0a-5c107b189f82" providerId="ADAL" clId="{2B9D4889-CE4A-4F73-AF23-A94A7B35FDC7}" dt="2023-11-28T22:09:38.899" v="196"/>
          <ac:spMkLst>
            <pc:docMk/>
            <pc:sldMk cId="3891037657" sldId="278"/>
            <ac:spMk id="7" creationId="{7295674F-8C41-10BD-5DF9-FF7CB9B9F73E}"/>
          </ac:spMkLst>
        </pc:spChg>
        <pc:spChg chg="mod">
          <ac:chgData name="Paulo Renato Xavier da Silva" userId="d2fbfea9-16e8-43bd-9a0a-5c107b189f82" providerId="ADAL" clId="{2B9D4889-CE4A-4F73-AF23-A94A7B35FDC7}" dt="2023-11-28T22:09:38.899" v="196"/>
          <ac:spMkLst>
            <pc:docMk/>
            <pc:sldMk cId="3891037657" sldId="278"/>
            <ac:spMk id="8" creationId="{965F6C13-9C19-B6C8-1E0D-396E061D91B0}"/>
          </ac:spMkLst>
        </pc:spChg>
        <pc:spChg chg="mod">
          <ac:chgData name="Paulo Renato Xavier da Silva" userId="d2fbfea9-16e8-43bd-9a0a-5c107b189f82" providerId="ADAL" clId="{2B9D4889-CE4A-4F73-AF23-A94A7B35FDC7}" dt="2023-11-28T22:09:38.899" v="196"/>
          <ac:spMkLst>
            <pc:docMk/>
            <pc:sldMk cId="3891037657" sldId="278"/>
            <ac:spMk id="9" creationId="{09F76039-4A6A-4946-6FDF-0DB25B941831}"/>
          </ac:spMkLst>
        </pc:spChg>
        <pc:spChg chg="mod">
          <ac:chgData name="Paulo Renato Xavier da Silva" userId="d2fbfea9-16e8-43bd-9a0a-5c107b189f82" providerId="ADAL" clId="{2B9D4889-CE4A-4F73-AF23-A94A7B35FDC7}" dt="2023-11-28T22:11:48.645" v="202"/>
          <ac:spMkLst>
            <pc:docMk/>
            <pc:sldMk cId="3891037657" sldId="278"/>
            <ac:spMk id="11" creationId="{00000000-0000-0000-0000-000000000000}"/>
          </ac:spMkLst>
        </pc:spChg>
        <pc:spChg chg="del mod">
          <ac:chgData name="Paulo Renato Xavier da Silva" userId="d2fbfea9-16e8-43bd-9a0a-5c107b189f82" providerId="ADAL" clId="{2B9D4889-CE4A-4F73-AF23-A94A7B35FDC7}" dt="2023-11-28T22:09:33.495" v="194" actId="478"/>
          <ac:spMkLst>
            <pc:docMk/>
            <pc:sldMk cId="3891037657" sldId="278"/>
            <ac:spMk id="19" creationId="{00000000-0000-0000-0000-000000000000}"/>
          </ac:spMkLst>
        </pc:spChg>
        <pc:grpChg chg="add mod">
          <ac:chgData name="Paulo Renato Xavier da Silva" userId="d2fbfea9-16e8-43bd-9a0a-5c107b189f82" providerId="ADAL" clId="{2B9D4889-CE4A-4F73-AF23-A94A7B35FDC7}" dt="2023-11-28T22:09:38.899" v="196"/>
          <ac:grpSpMkLst>
            <pc:docMk/>
            <pc:sldMk cId="3891037657" sldId="278"/>
            <ac:grpSpMk id="3" creationId="{4E6D0CE2-F40D-EA5D-E70A-609A79FB49E2}"/>
          </ac:grpSpMkLst>
        </pc:grpChg>
        <pc:grpChg chg="del">
          <ac:chgData name="Paulo Renato Xavier da Silva" userId="d2fbfea9-16e8-43bd-9a0a-5c107b189f82" providerId="ADAL" clId="{2B9D4889-CE4A-4F73-AF23-A94A7B35FDC7}" dt="2023-11-28T22:09:38.161" v="195" actId="478"/>
          <ac:grpSpMkLst>
            <pc:docMk/>
            <pc:sldMk cId="3891037657" sldId="278"/>
            <ac:grpSpMk id="18" creationId="{00000000-0000-0000-0000-000000000000}"/>
          </ac:grpSpMkLst>
        </pc:grpChg>
      </pc:sldChg>
      <pc:sldChg chg="addSp delSp modSp mod">
        <pc:chgData name="Paulo Renato Xavier da Silva" userId="d2fbfea9-16e8-43bd-9a0a-5c107b189f82" providerId="ADAL" clId="{2B9D4889-CE4A-4F73-AF23-A94A7B35FDC7}" dt="2023-11-28T22:15:22.553" v="224"/>
        <pc:sldMkLst>
          <pc:docMk/>
          <pc:sldMk cId="2200401884" sldId="279"/>
        </pc:sldMkLst>
        <pc:spChg chg="mod">
          <ac:chgData name="Paulo Renato Xavier da Silva" userId="d2fbfea9-16e8-43bd-9a0a-5c107b189f82" providerId="ADAL" clId="{2B9D4889-CE4A-4F73-AF23-A94A7B35FDC7}" dt="2023-11-28T22:12:53.687" v="216" actId="20577"/>
          <ac:spMkLst>
            <pc:docMk/>
            <pc:sldMk cId="2200401884" sldId="279"/>
            <ac:spMk id="2" creationId="{00000000-0000-0000-0000-000000000000}"/>
          </ac:spMkLst>
        </pc:spChg>
        <pc:spChg chg="mod">
          <ac:chgData name="Paulo Renato Xavier da Silva" userId="d2fbfea9-16e8-43bd-9a0a-5c107b189f82" providerId="ADAL" clId="{2B9D4889-CE4A-4F73-AF23-A94A7B35FDC7}" dt="2023-11-28T22:13:07.134" v="218"/>
          <ac:spMkLst>
            <pc:docMk/>
            <pc:sldMk cId="2200401884" sldId="279"/>
            <ac:spMk id="4" creationId="{1736D1E5-51EA-E8F6-2F80-70461C00C3CE}"/>
          </ac:spMkLst>
        </pc:spChg>
        <pc:spChg chg="mod">
          <ac:chgData name="Paulo Renato Xavier da Silva" userId="d2fbfea9-16e8-43bd-9a0a-5c107b189f82" providerId="ADAL" clId="{2B9D4889-CE4A-4F73-AF23-A94A7B35FDC7}" dt="2023-11-28T22:13:07.134" v="218"/>
          <ac:spMkLst>
            <pc:docMk/>
            <pc:sldMk cId="2200401884" sldId="279"/>
            <ac:spMk id="5" creationId="{52167F81-1147-5219-3A28-C6B95A464458}"/>
          </ac:spMkLst>
        </pc:spChg>
        <pc:spChg chg="mod">
          <ac:chgData name="Paulo Renato Xavier da Silva" userId="d2fbfea9-16e8-43bd-9a0a-5c107b189f82" providerId="ADAL" clId="{2B9D4889-CE4A-4F73-AF23-A94A7B35FDC7}" dt="2023-11-28T22:13:07.134" v="218"/>
          <ac:spMkLst>
            <pc:docMk/>
            <pc:sldMk cId="2200401884" sldId="279"/>
            <ac:spMk id="6" creationId="{AA7D418C-E5EE-2EB4-ACDD-02CA65E38A91}"/>
          </ac:spMkLst>
        </pc:spChg>
        <pc:spChg chg="mod">
          <ac:chgData name="Paulo Renato Xavier da Silva" userId="d2fbfea9-16e8-43bd-9a0a-5c107b189f82" providerId="ADAL" clId="{2B9D4889-CE4A-4F73-AF23-A94A7B35FDC7}" dt="2023-11-28T22:13:07.134" v="218"/>
          <ac:spMkLst>
            <pc:docMk/>
            <pc:sldMk cId="2200401884" sldId="279"/>
            <ac:spMk id="7" creationId="{87247219-5D05-CAFA-0A31-5F53C3037C09}"/>
          </ac:spMkLst>
        </pc:spChg>
        <pc:spChg chg="mod">
          <ac:chgData name="Paulo Renato Xavier da Silva" userId="d2fbfea9-16e8-43bd-9a0a-5c107b189f82" providerId="ADAL" clId="{2B9D4889-CE4A-4F73-AF23-A94A7B35FDC7}" dt="2023-11-28T22:13:07.134" v="218"/>
          <ac:spMkLst>
            <pc:docMk/>
            <pc:sldMk cId="2200401884" sldId="279"/>
            <ac:spMk id="8" creationId="{1454AAE9-977B-785D-5EF1-A7E00DFB47FF}"/>
          </ac:spMkLst>
        </pc:spChg>
        <pc:spChg chg="mod">
          <ac:chgData name="Paulo Renato Xavier da Silva" userId="d2fbfea9-16e8-43bd-9a0a-5c107b189f82" providerId="ADAL" clId="{2B9D4889-CE4A-4F73-AF23-A94A7B35FDC7}" dt="2023-11-28T22:13:07.134" v="218"/>
          <ac:spMkLst>
            <pc:docMk/>
            <pc:sldMk cId="2200401884" sldId="279"/>
            <ac:spMk id="9" creationId="{2EF4C89B-A0DD-E32F-09A3-E4FE8AAAC257}"/>
          </ac:spMkLst>
        </pc:spChg>
        <pc:grpChg chg="add mod">
          <ac:chgData name="Paulo Renato Xavier da Silva" userId="d2fbfea9-16e8-43bd-9a0a-5c107b189f82" providerId="ADAL" clId="{2B9D4889-CE4A-4F73-AF23-A94A7B35FDC7}" dt="2023-11-28T22:13:07.134" v="218"/>
          <ac:grpSpMkLst>
            <pc:docMk/>
            <pc:sldMk cId="2200401884" sldId="279"/>
            <ac:grpSpMk id="3" creationId="{7976D97C-E09B-79E6-FD0E-B7C214CB08EF}"/>
          </ac:grpSpMkLst>
        </pc:grpChg>
        <pc:grpChg chg="del">
          <ac:chgData name="Paulo Renato Xavier da Silva" userId="d2fbfea9-16e8-43bd-9a0a-5c107b189f82" providerId="ADAL" clId="{2B9D4889-CE4A-4F73-AF23-A94A7B35FDC7}" dt="2023-11-28T22:13:06.227" v="217" actId="478"/>
          <ac:grpSpMkLst>
            <pc:docMk/>
            <pc:sldMk cId="2200401884" sldId="279"/>
            <ac:grpSpMk id="18" creationId="{00000000-0000-0000-0000-000000000000}"/>
          </ac:grpSpMkLst>
        </pc:grpChg>
        <pc:graphicFrameChg chg="mod modGraphic">
          <ac:chgData name="Paulo Renato Xavier da Silva" userId="d2fbfea9-16e8-43bd-9a0a-5c107b189f82" providerId="ADAL" clId="{2B9D4889-CE4A-4F73-AF23-A94A7B35FDC7}" dt="2023-11-28T22:15:22.553" v="224"/>
          <ac:graphicFrameMkLst>
            <pc:docMk/>
            <pc:sldMk cId="2200401884" sldId="279"/>
            <ac:graphicFrameMk id="10" creationId="{00000000-0000-0000-0000-000000000000}"/>
          </ac:graphicFrameMkLst>
        </pc:graphicFrameChg>
      </pc:sldChg>
      <pc:sldChg chg="addSp delSp modSp mod">
        <pc:chgData name="Paulo Renato Xavier da Silva" userId="d2fbfea9-16e8-43bd-9a0a-5c107b189f82" providerId="ADAL" clId="{2B9D4889-CE4A-4F73-AF23-A94A7B35FDC7}" dt="2023-11-28T22:27:13.146" v="281" actId="20577"/>
        <pc:sldMkLst>
          <pc:docMk/>
          <pc:sldMk cId="2991664041" sldId="280"/>
        </pc:sldMkLst>
        <pc:spChg chg="mod">
          <ac:chgData name="Paulo Renato Xavier da Silva" userId="d2fbfea9-16e8-43bd-9a0a-5c107b189f82" providerId="ADAL" clId="{2B9D4889-CE4A-4F73-AF23-A94A7B35FDC7}" dt="2023-11-28T22:15:39.126" v="226" actId="20577"/>
          <ac:spMkLst>
            <pc:docMk/>
            <pc:sldMk cId="2991664041" sldId="280"/>
            <ac:spMk id="2" creationId="{00000000-0000-0000-0000-000000000000}"/>
          </ac:spMkLst>
        </pc:spChg>
        <pc:spChg chg="mod">
          <ac:chgData name="Paulo Renato Xavier da Silva" userId="d2fbfea9-16e8-43bd-9a0a-5c107b189f82" providerId="ADAL" clId="{2B9D4889-CE4A-4F73-AF23-A94A7B35FDC7}" dt="2023-11-28T22:27:13.146" v="281" actId="20577"/>
          <ac:spMkLst>
            <pc:docMk/>
            <pc:sldMk cId="2991664041" sldId="280"/>
            <ac:spMk id="3" creationId="{00000000-0000-0000-0000-000000000000}"/>
          </ac:spMkLst>
        </pc:spChg>
        <pc:spChg chg="mod">
          <ac:chgData name="Paulo Renato Xavier da Silva" userId="d2fbfea9-16e8-43bd-9a0a-5c107b189f82" providerId="ADAL" clId="{2B9D4889-CE4A-4F73-AF23-A94A7B35FDC7}" dt="2023-11-28T22:15:49.142" v="228"/>
          <ac:spMkLst>
            <pc:docMk/>
            <pc:sldMk cId="2991664041" sldId="280"/>
            <ac:spMk id="5" creationId="{1AEC12A8-08F6-4574-0DC5-4ADDA32D0B0E}"/>
          </ac:spMkLst>
        </pc:spChg>
        <pc:spChg chg="mod">
          <ac:chgData name="Paulo Renato Xavier da Silva" userId="d2fbfea9-16e8-43bd-9a0a-5c107b189f82" providerId="ADAL" clId="{2B9D4889-CE4A-4F73-AF23-A94A7B35FDC7}" dt="2023-11-28T22:15:49.142" v="228"/>
          <ac:spMkLst>
            <pc:docMk/>
            <pc:sldMk cId="2991664041" sldId="280"/>
            <ac:spMk id="6" creationId="{740D1818-4E14-6B95-3FD8-6CB477A8E4BF}"/>
          </ac:spMkLst>
        </pc:spChg>
        <pc:spChg chg="mod">
          <ac:chgData name="Paulo Renato Xavier da Silva" userId="d2fbfea9-16e8-43bd-9a0a-5c107b189f82" providerId="ADAL" clId="{2B9D4889-CE4A-4F73-AF23-A94A7B35FDC7}" dt="2023-11-28T22:15:49.142" v="228"/>
          <ac:spMkLst>
            <pc:docMk/>
            <pc:sldMk cId="2991664041" sldId="280"/>
            <ac:spMk id="7" creationId="{9F52D9A9-DC8A-36C7-C4FF-DA544139F1EE}"/>
          </ac:spMkLst>
        </pc:spChg>
        <pc:spChg chg="mod">
          <ac:chgData name="Paulo Renato Xavier da Silva" userId="d2fbfea9-16e8-43bd-9a0a-5c107b189f82" providerId="ADAL" clId="{2B9D4889-CE4A-4F73-AF23-A94A7B35FDC7}" dt="2023-11-28T22:15:49.142" v="228"/>
          <ac:spMkLst>
            <pc:docMk/>
            <pc:sldMk cId="2991664041" sldId="280"/>
            <ac:spMk id="8" creationId="{50245DB5-16DC-8B56-3CE4-67EF12531B41}"/>
          </ac:spMkLst>
        </pc:spChg>
        <pc:spChg chg="mod">
          <ac:chgData name="Paulo Renato Xavier da Silva" userId="d2fbfea9-16e8-43bd-9a0a-5c107b189f82" providerId="ADAL" clId="{2B9D4889-CE4A-4F73-AF23-A94A7B35FDC7}" dt="2023-11-28T22:15:49.142" v="228"/>
          <ac:spMkLst>
            <pc:docMk/>
            <pc:sldMk cId="2991664041" sldId="280"/>
            <ac:spMk id="9" creationId="{E64193A7-406F-9555-E365-3F43914BAEB5}"/>
          </ac:spMkLst>
        </pc:spChg>
        <pc:spChg chg="mod">
          <ac:chgData name="Paulo Renato Xavier da Silva" userId="d2fbfea9-16e8-43bd-9a0a-5c107b189f82" providerId="ADAL" clId="{2B9D4889-CE4A-4F73-AF23-A94A7B35FDC7}" dt="2023-11-28T22:15:49.142" v="228"/>
          <ac:spMkLst>
            <pc:docMk/>
            <pc:sldMk cId="2991664041" sldId="280"/>
            <ac:spMk id="11" creationId="{C70E8BD2-C2C2-9D10-7C83-4AA8999DD6C8}"/>
          </ac:spMkLst>
        </pc:spChg>
        <pc:grpChg chg="add mod">
          <ac:chgData name="Paulo Renato Xavier da Silva" userId="d2fbfea9-16e8-43bd-9a0a-5c107b189f82" providerId="ADAL" clId="{2B9D4889-CE4A-4F73-AF23-A94A7B35FDC7}" dt="2023-11-28T22:15:49.142" v="228"/>
          <ac:grpSpMkLst>
            <pc:docMk/>
            <pc:sldMk cId="2991664041" sldId="280"/>
            <ac:grpSpMk id="4" creationId="{761685AD-307A-79E3-9BDD-FD9363C106BF}"/>
          </ac:grpSpMkLst>
        </pc:grpChg>
        <pc:grpChg chg="del">
          <ac:chgData name="Paulo Renato Xavier da Silva" userId="d2fbfea9-16e8-43bd-9a0a-5c107b189f82" providerId="ADAL" clId="{2B9D4889-CE4A-4F73-AF23-A94A7B35FDC7}" dt="2023-11-28T22:15:48.790" v="227" actId="478"/>
          <ac:grpSpMkLst>
            <pc:docMk/>
            <pc:sldMk cId="2991664041" sldId="280"/>
            <ac:grpSpMk id="14" creationId="{00000000-0000-0000-0000-000000000000}"/>
          </ac:grpSpMkLst>
        </pc:grpChg>
        <pc:graphicFrameChg chg="mod modGraphic">
          <ac:chgData name="Paulo Renato Xavier da Silva" userId="d2fbfea9-16e8-43bd-9a0a-5c107b189f82" providerId="ADAL" clId="{2B9D4889-CE4A-4F73-AF23-A94A7B35FDC7}" dt="2023-11-28T22:27:06.177" v="279"/>
          <ac:graphicFrameMkLst>
            <pc:docMk/>
            <pc:sldMk cId="2991664041" sldId="280"/>
            <ac:graphicFrameMk id="10" creationId="{00000000-0000-0000-0000-000000000000}"/>
          </ac:graphicFrameMkLst>
        </pc:graphicFrameChg>
      </pc:sldChg>
      <pc:sldChg chg="addSp delSp modSp mod modNotes">
        <pc:chgData name="Paulo Renato Xavier da Silva" userId="d2fbfea9-16e8-43bd-9a0a-5c107b189f82" providerId="ADAL" clId="{2B9D4889-CE4A-4F73-AF23-A94A7B35FDC7}" dt="2023-11-30T17:03:18.276" v="2640" actId="20577"/>
        <pc:sldMkLst>
          <pc:docMk/>
          <pc:sldMk cId="2521224338" sldId="281"/>
        </pc:sldMkLst>
        <pc:spChg chg="mod">
          <ac:chgData name="Paulo Renato Xavier da Silva" userId="d2fbfea9-16e8-43bd-9a0a-5c107b189f82" providerId="ADAL" clId="{2B9D4889-CE4A-4F73-AF23-A94A7B35FDC7}" dt="2023-11-28T22:29:14.270" v="285" actId="20577"/>
          <ac:spMkLst>
            <pc:docMk/>
            <pc:sldMk cId="2521224338" sldId="281"/>
            <ac:spMk id="2" creationId="{00000000-0000-0000-0000-000000000000}"/>
          </ac:spMkLst>
        </pc:spChg>
        <pc:spChg chg="mod">
          <ac:chgData name="Paulo Renato Xavier da Silva" userId="d2fbfea9-16e8-43bd-9a0a-5c107b189f82" providerId="ADAL" clId="{2B9D4889-CE4A-4F73-AF23-A94A7B35FDC7}" dt="2023-11-28T22:29:03.349" v="283"/>
          <ac:spMkLst>
            <pc:docMk/>
            <pc:sldMk cId="2521224338" sldId="281"/>
            <ac:spMk id="4" creationId="{ADC56340-D96C-DD49-EA67-7F16B892ACA8}"/>
          </ac:spMkLst>
        </pc:spChg>
        <pc:spChg chg="mod">
          <ac:chgData name="Paulo Renato Xavier da Silva" userId="d2fbfea9-16e8-43bd-9a0a-5c107b189f82" providerId="ADAL" clId="{2B9D4889-CE4A-4F73-AF23-A94A7B35FDC7}" dt="2023-11-28T22:29:03.349" v="283"/>
          <ac:spMkLst>
            <pc:docMk/>
            <pc:sldMk cId="2521224338" sldId="281"/>
            <ac:spMk id="5" creationId="{065BEFE3-5274-6C7C-964B-8B0CA82BF5BF}"/>
          </ac:spMkLst>
        </pc:spChg>
        <pc:spChg chg="mod">
          <ac:chgData name="Paulo Renato Xavier da Silva" userId="d2fbfea9-16e8-43bd-9a0a-5c107b189f82" providerId="ADAL" clId="{2B9D4889-CE4A-4F73-AF23-A94A7B35FDC7}" dt="2023-11-28T22:29:03.349" v="283"/>
          <ac:spMkLst>
            <pc:docMk/>
            <pc:sldMk cId="2521224338" sldId="281"/>
            <ac:spMk id="6" creationId="{49DC341E-816B-11EC-F2A5-CAA9B7214D0B}"/>
          </ac:spMkLst>
        </pc:spChg>
        <pc:spChg chg="mod">
          <ac:chgData name="Paulo Renato Xavier da Silva" userId="d2fbfea9-16e8-43bd-9a0a-5c107b189f82" providerId="ADAL" clId="{2B9D4889-CE4A-4F73-AF23-A94A7B35FDC7}" dt="2023-11-28T22:29:03.349" v="283"/>
          <ac:spMkLst>
            <pc:docMk/>
            <pc:sldMk cId="2521224338" sldId="281"/>
            <ac:spMk id="7" creationId="{4034C55F-9795-19E1-9058-19EC852FFDDF}"/>
          </ac:spMkLst>
        </pc:spChg>
        <pc:spChg chg="mod">
          <ac:chgData name="Paulo Renato Xavier da Silva" userId="d2fbfea9-16e8-43bd-9a0a-5c107b189f82" providerId="ADAL" clId="{2B9D4889-CE4A-4F73-AF23-A94A7B35FDC7}" dt="2023-11-28T22:29:03.349" v="283"/>
          <ac:spMkLst>
            <pc:docMk/>
            <pc:sldMk cId="2521224338" sldId="281"/>
            <ac:spMk id="8" creationId="{23EA3EE3-E7C2-8EA5-2E9C-17DC02E36FC9}"/>
          </ac:spMkLst>
        </pc:spChg>
        <pc:spChg chg="mod">
          <ac:chgData name="Paulo Renato Xavier da Silva" userId="d2fbfea9-16e8-43bd-9a0a-5c107b189f82" providerId="ADAL" clId="{2B9D4889-CE4A-4F73-AF23-A94A7B35FDC7}" dt="2023-11-28T22:29:03.349" v="283"/>
          <ac:spMkLst>
            <pc:docMk/>
            <pc:sldMk cId="2521224338" sldId="281"/>
            <ac:spMk id="9" creationId="{7E4119BA-42AB-BE6E-946F-6BF25EC48C3C}"/>
          </ac:spMkLst>
        </pc:spChg>
        <pc:spChg chg="mod">
          <ac:chgData name="Paulo Renato Xavier da Silva" userId="d2fbfea9-16e8-43bd-9a0a-5c107b189f82" providerId="ADAL" clId="{2B9D4889-CE4A-4F73-AF23-A94A7B35FDC7}" dt="2023-11-28T22:29:33.574" v="286"/>
          <ac:spMkLst>
            <pc:docMk/>
            <pc:sldMk cId="2521224338" sldId="281"/>
            <ac:spMk id="10" creationId="{00000000-0000-0000-0000-000000000000}"/>
          </ac:spMkLst>
        </pc:spChg>
        <pc:spChg chg="mod">
          <ac:chgData name="Paulo Renato Xavier da Silva" userId="d2fbfea9-16e8-43bd-9a0a-5c107b189f82" providerId="ADAL" clId="{2B9D4889-CE4A-4F73-AF23-A94A7B35FDC7}" dt="2023-11-28T22:31:50.092" v="293"/>
          <ac:spMkLst>
            <pc:docMk/>
            <pc:sldMk cId="2521224338" sldId="281"/>
            <ac:spMk id="13" creationId="{00000000-0000-0000-0000-000000000000}"/>
          </ac:spMkLst>
        </pc:spChg>
        <pc:spChg chg="mod">
          <ac:chgData name="Paulo Renato Xavier da Silva" userId="d2fbfea9-16e8-43bd-9a0a-5c107b189f82" providerId="ADAL" clId="{2B9D4889-CE4A-4F73-AF23-A94A7B35FDC7}" dt="2023-11-28T22:32:31.197" v="296" actId="20577"/>
          <ac:spMkLst>
            <pc:docMk/>
            <pc:sldMk cId="2521224338" sldId="281"/>
            <ac:spMk id="14" creationId="{00000000-0000-0000-0000-000000000000}"/>
          </ac:spMkLst>
        </pc:spChg>
        <pc:spChg chg="mod">
          <ac:chgData name="Paulo Renato Xavier da Silva" userId="d2fbfea9-16e8-43bd-9a0a-5c107b189f82" providerId="ADAL" clId="{2B9D4889-CE4A-4F73-AF23-A94A7B35FDC7}" dt="2023-11-28T22:32:47.509" v="297"/>
          <ac:spMkLst>
            <pc:docMk/>
            <pc:sldMk cId="2521224338" sldId="281"/>
            <ac:spMk id="16" creationId="{00000000-0000-0000-0000-000000000000}"/>
          </ac:spMkLst>
        </pc:spChg>
        <pc:spChg chg="mod">
          <ac:chgData name="Paulo Renato Xavier da Silva" userId="d2fbfea9-16e8-43bd-9a0a-5c107b189f82" providerId="ADAL" clId="{2B9D4889-CE4A-4F73-AF23-A94A7B35FDC7}" dt="2023-11-28T22:33:49.250" v="306" actId="114"/>
          <ac:spMkLst>
            <pc:docMk/>
            <pc:sldMk cId="2521224338" sldId="281"/>
            <ac:spMk id="17" creationId="{00000000-0000-0000-0000-000000000000}"/>
          </ac:spMkLst>
        </pc:spChg>
        <pc:grpChg chg="add mod">
          <ac:chgData name="Paulo Renato Xavier da Silva" userId="d2fbfea9-16e8-43bd-9a0a-5c107b189f82" providerId="ADAL" clId="{2B9D4889-CE4A-4F73-AF23-A94A7B35FDC7}" dt="2023-11-28T22:29:03.349" v="283"/>
          <ac:grpSpMkLst>
            <pc:docMk/>
            <pc:sldMk cId="2521224338" sldId="281"/>
            <ac:grpSpMk id="3" creationId="{24B6BAB4-7DBA-4CBB-0BCB-B1BAFAE93455}"/>
          </ac:grpSpMkLst>
        </pc:grpChg>
        <pc:grpChg chg="del">
          <ac:chgData name="Paulo Renato Xavier da Silva" userId="d2fbfea9-16e8-43bd-9a0a-5c107b189f82" providerId="ADAL" clId="{2B9D4889-CE4A-4F73-AF23-A94A7B35FDC7}" dt="2023-11-28T22:29:02.604" v="282" actId="478"/>
          <ac:grpSpMkLst>
            <pc:docMk/>
            <pc:sldMk cId="2521224338" sldId="281"/>
            <ac:grpSpMk id="25" creationId="{00000000-0000-0000-0000-000000000000}"/>
          </ac:grpSpMkLst>
        </pc:grpChg>
        <pc:graphicFrameChg chg="mod">
          <ac:chgData name="Paulo Renato Xavier da Silva" userId="d2fbfea9-16e8-43bd-9a0a-5c107b189f82" providerId="ADAL" clId="{2B9D4889-CE4A-4F73-AF23-A94A7B35FDC7}" dt="2023-11-28T22:31:37.431" v="292"/>
          <ac:graphicFrameMkLst>
            <pc:docMk/>
            <pc:sldMk cId="2521224338" sldId="281"/>
            <ac:graphicFrameMk id="11" creationId="{00000000-0000-0000-0000-000000000000}"/>
          </ac:graphicFrameMkLst>
        </pc:graphicFrameChg>
      </pc:sldChg>
      <pc:sldChg chg="addSp delSp modSp mod">
        <pc:chgData name="Paulo Renato Xavier da Silva" userId="d2fbfea9-16e8-43bd-9a0a-5c107b189f82" providerId="ADAL" clId="{2B9D4889-CE4A-4F73-AF23-A94A7B35FDC7}" dt="2023-11-28T22:39:18.059" v="359"/>
        <pc:sldMkLst>
          <pc:docMk/>
          <pc:sldMk cId="2468438057" sldId="282"/>
        </pc:sldMkLst>
        <pc:spChg chg="mod">
          <ac:chgData name="Paulo Renato Xavier da Silva" userId="d2fbfea9-16e8-43bd-9a0a-5c107b189f82" providerId="ADAL" clId="{2B9D4889-CE4A-4F73-AF23-A94A7B35FDC7}" dt="2023-11-28T22:36:43.554" v="317" actId="6549"/>
          <ac:spMkLst>
            <pc:docMk/>
            <pc:sldMk cId="2468438057" sldId="282"/>
            <ac:spMk id="2" creationId="{00000000-0000-0000-0000-000000000000}"/>
          </ac:spMkLst>
        </pc:spChg>
        <pc:spChg chg="mod">
          <ac:chgData name="Paulo Renato Xavier da Silva" userId="d2fbfea9-16e8-43bd-9a0a-5c107b189f82" providerId="ADAL" clId="{2B9D4889-CE4A-4F73-AF23-A94A7B35FDC7}" dt="2023-11-28T22:35:55.254" v="311" actId="207"/>
          <ac:spMkLst>
            <pc:docMk/>
            <pc:sldMk cId="2468438057" sldId="282"/>
            <ac:spMk id="4" creationId="{02AB4E43-18E7-3558-0335-335662D7AC81}"/>
          </ac:spMkLst>
        </pc:spChg>
        <pc:spChg chg="mod">
          <ac:chgData name="Paulo Renato Xavier da Silva" userId="d2fbfea9-16e8-43bd-9a0a-5c107b189f82" providerId="ADAL" clId="{2B9D4889-CE4A-4F73-AF23-A94A7B35FDC7}" dt="2023-11-28T22:34:19.371" v="307"/>
          <ac:spMkLst>
            <pc:docMk/>
            <pc:sldMk cId="2468438057" sldId="282"/>
            <ac:spMk id="5" creationId="{CCC26CC5-8875-DE33-D09F-44002DBDC6A8}"/>
          </ac:spMkLst>
        </pc:spChg>
        <pc:spChg chg="mod">
          <ac:chgData name="Paulo Renato Xavier da Silva" userId="d2fbfea9-16e8-43bd-9a0a-5c107b189f82" providerId="ADAL" clId="{2B9D4889-CE4A-4F73-AF23-A94A7B35FDC7}" dt="2023-11-28T22:34:19.371" v="307"/>
          <ac:spMkLst>
            <pc:docMk/>
            <pc:sldMk cId="2468438057" sldId="282"/>
            <ac:spMk id="6" creationId="{952486CF-F899-96AB-A205-4DC261BE73CF}"/>
          </ac:spMkLst>
        </pc:spChg>
        <pc:spChg chg="mod">
          <ac:chgData name="Paulo Renato Xavier da Silva" userId="d2fbfea9-16e8-43bd-9a0a-5c107b189f82" providerId="ADAL" clId="{2B9D4889-CE4A-4F73-AF23-A94A7B35FDC7}" dt="2023-11-28T22:34:19.371" v="307"/>
          <ac:spMkLst>
            <pc:docMk/>
            <pc:sldMk cId="2468438057" sldId="282"/>
            <ac:spMk id="7" creationId="{F9EC0C46-D91C-A234-5077-5286BE2B307F}"/>
          </ac:spMkLst>
        </pc:spChg>
        <pc:spChg chg="mod">
          <ac:chgData name="Paulo Renato Xavier da Silva" userId="d2fbfea9-16e8-43bd-9a0a-5c107b189f82" providerId="ADAL" clId="{2B9D4889-CE4A-4F73-AF23-A94A7B35FDC7}" dt="2023-11-28T22:35:03.324" v="309" actId="207"/>
          <ac:spMkLst>
            <pc:docMk/>
            <pc:sldMk cId="2468438057" sldId="282"/>
            <ac:spMk id="8" creationId="{259E202F-2BDB-4850-4A98-4DEC2332E931}"/>
          </ac:spMkLst>
        </pc:spChg>
        <pc:spChg chg="mod">
          <ac:chgData name="Paulo Renato Xavier da Silva" userId="d2fbfea9-16e8-43bd-9a0a-5c107b189f82" providerId="ADAL" clId="{2B9D4889-CE4A-4F73-AF23-A94A7B35FDC7}" dt="2023-11-28T22:34:19.371" v="307"/>
          <ac:spMkLst>
            <pc:docMk/>
            <pc:sldMk cId="2468438057" sldId="282"/>
            <ac:spMk id="9" creationId="{5B786E1C-F7E5-58B5-61E4-7EDE8C6CF5C7}"/>
          </ac:spMkLst>
        </pc:spChg>
        <pc:spChg chg="mod">
          <ac:chgData name="Paulo Renato Xavier da Silva" userId="d2fbfea9-16e8-43bd-9a0a-5c107b189f82" providerId="ADAL" clId="{2B9D4889-CE4A-4F73-AF23-A94A7B35FDC7}" dt="2023-11-28T22:38:08.791" v="346" actId="14100"/>
          <ac:spMkLst>
            <pc:docMk/>
            <pc:sldMk cId="2468438057" sldId="282"/>
            <ac:spMk id="27" creationId="{00000000-0000-0000-0000-000000000000}"/>
          </ac:spMkLst>
        </pc:spChg>
        <pc:spChg chg="mod">
          <ac:chgData name="Paulo Renato Xavier da Silva" userId="d2fbfea9-16e8-43bd-9a0a-5c107b189f82" providerId="ADAL" clId="{2B9D4889-CE4A-4F73-AF23-A94A7B35FDC7}" dt="2023-11-28T22:38:25.606" v="352" actId="14100"/>
          <ac:spMkLst>
            <pc:docMk/>
            <pc:sldMk cId="2468438057" sldId="282"/>
            <ac:spMk id="29" creationId="{00000000-0000-0000-0000-000000000000}"/>
          </ac:spMkLst>
        </pc:spChg>
        <pc:spChg chg="mod">
          <ac:chgData name="Paulo Renato Xavier da Silva" userId="d2fbfea9-16e8-43bd-9a0a-5c107b189f82" providerId="ADAL" clId="{2B9D4889-CE4A-4F73-AF23-A94A7B35FDC7}" dt="2023-11-28T22:37:01.525" v="318"/>
          <ac:spMkLst>
            <pc:docMk/>
            <pc:sldMk cId="2468438057" sldId="282"/>
            <ac:spMk id="30" creationId="{00000000-0000-0000-0000-000000000000}"/>
          </ac:spMkLst>
        </pc:spChg>
        <pc:spChg chg="mod">
          <ac:chgData name="Paulo Renato Xavier da Silva" userId="d2fbfea9-16e8-43bd-9a0a-5c107b189f82" providerId="ADAL" clId="{2B9D4889-CE4A-4F73-AF23-A94A7B35FDC7}" dt="2023-11-28T22:39:18.059" v="359"/>
          <ac:spMkLst>
            <pc:docMk/>
            <pc:sldMk cId="2468438057" sldId="282"/>
            <ac:spMk id="33" creationId="{00000000-0000-0000-0000-000000000000}"/>
          </ac:spMkLst>
        </pc:spChg>
        <pc:spChg chg="mod">
          <ac:chgData name="Paulo Renato Xavier da Silva" userId="d2fbfea9-16e8-43bd-9a0a-5c107b189f82" providerId="ADAL" clId="{2B9D4889-CE4A-4F73-AF23-A94A7B35FDC7}" dt="2023-11-28T22:38:37.172" v="357" actId="14100"/>
          <ac:spMkLst>
            <pc:docMk/>
            <pc:sldMk cId="2468438057" sldId="282"/>
            <ac:spMk id="56" creationId="{00000000-0000-0000-0000-000000000000}"/>
          </ac:spMkLst>
        </pc:spChg>
        <pc:spChg chg="mod">
          <ac:chgData name="Paulo Renato Xavier da Silva" userId="d2fbfea9-16e8-43bd-9a0a-5c107b189f82" providerId="ADAL" clId="{2B9D4889-CE4A-4F73-AF23-A94A7B35FDC7}" dt="2023-11-28T22:37:40.541" v="332" actId="14100"/>
          <ac:spMkLst>
            <pc:docMk/>
            <pc:sldMk cId="2468438057" sldId="282"/>
            <ac:spMk id="57" creationId="{00000000-0000-0000-0000-000000000000}"/>
          </ac:spMkLst>
        </pc:spChg>
        <pc:spChg chg="mod">
          <ac:chgData name="Paulo Renato Xavier da Silva" userId="d2fbfea9-16e8-43bd-9a0a-5c107b189f82" providerId="ADAL" clId="{2B9D4889-CE4A-4F73-AF23-A94A7B35FDC7}" dt="2023-11-28T22:36:06.999" v="314"/>
          <ac:spMkLst>
            <pc:docMk/>
            <pc:sldMk cId="2468438057" sldId="282"/>
            <ac:spMk id="67" creationId="{4FA8BB90-0EFC-21D6-BBD2-74DDB2B029A9}"/>
          </ac:spMkLst>
        </pc:spChg>
        <pc:spChg chg="mod">
          <ac:chgData name="Paulo Renato Xavier da Silva" userId="d2fbfea9-16e8-43bd-9a0a-5c107b189f82" providerId="ADAL" clId="{2B9D4889-CE4A-4F73-AF23-A94A7B35FDC7}" dt="2023-11-28T22:36:06.999" v="314"/>
          <ac:spMkLst>
            <pc:docMk/>
            <pc:sldMk cId="2468438057" sldId="282"/>
            <ac:spMk id="68" creationId="{AC22F696-2B25-FCAE-4230-F9EF00C66570}"/>
          </ac:spMkLst>
        </pc:spChg>
        <pc:spChg chg="mod">
          <ac:chgData name="Paulo Renato Xavier da Silva" userId="d2fbfea9-16e8-43bd-9a0a-5c107b189f82" providerId="ADAL" clId="{2B9D4889-CE4A-4F73-AF23-A94A7B35FDC7}" dt="2023-11-28T22:36:06.999" v="314"/>
          <ac:spMkLst>
            <pc:docMk/>
            <pc:sldMk cId="2468438057" sldId="282"/>
            <ac:spMk id="69" creationId="{8553F414-6B1A-F1DA-825D-1B9BD2FC1589}"/>
          </ac:spMkLst>
        </pc:spChg>
        <pc:spChg chg="mod">
          <ac:chgData name="Paulo Renato Xavier da Silva" userId="d2fbfea9-16e8-43bd-9a0a-5c107b189f82" providerId="ADAL" clId="{2B9D4889-CE4A-4F73-AF23-A94A7B35FDC7}" dt="2023-11-28T22:36:06.999" v="314"/>
          <ac:spMkLst>
            <pc:docMk/>
            <pc:sldMk cId="2468438057" sldId="282"/>
            <ac:spMk id="70" creationId="{F2493366-A330-B172-5233-B81C4E343552}"/>
          </ac:spMkLst>
        </pc:spChg>
        <pc:spChg chg="mod">
          <ac:chgData name="Paulo Renato Xavier da Silva" userId="d2fbfea9-16e8-43bd-9a0a-5c107b189f82" providerId="ADAL" clId="{2B9D4889-CE4A-4F73-AF23-A94A7B35FDC7}" dt="2023-11-28T22:36:06.999" v="314"/>
          <ac:spMkLst>
            <pc:docMk/>
            <pc:sldMk cId="2468438057" sldId="282"/>
            <ac:spMk id="71" creationId="{F24B758F-1F4D-D2D1-3788-EB4582E43C2A}"/>
          </ac:spMkLst>
        </pc:spChg>
        <pc:spChg chg="mod">
          <ac:chgData name="Paulo Renato Xavier da Silva" userId="d2fbfea9-16e8-43bd-9a0a-5c107b189f82" providerId="ADAL" clId="{2B9D4889-CE4A-4F73-AF23-A94A7B35FDC7}" dt="2023-11-28T22:36:06.999" v="314"/>
          <ac:spMkLst>
            <pc:docMk/>
            <pc:sldMk cId="2468438057" sldId="282"/>
            <ac:spMk id="72" creationId="{3E31A403-970E-C521-31FA-94EBC19A01FC}"/>
          </ac:spMkLst>
        </pc:spChg>
        <pc:grpChg chg="add del mod">
          <ac:chgData name="Paulo Renato Xavier da Silva" userId="d2fbfea9-16e8-43bd-9a0a-5c107b189f82" providerId="ADAL" clId="{2B9D4889-CE4A-4F73-AF23-A94A7B35FDC7}" dt="2023-11-28T22:36:02.895" v="312" actId="21"/>
          <ac:grpSpMkLst>
            <pc:docMk/>
            <pc:sldMk cId="2468438057" sldId="282"/>
            <ac:grpSpMk id="3" creationId="{CC46D054-076E-A6E0-2B21-A4D1D1834CE4}"/>
          </ac:grpSpMkLst>
        </pc:grpChg>
        <pc:grpChg chg="add mod">
          <ac:chgData name="Paulo Renato Xavier da Silva" userId="d2fbfea9-16e8-43bd-9a0a-5c107b189f82" providerId="ADAL" clId="{2B9D4889-CE4A-4F73-AF23-A94A7B35FDC7}" dt="2023-11-28T22:36:06.999" v="314"/>
          <ac:grpSpMkLst>
            <pc:docMk/>
            <pc:sldMk cId="2468438057" sldId="282"/>
            <ac:grpSpMk id="66" creationId="{6AADFA38-E085-09D3-8573-CEBF87036A65}"/>
          </ac:grpSpMkLst>
        </pc:grpChg>
        <pc:grpChg chg="del">
          <ac:chgData name="Paulo Renato Xavier da Silva" userId="d2fbfea9-16e8-43bd-9a0a-5c107b189f82" providerId="ADAL" clId="{2B9D4889-CE4A-4F73-AF23-A94A7B35FDC7}" dt="2023-11-28T22:36:06.165" v="313" actId="478"/>
          <ac:grpSpMkLst>
            <pc:docMk/>
            <pc:sldMk cId="2468438057" sldId="282"/>
            <ac:grpSpMk id="73" creationId="{00000000-0000-0000-0000-000000000000}"/>
          </ac:grpSpMkLst>
        </pc:grpChg>
      </pc:sldChg>
      <pc:sldChg chg="addSp delSp modSp mod">
        <pc:chgData name="Paulo Renato Xavier da Silva" userId="d2fbfea9-16e8-43bd-9a0a-5c107b189f82" providerId="ADAL" clId="{2B9D4889-CE4A-4F73-AF23-A94A7B35FDC7}" dt="2023-11-28T22:53:45.018" v="448" actId="1038"/>
        <pc:sldMkLst>
          <pc:docMk/>
          <pc:sldMk cId="894042005" sldId="283"/>
        </pc:sldMkLst>
        <pc:spChg chg="mod">
          <ac:chgData name="Paulo Renato Xavier da Silva" userId="d2fbfea9-16e8-43bd-9a0a-5c107b189f82" providerId="ADAL" clId="{2B9D4889-CE4A-4F73-AF23-A94A7B35FDC7}" dt="2023-11-28T22:39:38.900" v="360"/>
          <ac:spMkLst>
            <pc:docMk/>
            <pc:sldMk cId="894042005" sldId="283"/>
            <ac:spMk id="2" creationId="{00000000-0000-0000-0000-000000000000}"/>
          </ac:spMkLst>
        </pc:spChg>
        <pc:spChg chg="mod">
          <ac:chgData name="Paulo Renato Xavier da Silva" userId="d2fbfea9-16e8-43bd-9a0a-5c107b189f82" providerId="ADAL" clId="{2B9D4889-CE4A-4F73-AF23-A94A7B35FDC7}" dt="2023-11-28T22:39:51.238" v="362"/>
          <ac:spMkLst>
            <pc:docMk/>
            <pc:sldMk cId="894042005" sldId="283"/>
            <ac:spMk id="4" creationId="{2E3EBDDD-D393-0EB2-6142-9CAB849BEB05}"/>
          </ac:spMkLst>
        </pc:spChg>
        <pc:spChg chg="mod">
          <ac:chgData name="Paulo Renato Xavier da Silva" userId="d2fbfea9-16e8-43bd-9a0a-5c107b189f82" providerId="ADAL" clId="{2B9D4889-CE4A-4F73-AF23-A94A7B35FDC7}" dt="2023-11-28T22:39:51.238" v="362"/>
          <ac:spMkLst>
            <pc:docMk/>
            <pc:sldMk cId="894042005" sldId="283"/>
            <ac:spMk id="5" creationId="{998F226D-EB24-4905-CDE9-240D784FB4F6}"/>
          </ac:spMkLst>
        </pc:spChg>
        <pc:spChg chg="mod">
          <ac:chgData name="Paulo Renato Xavier da Silva" userId="d2fbfea9-16e8-43bd-9a0a-5c107b189f82" providerId="ADAL" clId="{2B9D4889-CE4A-4F73-AF23-A94A7B35FDC7}" dt="2023-11-28T22:39:51.238" v="362"/>
          <ac:spMkLst>
            <pc:docMk/>
            <pc:sldMk cId="894042005" sldId="283"/>
            <ac:spMk id="6" creationId="{F4B4BFB1-DA2A-2CE6-4383-AA81EE3184FA}"/>
          </ac:spMkLst>
        </pc:spChg>
        <pc:spChg chg="mod">
          <ac:chgData name="Paulo Renato Xavier da Silva" userId="d2fbfea9-16e8-43bd-9a0a-5c107b189f82" providerId="ADAL" clId="{2B9D4889-CE4A-4F73-AF23-A94A7B35FDC7}" dt="2023-11-28T22:39:51.238" v="362"/>
          <ac:spMkLst>
            <pc:docMk/>
            <pc:sldMk cId="894042005" sldId="283"/>
            <ac:spMk id="7" creationId="{994B1DD5-DD9C-B50B-4650-FFF688259E97}"/>
          </ac:spMkLst>
        </pc:spChg>
        <pc:spChg chg="mod">
          <ac:chgData name="Paulo Renato Xavier da Silva" userId="d2fbfea9-16e8-43bd-9a0a-5c107b189f82" providerId="ADAL" clId="{2B9D4889-CE4A-4F73-AF23-A94A7B35FDC7}" dt="2023-11-28T22:39:51.238" v="362"/>
          <ac:spMkLst>
            <pc:docMk/>
            <pc:sldMk cId="894042005" sldId="283"/>
            <ac:spMk id="8" creationId="{40B6F4C8-7C70-6908-714B-A74E7A0E95DA}"/>
          </ac:spMkLst>
        </pc:spChg>
        <pc:spChg chg="mod">
          <ac:chgData name="Paulo Renato Xavier da Silva" userId="d2fbfea9-16e8-43bd-9a0a-5c107b189f82" providerId="ADAL" clId="{2B9D4889-CE4A-4F73-AF23-A94A7B35FDC7}" dt="2023-11-28T22:39:51.238" v="362"/>
          <ac:spMkLst>
            <pc:docMk/>
            <pc:sldMk cId="894042005" sldId="283"/>
            <ac:spMk id="9" creationId="{AF7D9F43-EB6D-CD5E-CBB4-B56476B4E203}"/>
          </ac:spMkLst>
        </pc:spChg>
        <pc:spChg chg="mod">
          <ac:chgData name="Paulo Renato Xavier da Silva" userId="d2fbfea9-16e8-43bd-9a0a-5c107b189f82" providerId="ADAL" clId="{2B9D4889-CE4A-4F73-AF23-A94A7B35FDC7}" dt="2023-11-28T22:49:14.203" v="386" actId="14100"/>
          <ac:spMkLst>
            <pc:docMk/>
            <pc:sldMk cId="894042005" sldId="283"/>
            <ac:spMk id="10" creationId="{00000000-0000-0000-0000-000000000000}"/>
          </ac:spMkLst>
        </pc:spChg>
        <pc:spChg chg="mod">
          <ac:chgData name="Paulo Renato Xavier da Silva" userId="d2fbfea9-16e8-43bd-9a0a-5c107b189f82" providerId="ADAL" clId="{2B9D4889-CE4A-4F73-AF23-A94A7B35FDC7}" dt="2023-11-28T22:49:34.682" v="388"/>
          <ac:spMkLst>
            <pc:docMk/>
            <pc:sldMk cId="894042005" sldId="283"/>
            <ac:spMk id="26" creationId="{00000000-0000-0000-0000-000000000000}"/>
          </ac:spMkLst>
        </pc:spChg>
        <pc:spChg chg="mod">
          <ac:chgData name="Paulo Renato Xavier da Silva" userId="d2fbfea9-16e8-43bd-9a0a-5c107b189f82" providerId="ADAL" clId="{2B9D4889-CE4A-4F73-AF23-A94A7B35FDC7}" dt="2023-11-28T22:50:16.826" v="392" actId="14100"/>
          <ac:spMkLst>
            <pc:docMk/>
            <pc:sldMk cId="894042005" sldId="283"/>
            <ac:spMk id="28" creationId="{00000000-0000-0000-0000-000000000000}"/>
          </ac:spMkLst>
        </pc:spChg>
        <pc:spChg chg="mod">
          <ac:chgData name="Paulo Renato Xavier da Silva" userId="d2fbfea9-16e8-43bd-9a0a-5c107b189f82" providerId="ADAL" clId="{2B9D4889-CE4A-4F73-AF23-A94A7B35FDC7}" dt="2023-11-28T22:49:24.944" v="387"/>
          <ac:spMkLst>
            <pc:docMk/>
            <pc:sldMk cId="894042005" sldId="283"/>
            <ac:spMk id="29" creationId="{00000000-0000-0000-0000-000000000000}"/>
          </ac:spMkLst>
        </pc:spChg>
        <pc:spChg chg="mod">
          <ac:chgData name="Paulo Renato Xavier da Silva" userId="d2fbfea9-16e8-43bd-9a0a-5c107b189f82" providerId="ADAL" clId="{2B9D4889-CE4A-4F73-AF23-A94A7B35FDC7}" dt="2023-11-28T22:53:29.542" v="435" actId="1038"/>
          <ac:spMkLst>
            <pc:docMk/>
            <pc:sldMk cId="894042005" sldId="283"/>
            <ac:spMk id="47" creationId="{00000000-0000-0000-0000-000000000000}"/>
          </ac:spMkLst>
        </pc:spChg>
        <pc:spChg chg="mod">
          <ac:chgData name="Paulo Renato Xavier da Silva" userId="d2fbfea9-16e8-43bd-9a0a-5c107b189f82" providerId="ADAL" clId="{2B9D4889-CE4A-4F73-AF23-A94A7B35FDC7}" dt="2023-11-28T22:53:45.018" v="448" actId="1038"/>
          <ac:spMkLst>
            <pc:docMk/>
            <pc:sldMk cId="894042005" sldId="283"/>
            <ac:spMk id="56" creationId="{00000000-0000-0000-0000-000000000000}"/>
          </ac:spMkLst>
        </pc:spChg>
        <pc:spChg chg="mod">
          <ac:chgData name="Paulo Renato Xavier da Silva" userId="d2fbfea9-16e8-43bd-9a0a-5c107b189f82" providerId="ADAL" clId="{2B9D4889-CE4A-4F73-AF23-A94A7B35FDC7}" dt="2023-11-28T22:50:24.530" v="394" actId="14100"/>
          <ac:spMkLst>
            <pc:docMk/>
            <pc:sldMk cId="894042005" sldId="283"/>
            <ac:spMk id="60" creationId="{00000000-0000-0000-0000-000000000000}"/>
          </ac:spMkLst>
        </pc:spChg>
        <pc:spChg chg="mod">
          <ac:chgData name="Paulo Renato Xavier da Silva" userId="d2fbfea9-16e8-43bd-9a0a-5c107b189f82" providerId="ADAL" clId="{2B9D4889-CE4A-4F73-AF23-A94A7B35FDC7}" dt="2023-11-28T22:51:48.554" v="414" actId="14100"/>
          <ac:spMkLst>
            <pc:docMk/>
            <pc:sldMk cId="894042005" sldId="283"/>
            <ac:spMk id="66" creationId="{00000000-0000-0000-0000-000000000000}"/>
          </ac:spMkLst>
        </pc:spChg>
        <pc:spChg chg="mod">
          <ac:chgData name="Paulo Renato Xavier da Silva" userId="d2fbfea9-16e8-43bd-9a0a-5c107b189f82" providerId="ADAL" clId="{2B9D4889-CE4A-4F73-AF23-A94A7B35FDC7}" dt="2023-11-28T22:51:24.546" v="407" actId="14100"/>
          <ac:spMkLst>
            <pc:docMk/>
            <pc:sldMk cId="894042005" sldId="283"/>
            <ac:spMk id="67" creationId="{00000000-0000-0000-0000-000000000000}"/>
          </ac:spMkLst>
        </pc:spChg>
        <pc:spChg chg="add del mod">
          <ac:chgData name="Paulo Renato Xavier da Silva" userId="d2fbfea9-16e8-43bd-9a0a-5c107b189f82" providerId="ADAL" clId="{2B9D4889-CE4A-4F73-AF23-A94A7B35FDC7}" dt="2023-11-28T22:53:38.759" v="437" actId="478"/>
          <ac:spMkLst>
            <pc:docMk/>
            <pc:sldMk cId="894042005" sldId="283"/>
            <ac:spMk id="69" creationId="{FD8CAF21-C30E-FBFF-1985-7A59E3D0F9D7}"/>
          </ac:spMkLst>
        </pc:spChg>
        <pc:grpChg chg="add mod">
          <ac:chgData name="Paulo Renato Xavier da Silva" userId="d2fbfea9-16e8-43bd-9a0a-5c107b189f82" providerId="ADAL" clId="{2B9D4889-CE4A-4F73-AF23-A94A7B35FDC7}" dt="2023-11-28T22:39:51.238" v="362"/>
          <ac:grpSpMkLst>
            <pc:docMk/>
            <pc:sldMk cId="894042005" sldId="283"/>
            <ac:grpSpMk id="3" creationId="{E3BC99DE-D731-9C9A-895A-DCA41295579D}"/>
          </ac:grpSpMkLst>
        </pc:grpChg>
        <pc:grpChg chg="del">
          <ac:chgData name="Paulo Renato Xavier da Silva" userId="d2fbfea9-16e8-43bd-9a0a-5c107b189f82" providerId="ADAL" clId="{2B9D4889-CE4A-4F73-AF23-A94A7B35FDC7}" dt="2023-11-28T22:39:50.901" v="361" actId="478"/>
          <ac:grpSpMkLst>
            <pc:docMk/>
            <pc:sldMk cId="894042005" sldId="283"/>
            <ac:grpSpMk id="76" creationId="{00000000-0000-0000-0000-000000000000}"/>
          </ac:grpSpMkLst>
        </pc:grpChg>
      </pc:sldChg>
      <pc:sldChg chg="addSp delSp modSp mod">
        <pc:chgData name="Paulo Renato Xavier da Silva" userId="d2fbfea9-16e8-43bd-9a0a-5c107b189f82" providerId="ADAL" clId="{2B9D4889-CE4A-4F73-AF23-A94A7B35FDC7}" dt="2023-11-28T22:59:13.842" v="497" actId="1037"/>
        <pc:sldMkLst>
          <pc:docMk/>
          <pc:sldMk cId="3486558700" sldId="284"/>
        </pc:sldMkLst>
        <pc:spChg chg="mod">
          <ac:chgData name="Paulo Renato Xavier da Silva" userId="d2fbfea9-16e8-43bd-9a0a-5c107b189f82" providerId="ADAL" clId="{2B9D4889-CE4A-4F73-AF23-A94A7B35FDC7}" dt="2023-11-28T22:54:13.913" v="451"/>
          <ac:spMkLst>
            <pc:docMk/>
            <pc:sldMk cId="3486558700" sldId="284"/>
            <ac:spMk id="2" creationId="{00000000-0000-0000-0000-000000000000}"/>
          </ac:spMkLst>
        </pc:spChg>
        <pc:spChg chg="mod">
          <ac:chgData name="Paulo Renato Xavier da Silva" userId="d2fbfea9-16e8-43bd-9a0a-5c107b189f82" providerId="ADAL" clId="{2B9D4889-CE4A-4F73-AF23-A94A7B35FDC7}" dt="2023-11-28T22:54:04.422" v="450"/>
          <ac:spMkLst>
            <pc:docMk/>
            <pc:sldMk cId="3486558700" sldId="284"/>
            <ac:spMk id="4" creationId="{7934CC74-20A4-4E32-BD8C-FA1F3F858118}"/>
          </ac:spMkLst>
        </pc:spChg>
        <pc:spChg chg="mod">
          <ac:chgData name="Paulo Renato Xavier da Silva" userId="d2fbfea9-16e8-43bd-9a0a-5c107b189f82" providerId="ADAL" clId="{2B9D4889-CE4A-4F73-AF23-A94A7B35FDC7}" dt="2023-11-28T22:54:04.422" v="450"/>
          <ac:spMkLst>
            <pc:docMk/>
            <pc:sldMk cId="3486558700" sldId="284"/>
            <ac:spMk id="5" creationId="{B5613914-1565-FDAE-53F6-B05189B776B8}"/>
          </ac:spMkLst>
        </pc:spChg>
        <pc:spChg chg="mod">
          <ac:chgData name="Paulo Renato Xavier da Silva" userId="d2fbfea9-16e8-43bd-9a0a-5c107b189f82" providerId="ADAL" clId="{2B9D4889-CE4A-4F73-AF23-A94A7B35FDC7}" dt="2023-11-28T22:54:04.422" v="450"/>
          <ac:spMkLst>
            <pc:docMk/>
            <pc:sldMk cId="3486558700" sldId="284"/>
            <ac:spMk id="6" creationId="{2B467FCF-2236-47D6-5F5E-3C4D0CCF51E0}"/>
          </ac:spMkLst>
        </pc:spChg>
        <pc:spChg chg="mod">
          <ac:chgData name="Paulo Renato Xavier da Silva" userId="d2fbfea9-16e8-43bd-9a0a-5c107b189f82" providerId="ADAL" clId="{2B9D4889-CE4A-4F73-AF23-A94A7B35FDC7}" dt="2023-11-28T22:54:04.422" v="450"/>
          <ac:spMkLst>
            <pc:docMk/>
            <pc:sldMk cId="3486558700" sldId="284"/>
            <ac:spMk id="7" creationId="{D5E66588-101C-54C2-ECDE-45DAFE45C44E}"/>
          </ac:spMkLst>
        </pc:spChg>
        <pc:spChg chg="mod">
          <ac:chgData name="Paulo Renato Xavier da Silva" userId="d2fbfea9-16e8-43bd-9a0a-5c107b189f82" providerId="ADAL" clId="{2B9D4889-CE4A-4F73-AF23-A94A7B35FDC7}" dt="2023-11-28T22:54:04.422" v="450"/>
          <ac:spMkLst>
            <pc:docMk/>
            <pc:sldMk cId="3486558700" sldId="284"/>
            <ac:spMk id="8" creationId="{DD116DF6-41E6-2BB5-2043-21BC2F64C59B}"/>
          </ac:spMkLst>
        </pc:spChg>
        <pc:spChg chg="mod">
          <ac:chgData name="Paulo Renato Xavier da Silva" userId="d2fbfea9-16e8-43bd-9a0a-5c107b189f82" providerId="ADAL" clId="{2B9D4889-CE4A-4F73-AF23-A94A7B35FDC7}" dt="2023-11-28T22:54:04.422" v="450"/>
          <ac:spMkLst>
            <pc:docMk/>
            <pc:sldMk cId="3486558700" sldId="284"/>
            <ac:spMk id="9" creationId="{93ED1A5B-7DFA-A215-EBC5-170A2C67EED6}"/>
          </ac:spMkLst>
        </pc:spChg>
        <pc:spChg chg="mod">
          <ac:chgData name="Paulo Renato Xavier da Silva" userId="d2fbfea9-16e8-43bd-9a0a-5c107b189f82" providerId="ADAL" clId="{2B9D4889-CE4A-4F73-AF23-A94A7B35FDC7}" dt="2023-11-28T22:57:22.626" v="460"/>
          <ac:spMkLst>
            <pc:docMk/>
            <pc:sldMk cId="3486558700" sldId="284"/>
            <ac:spMk id="10" creationId="{00000000-0000-0000-0000-000000000000}"/>
          </ac:spMkLst>
        </pc:spChg>
        <pc:spChg chg="mod">
          <ac:chgData name="Paulo Renato Xavier da Silva" userId="d2fbfea9-16e8-43bd-9a0a-5c107b189f82" providerId="ADAL" clId="{2B9D4889-CE4A-4F73-AF23-A94A7B35FDC7}" dt="2023-11-28T22:57:43.708" v="462"/>
          <ac:spMkLst>
            <pc:docMk/>
            <pc:sldMk cId="3486558700" sldId="284"/>
            <ac:spMk id="26" creationId="{00000000-0000-0000-0000-000000000000}"/>
          </ac:spMkLst>
        </pc:spChg>
        <pc:spChg chg="mod">
          <ac:chgData name="Paulo Renato Xavier da Silva" userId="d2fbfea9-16e8-43bd-9a0a-5c107b189f82" providerId="ADAL" clId="{2B9D4889-CE4A-4F73-AF23-A94A7B35FDC7}" dt="2023-11-28T22:58:07.543" v="463"/>
          <ac:spMkLst>
            <pc:docMk/>
            <pc:sldMk cId="3486558700" sldId="284"/>
            <ac:spMk id="28" creationId="{00000000-0000-0000-0000-000000000000}"/>
          </ac:spMkLst>
        </pc:spChg>
        <pc:spChg chg="mod">
          <ac:chgData name="Paulo Renato Xavier da Silva" userId="d2fbfea9-16e8-43bd-9a0a-5c107b189f82" providerId="ADAL" clId="{2B9D4889-CE4A-4F73-AF23-A94A7B35FDC7}" dt="2023-11-28T22:57:35.229" v="461"/>
          <ac:spMkLst>
            <pc:docMk/>
            <pc:sldMk cId="3486558700" sldId="284"/>
            <ac:spMk id="29" creationId="{00000000-0000-0000-0000-000000000000}"/>
          </ac:spMkLst>
        </pc:spChg>
        <pc:spChg chg="mod">
          <ac:chgData name="Paulo Renato Xavier da Silva" userId="d2fbfea9-16e8-43bd-9a0a-5c107b189f82" providerId="ADAL" clId="{2B9D4889-CE4A-4F73-AF23-A94A7B35FDC7}" dt="2023-11-28T22:59:06.970" v="483" actId="1037"/>
          <ac:spMkLst>
            <pc:docMk/>
            <pc:sldMk cId="3486558700" sldId="284"/>
            <ac:spMk id="47" creationId="{00000000-0000-0000-0000-000000000000}"/>
          </ac:spMkLst>
        </pc:spChg>
        <pc:spChg chg="mod">
          <ac:chgData name="Paulo Renato Xavier da Silva" userId="d2fbfea9-16e8-43bd-9a0a-5c107b189f82" providerId="ADAL" clId="{2B9D4889-CE4A-4F73-AF23-A94A7B35FDC7}" dt="2023-11-28T22:59:13.842" v="497" actId="1037"/>
          <ac:spMkLst>
            <pc:docMk/>
            <pc:sldMk cId="3486558700" sldId="284"/>
            <ac:spMk id="56" creationId="{00000000-0000-0000-0000-000000000000}"/>
          </ac:spMkLst>
        </pc:spChg>
        <pc:spChg chg="mod">
          <ac:chgData name="Paulo Renato Xavier da Silva" userId="d2fbfea9-16e8-43bd-9a0a-5c107b189f82" providerId="ADAL" clId="{2B9D4889-CE4A-4F73-AF23-A94A7B35FDC7}" dt="2023-11-28T22:58:18.352" v="464"/>
          <ac:spMkLst>
            <pc:docMk/>
            <pc:sldMk cId="3486558700" sldId="284"/>
            <ac:spMk id="60" creationId="{00000000-0000-0000-0000-000000000000}"/>
          </ac:spMkLst>
        </pc:spChg>
        <pc:spChg chg="mod">
          <ac:chgData name="Paulo Renato Xavier da Silva" userId="d2fbfea9-16e8-43bd-9a0a-5c107b189f82" providerId="ADAL" clId="{2B9D4889-CE4A-4F73-AF23-A94A7B35FDC7}" dt="2023-11-28T22:58:31.247" v="466" actId="20577"/>
          <ac:spMkLst>
            <pc:docMk/>
            <pc:sldMk cId="3486558700" sldId="284"/>
            <ac:spMk id="66" creationId="{00000000-0000-0000-0000-000000000000}"/>
          </ac:spMkLst>
        </pc:spChg>
        <pc:spChg chg="mod">
          <ac:chgData name="Paulo Renato Xavier da Silva" userId="d2fbfea9-16e8-43bd-9a0a-5c107b189f82" providerId="ADAL" clId="{2B9D4889-CE4A-4F73-AF23-A94A7B35FDC7}" dt="2023-11-28T22:58:43.493" v="468" actId="20577"/>
          <ac:spMkLst>
            <pc:docMk/>
            <pc:sldMk cId="3486558700" sldId="284"/>
            <ac:spMk id="67" creationId="{00000000-0000-0000-0000-000000000000}"/>
          </ac:spMkLst>
        </pc:spChg>
        <pc:grpChg chg="add mod">
          <ac:chgData name="Paulo Renato Xavier da Silva" userId="d2fbfea9-16e8-43bd-9a0a-5c107b189f82" providerId="ADAL" clId="{2B9D4889-CE4A-4F73-AF23-A94A7B35FDC7}" dt="2023-11-28T22:54:04.422" v="450"/>
          <ac:grpSpMkLst>
            <pc:docMk/>
            <pc:sldMk cId="3486558700" sldId="284"/>
            <ac:grpSpMk id="3" creationId="{E38077C4-C248-0DF5-05A3-8EF75CEAE8AC}"/>
          </ac:grpSpMkLst>
        </pc:grpChg>
        <pc:grpChg chg="del">
          <ac:chgData name="Paulo Renato Xavier da Silva" userId="d2fbfea9-16e8-43bd-9a0a-5c107b189f82" providerId="ADAL" clId="{2B9D4889-CE4A-4F73-AF23-A94A7B35FDC7}" dt="2023-11-28T22:54:03.688" v="449" actId="478"/>
          <ac:grpSpMkLst>
            <pc:docMk/>
            <pc:sldMk cId="3486558700" sldId="284"/>
            <ac:grpSpMk id="78" creationId="{00000000-0000-0000-0000-000000000000}"/>
          </ac:grpSpMkLst>
        </pc:grpChg>
      </pc:sldChg>
      <pc:sldChg chg="addSp delSp modSp mod modNotes">
        <pc:chgData name="Paulo Renato Xavier da Silva" userId="d2fbfea9-16e8-43bd-9a0a-5c107b189f82" providerId="ADAL" clId="{2B9D4889-CE4A-4F73-AF23-A94A7B35FDC7}" dt="2023-11-30T17:06:59.774" v="2645" actId="27636"/>
        <pc:sldMkLst>
          <pc:docMk/>
          <pc:sldMk cId="3413751397" sldId="285"/>
        </pc:sldMkLst>
        <pc:spChg chg="mod">
          <ac:chgData name="Paulo Renato Xavier da Silva" userId="d2fbfea9-16e8-43bd-9a0a-5c107b189f82" providerId="ADAL" clId="{2B9D4889-CE4A-4F73-AF23-A94A7B35FDC7}" dt="2023-11-28T22:59:47.039" v="501"/>
          <ac:spMkLst>
            <pc:docMk/>
            <pc:sldMk cId="3413751397" sldId="285"/>
            <ac:spMk id="2" creationId="{00000000-0000-0000-0000-000000000000}"/>
          </ac:spMkLst>
        </pc:spChg>
        <pc:spChg chg="mod">
          <ac:chgData name="Paulo Renato Xavier da Silva" userId="d2fbfea9-16e8-43bd-9a0a-5c107b189f82" providerId="ADAL" clId="{2B9D4889-CE4A-4F73-AF23-A94A7B35FDC7}" dt="2023-11-28T22:59:35.473" v="500"/>
          <ac:spMkLst>
            <pc:docMk/>
            <pc:sldMk cId="3413751397" sldId="285"/>
            <ac:spMk id="4" creationId="{5B015716-B4DF-76DA-366A-A2692FC97036}"/>
          </ac:spMkLst>
        </pc:spChg>
        <pc:spChg chg="mod">
          <ac:chgData name="Paulo Renato Xavier da Silva" userId="d2fbfea9-16e8-43bd-9a0a-5c107b189f82" providerId="ADAL" clId="{2B9D4889-CE4A-4F73-AF23-A94A7B35FDC7}" dt="2023-11-28T22:59:35.473" v="500"/>
          <ac:spMkLst>
            <pc:docMk/>
            <pc:sldMk cId="3413751397" sldId="285"/>
            <ac:spMk id="5" creationId="{C39EFAFE-7BCF-589E-7B8C-BDF3DC60AC90}"/>
          </ac:spMkLst>
        </pc:spChg>
        <pc:spChg chg="mod">
          <ac:chgData name="Paulo Renato Xavier da Silva" userId="d2fbfea9-16e8-43bd-9a0a-5c107b189f82" providerId="ADAL" clId="{2B9D4889-CE4A-4F73-AF23-A94A7B35FDC7}" dt="2023-11-28T22:59:35.473" v="500"/>
          <ac:spMkLst>
            <pc:docMk/>
            <pc:sldMk cId="3413751397" sldId="285"/>
            <ac:spMk id="6" creationId="{E24FA6D4-A34C-CABC-309C-C9C09210334B}"/>
          </ac:spMkLst>
        </pc:spChg>
        <pc:spChg chg="mod">
          <ac:chgData name="Paulo Renato Xavier da Silva" userId="d2fbfea9-16e8-43bd-9a0a-5c107b189f82" providerId="ADAL" clId="{2B9D4889-CE4A-4F73-AF23-A94A7B35FDC7}" dt="2023-11-28T22:59:35.473" v="500"/>
          <ac:spMkLst>
            <pc:docMk/>
            <pc:sldMk cId="3413751397" sldId="285"/>
            <ac:spMk id="7" creationId="{C2883C4E-950F-5DD2-49F5-A02C94427988}"/>
          </ac:spMkLst>
        </pc:spChg>
        <pc:spChg chg="mod">
          <ac:chgData name="Paulo Renato Xavier da Silva" userId="d2fbfea9-16e8-43bd-9a0a-5c107b189f82" providerId="ADAL" clId="{2B9D4889-CE4A-4F73-AF23-A94A7B35FDC7}" dt="2023-11-28T22:59:35.473" v="500"/>
          <ac:spMkLst>
            <pc:docMk/>
            <pc:sldMk cId="3413751397" sldId="285"/>
            <ac:spMk id="8" creationId="{7463C8CA-98AF-2A40-FFE4-4185CC6D0A55}"/>
          </ac:spMkLst>
        </pc:spChg>
        <pc:spChg chg="mod">
          <ac:chgData name="Paulo Renato Xavier da Silva" userId="d2fbfea9-16e8-43bd-9a0a-5c107b189f82" providerId="ADAL" clId="{2B9D4889-CE4A-4F73-AF23-A94A7B35FDC7}" dt="2023-11-28T22:59:35.473" v="500"/>
          <ac:spMkLst>
            <pc:docMk/>
            <pc:sldMk cId="3413751397" sldId="285"/>
            <ac:spMk id="9" creationId="{FE505CD7-64E4-6A86-10B6-F0CD27418E39}"/>
          </ac:spMkLst>
        </pc:spChg>
        <pc:spChg chg="mod">
          <ac:chgData name="Paulo Renato Xavier da Silva" userId="d2fbfea9-16e8-43bd-9a0a-5c107b189f82" providerId="ADAL" clId="{2B9D4889-CE4A-4F73-AF23-A94A7B35FDC7}" dt="2023-11-28T23:01:34.409" v="508"/>
          <ac:spMkLst>
            <pc:docMk/>
            <pc:sldMk cId="3413751397" sldId="285"/>
            <ac:spMk id="10"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20"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21"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22"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23"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24"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32"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33"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34"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35"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40"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41"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42"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1"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2"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3"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4"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5" creationId="{00000000-0000-0000-0000-000000000000}"/>
          </ac:spMkLst>
        </pc:spChg>
        <pc:spChg chg="mod">
          <ac:chgData name="Paulo Renato Xavier da Silva" userId="d2fbfea9-16e8-43bd-9a0a-5c107b189f82" providerId="ADAL" clId="{2B9D4889-CE4A-4F73-AF23-A94A7B35FDC7}" dt="2023-11-28T23:01:48.916" v="523" actId="1036"/>
          <ac:spMkLst>
            <pc:docMk/>
            <pc:sldMk cId="3413751397" sldId="285"/>
            <ac:spMk id="56" creationId="{00000000-0000-0000-0000-000000000000}"/>
          </ac:spMkLst>
        </pc:spChg>
        <pc:spChg chg="mod">
          <ac:chgData name="Paulo Renato Xavier da Silva" userId="d2fbfea9-16e8-43bd-9a0a-5c107b189f82" providerId="ADAL" clId="{2B9D4889-CE4A-4F73-AF23-A94A7B35FDC7}" dt="2023-11-28T23:04:28.290" v="552"/>
          <ac:spMkLst>
            <pc:docMk/>
            <pc:sldMk cId="3413751397" sldId="285"/>
            <ac:spMk id="58" creationId="{00000000-0000-0000-0000-000000000000}"/>
          </ac:spMkLst>
        </pc:spChg>
        <pc:spChg chg="mod">
          <ac:chgData name="Paulo Renato Xavier da Silva" userId="d2fbfea9-16e8-43bd-9a0a-5c107b189f82" providerId="ADAL" clId="{2B9D4889-CE4A-4F73-AF23-A94A7B35FDC7}" dt="2023-11-28T22:59:31.142" v="498" actId="6549"/>
          <ac:spMkLst>
            <pc:docMk/>
            <pc:sldMk cId="3413751397" sldId="285"/>
            <ac:spMk id="67" creationId="{00000000-0000-0000-0000-000000000000}"/>
          </ac:spMkLst>
        </pc:spChg>
        <pc:grpChg chg="add mod">
          <ac:chgData name="Paulo Renato Xavier da Silva" userId="d2fbfea9-16e8-43bd-9a0a-5c107b189f82" providerId="ADAL" clId="{2B9D4889-CE4A-4F73-AF23-A94A7B35FDC7}" dt="2023-11-28T22:59:35.473" v="500"/>
          <ac:grpSpMkLst>
            <pc:docMk/>
            <pc:sldMk cId="3413751397" sldId="285"/>
            <ac:grpSpMk id="3" creationId="{B67B5569-4785-DC7D-5D47-4F153E0EFE75}"/>
          </ac:grpSpMkLst>
        </pc:grpChg>
        <pc:grpChg chg="mod">
          <ac:chgData name="Paulo Renato Xavier da Silva" userId="d2fbfea9-16e8-43bd-9a0a-5c107b189f82" providerId="ADAL" clId="{2B9D4889-CE4A-4F73-AF23-A94A7B35FDC7}" dt="2023-11-28T23:01:48.916" v="523" actId="1036"/>
          <ac:grpSpMkLst>
            <pc:docMk/>
            <pc:sldMk cId="3413751397" sldId="285"/>
            <ac:grpSpMk id="13" creationId="{00000000-0000-0000-0000-000000000000}"/>
          </ac:grpSpMkLst>
        </pc:grpChg>
        <pc:grpChg chg="mod">
          <ac:chgData name="Paulo Renato Xavier da Silva" userId="d2fbfea9-16e8-43bd-9a0a-5c107b189f82" providerId="ADAL" clId="{2B9D4889-CE4A-4F73-AF23-A94A7B35FDC7}" dt="2023-11-28T23:01:48.916" v="523" actId="1036"/>
          <ac:grpSpMkLst>
            <pc:docMk/>
            <pc:sldMk cId="3413751397" sldId="285"/>
            <ac:grpSpMk id="17" creationId="{00000000-0000-0000-0000-000000000000}"/>
          </ac:grpSpMkLst>
        </pc:grpChg>
        <pc:grpChg chg="mod">
          <ac:chgData name="Paulo Renato Xavier da Silva" userId="d2fbfea9-16e8-43bd-9a0a-5c107b189f82" providerId="ADAL" clId="{2B9D4889-CE4A-4F73-AF23-A94A7B35FDC7}" dt="2023-11-28T23:01:48.916" v="523" actId="1036"/>
          <ac:grpSpMkLst>
            <pc:docMk/>
            <pc:sldMk cId="3413751397" sldId="285"/>
            <ac:grpSpMk id="26" creationId="{00000000-0000-0000-0000-000000000000}"/>
          </ac:grpSpMkLst>
        </pc:grpChg>
        <pc:grpChg chg="mod">
          <ac:chgData name="Paulo Renato Xavier da Silva" userId="d2fbfea9-16e8-43bd-9a0a-5c107b189f82" providerId="ADAL" clId="{2B9D4889-CE4A-4F73-AF23-A94A7B35FDC7}" dt="2023-11-28T23:01:48.916" v="523" actId="1036"/>
          <ac:grpSpMkLst>
            <pc:docMk/>
            <pc:sldMk cId="3413751397" sldId="285"/>
            <ac:grpSpMk id="29" creationId="{00000000-0000-0000-0000-000000000000}"/>
          </ac:grpSpMkLst>
        </pc:grpChg>
        <pc:grpChg chg="mod">
          <ac:chgData name="Paulo Renato Xavier da Silva" userId="d2fbfea9-16e8-43bd-9a0a-5c107b189f82" providerId="ADAL" clId="{2B9D4889-CE4A-4F73-AF23-A94A7B35FDC7}" dt="2023-11-28T23:01:48.916" v="523" actId="1036"/>
          <ac:grpSpMkLst>
            <pc:docMk/>
            <pc:sldMk cId="3413751397" sldId="285"/>
            <ac:grpSpMk id="37" creationId="{00000000-0000-0000-0000-000000000000}"/>
          </ac:grpSpMkLst>
        </pc:grpChg>
        <pc:grpChg chg="del">
          <ac:chgData name="Paulo Renato Xavier da Silva" userId="d2fbfea9-16e8-43bd-9a0a-5c107b189f82" providerId="ADAL" clId="{2B9D4889-CE4A-4F73-AF23-A94A7B35FDC7}" dt="2023-11-28T22:59:34.562" v="499" actId="478"/>
          <ac:grpSpMkLst>
            <pc:docMk/>
            <pc:sldMk cId="3413751397" sldId="285"/>
            <ac:grpSpMk id="66" creationId="{00000000-0000-0000-0000-000000000000}"/>
          </ac:grpSpMkLst>
        </pc:grpChg>
        <pc:graphicFrameChg chg="mod modGraphic">
          <ac:chgData name="Paulo Renato Xavier da Silva" userId="d2fbfea9-16e8-43bd-9a0a-5c107b189f82" providerId="ADAL" clId="{2B9D4889-CE4A-4F73-AF23-A94A7B35FDC7}" dt="2023-11-28T23:03:46.399" v="551" actId="20577"/>
          <ac:graphicFrameMkLst>
            <pc:docMk/>
            <pc:sldMk cId="3413751397" sldId="285"/>
            <ac:graphicFrameMk id="57" creationId="{00000000-0000-0000-0000-000000000000}"/>
          </ac:graphicFrameMkLst>
        </pc:graphicFrameChg>
        <pc:picChg chg="mod">
          <ac:chgData name="Paulo Renato Xavier da Silva" userId="d2fbfea9-16e8-43bd-9a0a-5c107b189f82" providerId="ADAL" clId="{2B9D4889-CE4A-4F73-AF23-A94A7B35FDC7}" dt="2023-11-28T23:01:48.916" v="523" actId="1036"/>
          <ac:picMkLst>
            <pc:docMk/>
            <pc:sldMk cId="3413751397" sldId="285"/>
            <ac:picMk id="11"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12"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16"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25"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36"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47" creationId="{00000000-0000-0000-0000-000000000000}"/>
          </ac:picMkLst>
        </pc:picChg>
        <pc:picChg chg="mod">
          <ac:chgData name="Paulo Renato Xavier da Silva" userId="d2fbfea9-16e8-43bd-9a0a-5c107b189f82" providerId="ADAL" clId="{2B9D4889-CE4A-4F73-AF23-A94A7B35FDC7}" dt="2023-11-28T23:01:48.916" v="523" actId="1036"/>
          <ac:picMkLst>
            <pc:docMk/>
            <pc:sldMk cId="3413751397" sldId="285"/>
            <ac:picMk id="48" creationId="{00000000-0000-0000-0000-000000000000}"/>
          </ac:picMkLst>
        </pc:picChg>
        <pc:cxnChg chg="mod">
          <ac:chgData name="Paulo Renato Xavier da Silva" userId="d2fbfea9-16e8-43bd-9a0a-5c107b189f82" providerId="ADAL" clId="{2B9D4889-CE4A-4F73-AF23-A94A7B35FDC7}" dt="2023-11-28T23:01:48.916" v="523" actId="1036"/>
          <ac:cxnSpMkLst>
            <pc:docMk/>
            <pc:sldMk cId="3413751397" sldId="285"/>
            <ac:cxnSpMk id="43" creationId="{00000000-0000-0000-0000-000000000000}"/>
          </ac:cxnSpMkLst>
        </pc:cxnChg>
        <pc:cxnChg chg="mod">
          <ac:chgData name="Paulo Renato Xavier da Silva" userId="d2fbfea9-16e8-43bd-9a0a-5c107b189f82" providerId="ADAL" clId="{2B9D4889-CE4A-4F73-AF23-A94A7B35FDC7}" dt="2023-11-28T23:01:48.916" v="523" actId="1036"/>
          <ac:cxnSpMkLst>
            <pc:docMk/>
            <pc:sldMk cId="3413751397" sldId="285"/>
            <ac:cxnSpMk id="44" creationId="{00000000-0000-0000-0000-000000000000}"/>
          </ac:cxnSpMkLst>
        </pc:cxnChg>
        <pc:cxnChg chg="mod">
          <ac:chgData name="Paulo Renato Xavier da Silva" userId="d2fbfea9-16e8-43bd-9a0a-5c107b189f82" providerId="ADAL" clId="{2B9D4889-CE4A-4F73-AF23-A94A7B35FDC7}" dt="2023-11-28T23:01:48.916" v="523" actId="1036"/>
          <ac:cxnSpMkLst>
            <pc:docMk/>
            <pc:sldMk cId="3413751397" sldId="285"/>
            <ac:cxnSpMk id="45" creationId="{00000000-0000-0000-0000-000000000000}"/>
          </ac:cxnSpMkLst>
        </pc:cxnChg>
        <pc:cxnChg chg="mod">
          <ac:chgData name="Paulo Renato Xavier da Silva" userId="d2fbfea9-16e8-43bd-9a0a-5c107b189f82" providerId="ADAL" clId="{2B9D4889-CE4A-4F73-AF23-A94A7B35FDC7}" dt="2023-11-28T23:01:48.916" v="523" actId="1036"/>
          <ac:cxnSpMkLst>
            <pc:docMk/>
            <pc:sldMk cId="3413751397" sldId="285"/>
            <ac:cxnSpMk id="46" creationId="{00000000-0000-0000-0000-000000000000}"/>
          </ac:cxnSpMkLst>
        </pc:cxnChg>
        <pc:cxnChg chg="mod">
          <ac:chgData name="Paulo Renato Xavier da Silva" userId="d2fbfea9-16e8-43bd-9a0a-5c107b189f82" providerId="ADAL" clId="{2B9D4889-CE4A-4F73-AF23-A94A7B35FDC7}" dt="2023-11-28T23:01:48.916" v="523" actId="1036"/>
          <ac:cxnSpMkLst>
            <pc:docMk/>
            <pc:sldMk cId="3413751397" sldId="285"/>
            <ac:cxnSpMk id="49" creationId="{00000000-0000-0000-0000-000000000000}"/>
          </ac:cxnSpMkLst>
        </pc:cxnChg>
        <pc:cxnChg chg="mod">
          <ac:chgData name="Paulo Renato Xavier da Silva" userId="d2fbfea9-16e8-43bd-9a0a-5c107b189f82" providerId="ADAL" clId="{2B9D4889-CE4A-4F73-AF23-A94A7B35FDC7}" dt="2023-11-28T23:01:48.916" v="523" actId="1036"/>
          <ac:cxnSpMkLst>
            <pc:docMk/>
            <pc:sldMk cId="3413751397" sldId="285"/>
            <ac:cxnSpMk id="50" creationId="{00000000-0000-0000-0000-000000000000}"/>
          </ac:cxnSpMkLst>
        </pc:cxnChg>
      </pc:sldChg>
      <pc:sldChg chg="addSp delSp modSp mod modNotes">
        <pc:chgData name="Paulo Renato Xavier da Silva" userId="d2fbfea9-16e8-43bd-9a0a-5c107b189f82" providerId="ADAL" clId="{2B9D4889-CE4A-4F73-AF23-A94A7B35FDC7}" dt="2023-11-30T17:10:54.753" v="2650" actId="20577"/>
        <pc:sldMkLst>
          <pc:docMk/>
          <pc:sldMk cId="1224191654" sldId="286"/>
        </pc:sldMkLst>
        <pc:spChg chg="mod">
          <ac:chgData name="Paulo Renato Xavier da Silva" userId="d2fbfea9-16e8-43bd-9a0a-5c107b189f82" providerId="ADAL" clId="{2B9D4889-CE4A-4F73-AF23-A94A7B35FDC7}" dt="2023-11-28T22:59:57.339" v="502"/>
          <ac:spMkLst>
            <pc:docMk/>
            <pc:sldMk cId="1224191654" sldId="286"/>
            <ac:spMk id="2" creationId="{00000000-0000-0000-0000-000000000000}"/>
          </ac:spMkLst>
        </pc:spChg>
        <pc:spChg chg="mod">
          <ac:chgData name="Paulo Renato Xavier da Silva" userId="d2fbfea9-16e8-43bd-9a0a-5c107b189f82" providerId="ADAL" clId="{2B9D4889-CE4A-4F73-AF23-A94A7B35FDC7}" dt="2023-11-28T23:05:52.916" v="553"/>
          <ac:spMkLst>
            <pc:docMk/>
            <pc:sldMk cId="1224191654" sldId="286"/>
            <ac:spMk id="4" creationId="{00000000-0000-0000-0000-000000000000}"/>
          </ac:spMkLst>
        </pc:spChg>
        <pc:spChg chg="mod">
          <ac:chgData name="Paulo Renato Xavier da Silva" userId="d2fbfea9-16e8-43bd-9a0a-5c107b189f82" providerId="ADAL" clId="{2B9D4889-CE4A-4F73-AF23-A94A7B35FDC7}" dt="2023-11-28T23:08:02.766" v="570" actId="14100"/>
          <ac:spMkLst>
            <pc:docMk/>
            <pc:sldMk cId="1224191654" sldId="286"/>
            <ac:spMk id="15" creationId="{00000000-0000-0000-0000-000000000000}"/>
          </ac:spMkLst>
        </pc:spChg>
        <pc:spChg chg="mod">
          <ac:chgData name="Paulo Renato Xavier da Silva" userId="d2fbfea9-16e8-43bd-9a0a-5c107b189f82" providerId="ADAL" clId="{2B9D4889-CE4A-4F73-AF23-A94A7B35FDC7}" dt="2023-11-28T23:08:09.133" v="572" actId="20577"/>
          <ac:spMkLst>
            <pc:docMk/>
            <pc:sldMk cId="1224191654" sldId="286"/>
            <ac:spMk id="45" creationId="{00000000-0000-0000-0000-000000000000}"/>
          </ac:spMkLst>
        </pc:spChg>
        <pc:spChg chg="mod">
          <ac:chgData name="Paulo Renato Xavier da Silva" userId="d2fbfea9-16e8-43bd-9a0a-5c107b189f82" providerId="ADAL" clId="{2B9D4889-CE4A-4F73-AF23-A94A7B35FDC7}" dt="2023-11-28T23:07:15.853" v="558"/>
          <ac:spMkLst>
            <pc:docMk/>
            <pc:sldMk cId="1224191654" sldId="286"/>
            <ac:spMk id="48" creationId="{00000000-0000-0000-0000-000000000000}"/>
          </ac:spMkLst>
        </pc:spChg>
        <pc:spChg chg="mod">
          <ac:chgData name="Paulo Renato Xavier da Silva" userId="d2fbfea9-16e8-43bd-9a0a-5c107b189f82" providerId="ADAL" clId="{2B9D4889-CE4A-4F73-AF23-A94A7B35FDC7}" dt="2023-11-28T23:08:21.194" v="575" actId="20577"/>
          <ac:spMkLst>
            <pc:docMk/>
            <pc:sldMk cId="1224191654" sldId="286"/>
            <ac:spMk id="49" creationId="{00000000-0000-0000-0000-000000000000}"/>
          </ac:spMkLst>
        </pc:spChg>
        <pc:spChg chg="mod">
          <ac:chgData name="Paulo Renato Xavier da Silva" userId="d2fbfea9-16e8-43bd-9a0a-5c107b189f82" providerId="ADAL" clId="{2B9D4889-CE4A-4F73-AF23-A94A7B35FDC7}" dt="2023-11-28T23:08:30.115" v="578" actId="20577"/>
          <ac:spMkLst>
            <pc:docMk/>
            <pc:sldMk cId="1224191654" sldId="286"/>
            <ac:spMk id="50" creationId="{00000000-0000-0000-0000-000000000000}"/>
          </ac:spMkLst>
        </pc:spChg>
        <pc:spChg chg="mod">
          <ac:chgData name="Paulo Renato Xavier da Silva" userId="d2fbfea9-16e8-43bd-9a0a-5c107b189f82" providerId="ADAL" clId="{2B9D4889-CE4A-4F73-AF23-A94A7B35FDC7}" dt="2023-11-28T23:00:13.895" v="505"/>
          <ac:spMkLst>
            <pc:docMk/>
            <pc:sldMk cId="1224191654" sldId="286"/>
            <ac:spMk id="52" creationId="{C60B4186-710C-9536-CADA-7E72370629A2}"/>
          </ac:spMkLst>
        </pc:spChg>
        <pc:spChg chg="mod">
          <ac:chgData name="Paulo Renato Xavier da Silva" userId="d2fbfea9-16e8-43bd-9a0a-5c107b189f82" providerId="ADAL" clId="{2B9D4889-CE4A-4F73-AF23-A94A7B35FDC7}" dt="2023-11-28T23:00:13.895" v="505"/>
          <ac:spMkLst>
            <pc:docMk/>
            <pc:sldMk cId="1224191654" sldId="286"/>
            <ac:spMk id="53" creationId="{863DE306-190F-8D4E-304F-2F29E097569E}"/>
          </ac:spMkLst>
        </pc:spChg>
        <pc:spChg chg="mod">
          <ac:chgData name="Paulo Renato Xavier da Silva" userId="d2fbfea9-16e8-43bd-9a0a-5c107b189f82" providerId="ADAL" clId="{2B9D4889-CE4A-4F73-AF23-A94A7B35FDC7}" dt="2023-11-28T23:00:13.895" v="505"/>
          <ac:spMkLst>
            <pc:docMk/>
            <pc:sldMk cId="1224191654" sldId="286"/>
            <ac:spMk id="54" creationId="{777E76E6-EEAA-98B9-14AB-C031B7190A14}"/>
          </ac:spMkLst>
        </pc:spChg>
        <pc:spChg chg="mod">
          <ac:chgData name="Paulo Renato Xavier da Silva" userId="d2fbfea9-16e8-43bd-9a0a-5c107b189f82" providerId="ADAL" clId="{2B9D4889-CE4A-4F73-AF23-A94A7B35FDC7}" dt="2023-11-28T23:00:13.895" v="505"/>
          <ac:spMkLst>
            <pc:docMk/>
            <pc:sldMk cId="1224191654" sldId="286"/>
            <ac:spMk id="55" creationId="{36016627-F883-E3EE-A1C3-94D2ED0150C3}"/>
          </ac:spMkLst>
        </pc:spChg>
        <pc:spChg chg="mod">
          <ac:chgData name="Paulo Renato Xavier da Silva" userId="d2fbfea9-16e8-43bd-9a0a-5c107b189f82" providerId="ADAL" clId="{2B9D4889-CE4A-4F73-AF23-A94A7B35FDC7}" dt="2023-11-28T23:00:13.895" v="505"/>
          <ac:spMkLst>
            <pc:docMk/>
            <pc:sldMk cId="1224191654" sldId="286"/>
            <ac:spMk id="56" creationId="{B27C6958-F5C9-72EA-7D8E-12F1075BC98D}"/>
          </ac:spMkLst>
        </pc:spChg>
        <pc:spChg chg="mod">
          <ac:chgData name="Paulo Renato Xavier da Silva" userId="d2fbfea9-16e8-43bd-9a0a-5c107b189f82" providerId="ADAL" clId="{2B9D4889-CE4A-4F73-AF23-A94A7B35FDC7}" dt="2023-11-28T23:00:13.895" v="505"/>
          <ac:spMkLst>
            <pc:docMk/>
            <pc:sldMk cId="1224191654" sldId="286"/>
            <ac:spMk id="57" creationId="{FB5E2D66-95A9-C3D3-7C9C-C73BA5925F9B}"/>
          </ac:spMkLst>
        </pc:spChg>
        <pc:grpChg chg="add mod">
          <ac:chgData name="Paulo Renato Xavier da Silva" userId="d2fbfea9-16e8-43bd-9a0a-5c107b189f82" providerId="ADAL" clId="{2B9D4889-CE4A-4F73-AF23-A94A7B35FDC7}" dt="2023-11-28T23:00:13.895" v="505"/>
          <ac:grpSpMkLst>
            <pc:docMk/>
            <pc:sldMk cId="1224191654" sldId="286"/>
            <ac:grpSpMk id="3" creationId="{890371DE-5210-B5CF-AEAC-5C3CCC72C2B3}"/>
          </ac:grpSpMkLst>
        </pc:grpChg>
        <pc:grpChg chg="mod">
          <ac:chgData name="Paulo Renato Xavier da Silva" userId="d2fbfea9-16e8-43bd-9a0a-5c107b189f82" providerId="ADAL" clId="{2B9D4889-CE4A-4F73-AF23-A94A7B35FDC7}" dt="2023-11-28T23:06:03.287" v="555" actId="1036"/>
          <ac:grpSpMkLst>
            <pc:docMk/>
            <pc:sldMk cId="1224191654" sldId="286"/>
            <ac:grpSpMk id="51" creationId="{00000000-0000-0000-0000-000000000000}"/>
          </ac:grpSpMkLst>
        </pc:grpChg>
        <pc:grpChg chg="del">
          <ac:chgData name="Paulo Renato Xavier da Silva" userId="d2fbfea9-16e8-43bd-9a0a-5c107b189f82" providerId="ADAL" clId="{2B9D4889-CE4A-4F73-AF23-A94A7B35FDC7}" dt="2023-11-28T23:00:13.529" v="504" actId="478"/>
          <ac:grpSpMkLst>
            <pc:docMk/>
            <pc:sldMk cId="1224191654" sldId="286"/>
            <ac:grpSpMk id="65" creationId="{00000000-0000-0000-0000-000000000000}"/>
          </ac:grpSpMkLst>
        </pc:grpChg>
        <pc:graphicFrameChg chg="mod modGraphic">
          <ac:chgData name="Paulo Renato Xavier da Silva" userId="d2fbfea9-16e8-43bd-9a0a-5c107b189f82" providerId="ADAL" clId="{2B9D4889-CE4A-4F73-AF23-A94A7B35FDC7}" dt="2023-11-28T23:06:37.859" v="557"/>
          <ac:graphicFrameMkLst>
            <pc:docMk/>
            <pc:sldMk cId="1224191654" sldId="286"/>
            <ac:graphicFrameMk id="47" creationId="{00000000-0000-0000-0000-000000000000}"/>
          </ac:graphicFrameMkLst>
        </pc:graphicFrameChg>
      </pc:sldChg>
      <pc:sldChg chg="addSp delSp modSp mod">
        <pc:chgData name="Paulo Renato Xavier da Silva" userId="d2fbfea9-16e8-43bd-9a0a-5c107b189f82" providerId="ADAL" clId="{2B9D4889-CE4A-4F73-AF23-A94A7B35FDC7}" dt="2023-11-28T23:14:32.481" v="679"/>
        <pc:sldMkLst>
          <pc:docMk/>
          <pc:sldMk cId="1556976320" sldId="287"/>
        </pc:sldMkLst>
        <pc:spChg chg="mod">
          <ac:chgData name="Paulo Renato Xavier da Silva" userId="d2fbfea9-16e8-43bd-9a0a-5c107b189f82" providerId="ADAL" clId="{2B9D4889-CE4A-4F73-AF23-A94A7B35FDC7}" dt="2023-11-28T23:00:03.231" v="503"/>
          <ac:spMkLst>
            <pc:docMk/>
            <pc:sldMk cId="1556976320" sldId="287"/>
            <ac:spMk id="2" creationId="{00000000-0000-0000-0000-000000000000}"/>
          </ac:spMkLst>
        </pc:spChg>
        <pc:spChg chg="mod">
          <ac:chgData name="Paulo Renato Xavier da Silva" userId="d2fbfea9-16e8-43bd-9a0a-5c107b189f82" providerId="ADAL" clId="{2B9D4889-CE4A-4F73-AF23-A94A7B35FDC7}" dt="2023-11-28T23:00:20.495" v="507"/>
          <ac:spMkLst>
            <pc:docMk/>
            <pc:sldMk cId="1556976320" sldId="287"/>
            <ac:spMk id="4" creationId="{3DB5E4C2-976F-15AC-FBF4-D9D88629365C}"/>
          </ac:spMkLst>
        </pc:spChg>
        <pc:spChg chg="mod">
          <ac:chgData name="Paulo Renato Xavier da Silva" userId="d2fbfea9-16e8-43bd-9a0a-5c107b189f82" providerId="ADAL" clId="{2B9D4889-CE4A-4F73-AF23-A94A7B35FDC7}" dt="2023-11-28T23:00:20.495" v="507"/>
          <ac:spMkLst>
            <pc:docMk/>
            <pc:sldMk cId="1556976320" sldId="287"/>
            <ac:spMk id="5" creationId="{BF1A9637-B0EF-243D-F6CE-0094363C9E0E}"/>
          </ac:spMkLst>
        </pc:spChg>
        <pc:spChg chg="mod">
          <ac:chgData name="Paulo Renato Xavier da Silva" userId="d2fbfea9-16e8-43bd-9a0a-5c107b189f82" providerId="ADAL" clId="{2B9D4889-CE4A-4F73-AF23-A94A7B35FDC7}" dt="2023-11-28T23:00:20.495" v="507"/>
          <ac:spMkLst>
            <pc:docMk/>
            <pc:sldMk cId="1556976320" sldId="287"/>
            <ac:spMk id="6" creationId="{73F269AC-8BC3-CAA8-18E0-888260DF1DE9}"/>
          </ac:spMkLst>
        </pc:spChg>
        <pc:spChg chg="mod">
          <ac:chgData name="Paulo Renato Xavier da Silva" userId="d2fbfea9-16e8-43bd-9a0a-5c107b189f82" providerId="ADAL" clId="{2B9D4889-CE4A-4F73-AF23-A94A7B35FDC7}" dt="2023-11-28T23:00:20.495" v="507"/>
          <ac:spMkLst>
            <pc:docMk/>
            <pc:sldMk cId="1556976320" sldId="287"/>
            <ac:spMk id="7" creationId="{021A990A-72E4-0639-55A9-3D54D9E9BF7C}"/>
          </ac:spMkLst>
        </pc:spChg>
        <pc:spChg chg="mod">
          <ac:chgData name="Paulo Renato Xavier da Silva" userId="d2fbfea9-16e8-43bd-9a0a-5c107b189f82" providerId="ADAL" clId="{2B9D4889-CE4A-4F73-AF23-A94A7B35FDC7}" dt="2023-11-28T23:00:20.495" v="507"/>
          <ac:spMkLst>
            <pc:docMk/>
            <pc:sldMk cId="1556976320" sldId="287"/>
            <ac:spMk id="8" creationId="{C17EE759-D0CC-E66D-C6C8-F15BF2E8A50F}"/>
          </ac:spMkLst>
        </pc:spChg>
        <pc:spChg chg="mod">
          <ac:chgData name="Paulo Renato Xavier da Silva" userId="d2fbfea9-16e8-43bd-9a0a-5c107b189f82" providerId="ADAL" clId="{2B9D4889-CE4A-4F73-AF23-A94A7B35FDC7}" dt="2023-11-28T23:00:20.495" v="507"/>
          <ac:spMkLst>
            <pc:docMk/>
            <pc:sldMk cId="1556976320" sldId="287"/>
            <ac:spMk id="9" creationId="{DBF74D70-0516-A85A-1D5E-BC6D0A33FEC0}"/>
          </ac:spMkLst>
        </pc:spChg>
        <pc:spChg chg="mod">
          <ac:chgData name="Paulo Renato Xavier da Silva" userId="d2fbfea9-16e8-43bd-9a0a-5c107b189f82" providerId="ADAL" clId="{2B9D4889-CE4A-4F73-AF23-A94A7B35FDC7}" dt="2023-11-28T23:09:53.956" v="610"/>
          <ac:spMkLst>
            <pc:docMk/>
            <pc:sldMk cId="1556976320" sldId="287"/>
            <ac:spMk id="10" creationId="{00000000-0000-0000-0000-000000000000}"/>
          </ac:spMkLst>
        </pc:spChg>
        <pc:spChg chg="mod">
          <ac:chgData name="Paulo Renato Xavier da Silva" userId="d2fbfea9-16e8-43bd-9a0a-5c107b189f82" providerId="ADAL" clId="{2B9D4889-CE4A-4F73-AF23-A94A7B35FDC7}" dt="2023-11-28T23:08:49.037" v="579"/>
          <ac:spMkLst>
            <pc:docMk/>
            <pc:sldMk cId="1556976320" sldId="287"/>
            <ac:spMk id="46" creationId="{00000000-0000-0000-0000-000000000000}"/>
          </ac:spMkLst>
        </pc:spChg>
        <pc:spChg chg="mod">
          <ac:chgData name="Paulo Renato Xavier da Silva" userId="d2fbfea9-16e8-43bd-9a0a-5c107b189f82" providerId="ADAL" clId="{2B9D4889-CE4A-4F73-AF23-A94A7B35FDC7}" dt="2023-11-28T23:10:10.767" v="612" actId="20577"/>
          <ac:spMkLst>
            <pc:docMk/>
            <pc:sldMk cId="1556976320" sldId="287"/>
            <ac:spMk id="47" creationId="{00000000-0000-0000-0000-000000000000}"/>
          </ac:spMkLst>
        </pc:spChg>
        <pc:spChg chg="mod">
          <ac:chgData name="Paulo Renato Xavier da Silva" userId="d2fbfea9-16e8-43bd-9a0a-5c107b189f82" providerId="ADAL" clId="{2B9D4889-CE4A-4F73-AF23-A94A7B35FDC7}" dt="2023-11-28T23:10:18.830" v="614" actId="20577"/>
          <ac:spMkLst>
            <pc:docMk/>
            <pc:sldMk cId="1556976320" sldId="287"/>
            <ac:spMk id="48" creationId="{00000000-0000-0000-0000-000000000000}"/>
          </ac:spMkLst>
        </pc:spChg>
        <pc:spChg chg="mod">
          <ac:chgData name="Paulo Renato Xavier da Silva" userId="d2fbfea9-16e8-43bd-9a0a-5c107b189f82" providerId="ADAL" clId="{2B9D4889-CE4A-4F73-AF23-A94A7B35FDC7}" dt="2023-11-28T23:10:31.817" v="615"/>
          <ac:spMkLst>
            <pc:docMk/>
            <pc:sldMk cId="1556976320" sldId="287"/>
            <ac:spMk id="52" creationId="{00000000-0000-0000-0000-000000000000}"/>
          </ac:spMkLst>
        </pc:spChg>
        <pc:spChg chg="mod">
          <ac:chgData name="Paulo Renato Xavier da Silva" userId="d2fbfea9-16e8-43bd-9a0a-5c107b189f82" providerId="ADAL" clId="{2B9D4889-CE4A-4F73-AF23-A94A7B35FDC7}" dt="2023-11-28T23:10:50.225" v="616"/>
          <ac:spMkLst>
            <pc:docMk/>
            <pc:sldMk cId="1556976320" sldId="287"/>
            <ac:spMk id="63" creationId="{00000000-0000-0000-0000-000000000000}"/>
          </ac:spMkLst>
        </pc:spChg>
        <pc:spChg chg="mod">
          <ac:chgData name="Paulo Renato Xavier da Silva" userId="d2fbfea9-16e8-43bd-9a0a-5c107b189f82" providerId="ADAL" clId="{2B9D4889-CE4A-4F73-AF23-A94A7B35FDC7}" dt="2023-11-28T23:11:35.087" v="617"/>
          <ac:spMkLst>
            <pc:docMk/>
            <pc:sldMk cId="1556976320" sldId="287"/>
            <ac:spMk id="66" creationId="{00000000-0000-0000-0000-000000000000}"/>
          </ac:spMkLst>
        </pc:spChg>
        <pc:spChg chg="mod">
          <ac:chgData name="Paulo Renato Xavier da Silva" userId="d2fbfea9-16e8-43bd-9a0a-5c107b189f82" providerId="ADAL" clId="{2B9D4889-CE4A-4F73-AF23-A94A7B35FDC7}" dt="2023-11-28T23:13:47.573" v="677" actId="20577"/>
          <ac:spMkLst>
            <pc:docMk/>
            <pc:sldMk cId="1556976320" sldId="287"/>
            <ac:spMk id="69" creationId="{00000000-0000-0000-0000-000000000000}"/>
          </ac:spMkLst>
        </pc:spChg>
        <pc:spChg chg="mod">
          <ac:chgData name="Paulo Renato Xavier da Silva" userId="d2fbfea9-16e8-43bd-9a0a-5c107b189f82" providerId="ADAL" clId="{2B9D4889-CE4A-4F73-AF23-A94A7B35FDC7}" dt="2023-11-28T23:14:03.698" v="678"/>
          <ac:spMkLst>
            <pc:docMk/>
            <pc:sldMk cId="1556976320" sldId="287"/>
            <ac:spMk id="72" creationId="{00000000-0000-0000-0000-000000000000}"/>
          </ac:spMkLst>
        </pc:spChg>
        <pc:spChg chg="mod">
          <ac:chgData name="Paulo Renato Xavier da Silva" userId="d2fbfea9-16e8-43bd-9a0a-5c107b189f82" providerId="ADAL" clId="{2B9D4889-CE4A-4F73-AF23-A94A7B35FDC7}" dt="2023-11-28T23:14:32.481" v="679"/>
          <ac:spMkLst>
            <pc:docMk/>
            <pc:sldMk cId="1556976320" sldId="287"/>
            <ac:spMk id="75" creationId="{00000000-0000-0000-0000-000000000000}"/>
          </ac:spMkLst>
        </pc:spChg>
        <pc:grpChg chg="add mod">
          <ac:chgData name="Paulo Renato Xavier da Silva" userId="d2fbfea9-16e8-43bd-9a0a-5c107b189f82" providerId="ADAL" clId="{2B9D4889-CE4A-4F73-AF23-A94A7B35FDC7}" dt="2023-11-28T23:00:20.495" v="507"/>
          <ac:grpSpMkLst>
            <pc:docMk/>
            <pc:sldMk cId="1556976320" sldId="287"/>
            <ac:grpSpMk id="3" creationId="{AA67FEBC-C9A9-1D3E-6B91-EE48CF9F7FD4}"/>
          </ac:grpSpMkLst>
        </pc:grpChg>
        <pc:grpChg chg="mod">
          <ac:chgData name="Paulo Renato Xavier da Silva" userId="d2fbfea9-16e8-43bd-9a0a-5c107b189f82" providerId="ADAL" clId="{2B9D4889-CE4A-4F73-AF23-A94A7B35FDC7}" dt="2023-11-28T23:12:38.035" v="660" actId="1036"/>
          <ac:grpSpMkLst>
            <pc:docMk/>
            <pc:sldMk cId="1556976320" sldId="287"/>
            <ac:grpSpMk id="51" creationId="{00000000-0000-0000-0000-000000000000}"/>
          </ac:grpSpMkLst>
        </pc:grpChg>
        <pc:grpChg chg="mod">
          <ac:chgData name="Paulo Renato Xavier da Silva" userId="d2fbfea9-16e8-43bd-9a0a-5c107b189f82" providerId="ADAL" clId="{2B9D4889-CE4A-4F73-AF23-A94A7B35FDC7}" dt="2023-11-28T23:12:32.107" v="657" actId="1036"/>
          <ac:grpSpMkLst>
            <pc:docMk/>
            <pc:sldMk cId="1556976320" sldId="287"/>
            <ac:grpSpMk id="62" creationId="{00000000-0000-0000-0000-000000000000}"/>
          </ac:grpSpMkLst>
        </pc:grpChg>
        <pc:grpChg chg="mod">
          <ac:chgData name="Paulo Renato Xavier da Silva" userId="d2fbfea9-16e8-43bd-9a0a-5c107b189f82" providerId="ADAL" clId="{2B9D4889-CE4A-4F73-AF23-A94A7B35FDC7}" dt="2023-11-28T23:12:27.634" v="655" actId="1036"/>
          <ac:grpSpMkLst>
            <pc:docMk/>
            <pc:sldMk cId="1556976320" sldId="287"/>
            <ac:grpSpMk id="65" creationId="{00000000-0000-0000-0000-000000000000}"/>
          </ac:grpSpMkLst>
        </pc:grpChg>
        <pc:grpChg chg="mod">
          <ac:chgData name="Paulo Renato Xavier da Silva" userId="d2fbfea9-16e8-43bd-9a0a-5c107b189f82" providerId="ADAL" clId="{2B9D4889-CE4A-4F73-AF23-A94A7B35FDC7}" dt="2023-11-28T23:12:18.650" v="648" actId="1036"/>
          <ac:grpSpMkLst>
            <pc:docMk/>
            <pc:sldMk cId="1556976320" sldId="287"/>
            <ac:grpSpMk id="68" creationId="{00000000-0000-0000-0000-000000000000}"/>
          </ac:grpSpMkLst>
        </pc:grpChg>
        <pc:grpChg chg="mod">
          <ac:chgData name="Paulo Renato Xavier da Silva" userId="d2fbfea9-16e8-43bd-9a0a-5c107b189f82" providerId="ADAL" clId="{2B9D4889-CE4A-4F73-AF23-A94A7B35FDC7}" dt="2023-11-28T23:12:15.386" v="646" actId="1036"/>
          <ac:grpSpMkLst>
            <pc:docMk/>
            <pc:sldMk cId="1556976320" sldId="287"/>
            <ac:grpSpMk id="71" creationId="{00000000-0000-0000-0000-000000000000}"/>
          </ac:grpSpMkLst>
        </pc:grpChg>
        <pc:grpChg chg="mod">
          <ac:chgData name="Paulo Renato Xavier da Silva" userId="d2fbfea9-16e8-43bd-9a0a-5c107b189f82" providerId="ADAL" clId="{2B9D4889-CE4A-4F73-AF23-A94A7B35FDC7}" dt="2023-11-28T23:09:07.141" v="607" actId="1035"/>
          <ac:grpSpMkLst>
            <pc:docMk/>
            <pc:sldMk cId="1556976320" sldId="287"/>
            <ac:grpSpMk id="74" creationId="{00000000-0000-0000-0000-000000000000}"/>
          </ac:grpSpMkLst>
        </pc:grpChg>
        <pc:grpChg chg="del">
          <ac:chgData name="Paulo Renato Xavier da Silva" userId="d2fbfea9-16e8-43bd-9a0a-5c107b189f82" providerId="ADAL" clId="{2B9D4889-CE4A-4F73-AF23-A94A7B35FDC7}" dt="2023-11-28T23:00:19.751" v="506" actId="478"/>
          <ac:grpSpMkLst>
            <pc:docMk/>
            <pc:sldMk cId="1556976320" sldId="287"/>
            <ac:grpSpMk id="85" creationId="{00000000-0000-0000-0000-000000000000}"/>
          </ac:grpSpMkLst>
        </pc:grpChg>
      </pc:sldChg>
      <pc:sldChg chg="addSp delSp modSp mod">
        <pc:chgData name="Paulo Renato Xavier da Silva" userId="d2fbfea9-16e8-43bd-9a0a-5c107b189f82" providerId="ADAL" clId="{2B9D4889-CE4A-4F73-AF23-A94A7B35FDC7}" dt="2023-11-28T23:23:55.595" v="737" actId="14734"/>
        <pc:sldMkLst>
          <pc:docMk/>
          <pc:sldMk cId="446826620" sldId="288"/>
        </pc:sldMkLst>
        <pc:spChg chg="mod">
          <ac:chgData name="Paulo Renato Xavier da Silva" userId="d2fbfea9-16e8-43bd-9a0a-5c107b189f82" providerId="ADAL" clId="{2B9D4889-CE4A-4F73-AF23-A94A7B35FDC7}" dt="2023-11-28T23:16:13.329" v="686"/>
          <ac:spMkLst>
            <pc:docMk/>
            <pc:sldMk cId="446826620" sldId="288"/>
            <ac:spMk id="2" creationId="{00000000-0000-0000-0000-000000000000}"/>
          </ac:spMkLst>
        </pc:spChg>
        <pc:spChg chg="mod">
          <ac:chgData name="Paulo Renato Xavier da Silva" userId="d2fbfea9-16e8-43bd-9a0a-5c107b189f82" providerId="ADAL" clId="{2B9D4889-CE4A-4F73-AF23-A94A7B35FDC7}" dt="2023-11-28T23:15:24.287" v="681"/>
          <ac:spMkLst>
            <pc:docMk/>
            <pc:sldMk cId="446826620" sldId="288"/>
            <ac:spMk id="4" creationId="{F502AE35-E6A1-240E-C730-426247598B4B}"/>
          </ac:spMkLst>
        </pc:spChg>
        <pc:spChg chg="mod">
          <ac:chgData name="Paulo Renato Xavier da Silva" userId="d2fbfea9-16e8-43bd-9a0a-5c107b189f82" providerId="ADAL" clId="{2B9D4889-CE4A-4F73-AF23-A94A7B35FDC7}" dt="2023-11-28T23:15:47.019" v="684" actId="207"/>
          <ac:spMkLst>
            <pc:docMk/>
            <pc:sldMk cId="446826620" sldId="288"/>
            <ac:spMk id="5" creationId="{91275EBE-93C1-B038-D5E1-7615E5D2C1E6}"/>
          </ac:spMkLst>
        </pc:spChg>
        <pc:spChg chg="mod">
          <ac:chgData name="Paulo Renato Xavier da Silva" userId="d2fbfea9-16e8-43bd-9a0a-5c107b189f82" providerId="ADAL" clId="{2B9D4889-CE4A-4F73-AF23-A94A7B35FDC7}" dt="2023-11-28T23:15:24.287" v="681"/>
          <ac:spMkLst>
            <pc:docMk/>
            <pc:sldMk cId="446826620" sldId="288"/>
            <ac:spMk id="6" creationId="{9DDC70D9-6C8F-0FAA-E09F-557796CE22C3}"/>
          </ac:spMkLst>
        </pc:spChg>
        <pc:spChg chg="mod">
          <ac:chgData name="Paulo Renato Xavier da Silva" userId="d2fbfea9-16e8-43bd-9a0a-5c107b189f82" providerId="ADAL" clId="{2B9D4889-CE4A-4F73-AF23-A94A7B35FDC7}" dt="2023-11-28T23:15:24.287" v="681"/>
          <ac:spMkLst>
            <pc:docMk/>
            <pc:sldMk cId="446826620" sldId="288"/>
            <ac:spMk id="7" creationId="{40EE9908-014F-71FD-D925-638AD60E9648}"/>
          </ac:spMkLst>
        </pc:spChg>
        <pc:spChg chg="mod">
          <ac:chgData name="Paulo Renato Xavier da Silva" userId="d2fbfea9-16e8-43bd-9a0a-5c107b189f82" providerId="ADAL" clId="{2B9D4889-CE4A-4F73-AF23-A94A7B35FDC7}" dt="2023-11-28T23:15:57.716" v="685" actId="207"/>
          <ac:spMkLst>
            <pc:docMk/>
            <pc:sldMk cId="446826620" sldId="288"/>
            <ac:spMk id="8" creationId="{393072D4-7185-72AC-2E09-B1EB37723A09}"/>
          </ac:spMkLst>
        </pc:spChg>
        <pc:spChg chg="mod">
          <ac:chgData name="Paulo Renato Xavier da Silva" userId="d2fbfea9-16e8-43bd-9a0a-5c107b189f82" providerId="ADAL" clId="{2B9D4889-CE4A-4F73-AF23-A94A7B35FDC7}" dt="2023-11-28T23:15:24.287" v="681"/>
          <ac:spMkLst>
            <pc:docMk/>
            <pc:sldMk cId="446826620" sldId="288"/>
            <ac:spMk id="9" creationId="{CD063D78-6C3A-F20C-D544-E7440DE66060}"/>
          </ac:spMkLst>
        </pc:spChg>
        <pc:spChg chg="mod">
          <ac:chgData name="Paulo Renato Xavier da Silva" userId="d2fbfea9-16e8-43bd-9a0a-5c107b189f82" providerId="ADAL" clId="{2B9D4889-CE4A-4F73-AF23-A94A7B35FDC7}" dt="2023-11-28T23:18:43.553" v="705"/>
          <ac:spMkLst>
            <pc:docMk/>
            <pc:sldMk cId="446826620" sldId="288"/>
            <ac:spMk id="10" creationId="{00000000-0000-0000-0000-000000000000}"/>
          </ac:spMkLst>
        </pc:spChg>
        <pc:grpChg chg="add mod">
          <ac:chgData name="Paulo Renato Xavier da Silva" userId="d2fbfea9-16e8-43bd-9a0a-5c107b189f82" providerId="ADAL" clId="{2B9D4889-CE4A-4F73-AF23-A94A7B35FDC7}" dt="2023-11-28T23:15:24.287" v="681"/>
          <ac:grpSpMkLst>
            <pc:docMk/>
            <pc:sldMk cId="446826620" sldId="288"/>
            <ac:grpSpMk id="3" creationId="{DD41BB54-19A6-97DA-C701-0DEA290EE931}"/>
          </ac:grpSpMkLst>
        </pc:grpChg>
        <pc:grpChg chg="del">
          <ac:chgData name="Paulo Renato Xavier da Silva" userId="d2fbfea9-16e8-43bd-9a0a-5c107b189f82" providerId="ADAL" clId="{2B9D4889-CE4A-4F73-AF23-A94A7B35FDC7}" dt="2023-11-28T23:15:23.404" v="680" actId="478"/>
          <ac:grpSpMkLst>
            <pc:docMk/>
            <pc:sldMk cId="446826620" sldId="288"/>
            <ac:grpSpMk id="19" creationId="{00000000-0000-0000-0000-000000000000}"/>
          </ac:grpSpMkLst>
        </pc:grpChg>
        <pc:graphicFrameChg chg="mod modGraphic">
          <ac:chgData name="Paulo Renato Xavier da Silva" userId="d2fbfea9-16e8-43bd-9a0a-5c107b189f82" providerId="ADAL" clId="{2B9D4889-CE4A-4F73-AF23-A94A7B35FDC7}" dt="2023-11-28T23:23:55.595" v="737" actId="14734"/>
          <ac:graphicFrameMkLst>
            <pc:docMk/>
            <pc:sldMk cId="446826620" sldId="288"/>
            <ac:graphicFrameMk id="11" creationId="{00000000-0000-0000-0000-000000000000}"/>
          </ac:graphicFrameMkLst>
        </pc:graphicFrameChg>
      </pc:sldChg>
      <pc:sldChg chg="addSp delSp modSp mod">
        <pc:chgData name="Paulo Renato Xavier da Silva" userId="d2fbfea9-16e8-43bd-9a0a-5c107b189f82" providerId="ADAL" clId="{2B9D4889-CE4A-4F73-AF23-A94A7B35FDC7}" dt="2023-11-29T14:32:52.587" v="751"/>
        <pc:sldMkLst>
          <pc:docMk/>
          <pc:sldMk cId="909276657" sldId="289"/>
        </pc:sldMkLst>
        <pc:spChg chg="mod">
          <ac:chgData name="Paulo Renato Xavier da Silva" userId="d2fbfea9-16e8-43bd-9a0a-5c107b189f82" providerId="ADAL" clId="{2B9D4889-CE4A-4F73-AF23-A94A7B35FDC7}" dt="2023-11-28T23:16:25.696" v="687"/>
          <ac:spMkLst>
            <pc:docMk/>
            <pc:sldMk cId="909276657" sldId="289"/>
            <ac:spMk id="2" creationId="{00000000-0000-0000-0000-000000000000}"/>
          </ac:spMkLst>
        </pc:spChg>
        <pc:spChg chg="mod">
          <ac:chgData name="Paulo Renato Xavier da Silva" userId="d2fbfea9-16e8-43bd-9a0a-5c107b189f82" providerId="ADAL" clId="{2B9D4889-CE4A-4F73-AF23-A94A7B35FDC7}" dt="2023-11-28T23:17:17.299" v="694"/>
          <ac:spMkLst>
            <pc:docMk/>
            <pc:sldMk cId="909276657" sldId="289"/>
            <ac:spMk id="4" creationId="{165D3B80-47D5-7BCA-4914-0FDD52C4F54C}"/>
          </ac:spMkLst>
        </pc:spChg>
        <pc:spChg chg="mod">
          <ac:chgData name="Paulo Renato Xavier da Silva" userId="d2fbfea9-16e8-43bd-9a0a-5c107b189f82" providerId="ADAL" clId="{2B9D4889-CE4A-4F73-AF23-A94A7B35FDC7}" dt="2023-11-28T23:17:17.299" v="694"/>
          <ac:spMkLst>
            <pc:docMk/>
            <pc:sldMk cId="909276657" sldId="289"/>
            <ac:spMk id="5" creationId="{FB955C9D-F7AE-19D1-56EB-06DAE5E30C6B}"/>
          </ac:spMkLst>
        </pc:spChg>
        <pc:spChg chg="mod">
          <ac:chgData name="Paulo Renato Xavier da Silva" userId="d2fbfea9-16e8-43bd-9a0a-5c107b189f82" providerId="ADAL" clId="{2B9D4889-CE4A-4F73-AF23-A94A7B35FDC7}" dt="2023-11-28T23:17:17.299" v="694"/>
          <ac:spMkLst>
            <pc:docMk/>
            <pc:sldMk cId="909276657" sldId="289"/>
            <ac:spMk id="6" creationId="{9733AAFD-DBF1-E267-D8AC-4A0D7728C5F7}"/>
          </ac:spMkLst>
        </pc:spChg>
        <pc:spChg chg="mod">
          <ac:chgData name="Paulo Renato Xavier da Silva" userId="d2fbfea9-16e8-43bd-9a0a-5c107b189f82" providerId="ADAL" clId="{2B9D4889-CE4A-4F73-AF23-A94A7B35FDC7}" dt="2023-11-28T23:17:17.299" v="694"/>
          <ac:spMkLst>
            <pc:docMk/>
            <pc:sldMk cId="909276657" sldId="289"/>
            <ac:spMk id="7" creationId="{404C5EF9-0066-CBB5-678C-67C72AFAC7EE}"/>
          </ac:spMkLst>
        </pc:spChg>
        <pc:spChg chg="mod">
          <ac:chgData name="Paulo Renato Xavier da Silva" userId="d2fbfea9-16e8-43bd-9a0a-5c107b189f82" providerId="ADAL" clId="{2B9D4889-CE4A-4F73-AF23-A94A7B35FDC7}" dt="2023-11-28T23:17:17.299" v="694"/>
          <ac:spMkLst>
            <pc:docMk/>
            <pc:sldMk cId="909276657" sldId="289"/>
            <ac:spMk id="8" creationId="{22720427-670F-EF0B-913C-6BF8712B61A4}"/>
          </ac:spMkLst>
        </pc:spChg>
        <pc:spChg chg="mod">
          <ac:chgData name="Paulo Renato Xavier da Silva" userId="d2fbfea9-16e8-43bd-9a0a-5c107b189f82" providerId="ADAL" clId="{2B9D4889-CE4A-4F73-AF23-A94A7B35FDC7}" dt="2023-11-28T23:17:17.299" v="694"/>
          <ac:spMkLst>
            <pc:docMk/>
            <pc:sldMk cId="909276657" sldId="289"/>
            <ac:spMk id="9" creationId="{872604C5-3997-6B14-FC8C-FE7681C52ADC}"/>
          </ac:spMkLst>
        </pc:spChg>
        <pc:spChg chg="mod">
          <ac:chgData name="Paulo Renato Xavier da Silva" userId="d2fbfea9-16e8-43bd-9a0a-5c107b189f82" providerId="ADAL" clId="{2B9D4889-CE4A-4F73-AF23-A94A7B35FDC7}" dt="2023-11-28T23:24:33.344" v="743"/>
          <ac:spMkLst>
            <pc:docMk/>
            <pc:sldMk cId="909276657" sldId="289"/>
            <ac:spMk id="10" creationId="{00000000-0000-0000-0000-000000000000}"/>
          </ac:spMkLst>
        </pc:spChg>
        <pc:spChg chg="mod">
          <ac:chgData name="Paulo Renato Xavier da Silva" userId="d2fbfea9-16e8-43bd-9a0a-5c107b189f82" providerId="ADAL" clId="{2B9D4889-CE4A-4F73-AF23-A94A7B35FDC7}" dt="2023-11-29T14:32:52.587" v="751"/>
          <ac:spMkLst>
            <pc:docMk/>
            <pc:sldMk cId="909276657" sldId="289"/>
            <ac:spMk id="11" creationId="{00000000-0000-0000-0000-000000000000}"/>
          </ac:spMkLst>
        </pc:spChg>
        <pc:grpChg chg="add mod">
          <ac:chgData name="Paulo Renato Xavier da Silva" userId="d2fbfea9-16e8-43bd-9a0a-5c107b189f82" providerId="ADAL" clId="{2B9D4889-CE4A-4F73-AF23-A94A7B35FDC7}" dt="2023-11-28T23:17:17.299" v="694"/>
          <ac:grpSpMkLst>
            <pc:docMk/>
            <pc:sldMk cId="909276657" sldId="289"/>
            <ac:grpSpMk id="3" creationId="{8B0E9901-9F33-4F4F-2565-A5A064310F95}"/>
          </ac:grpSpMkLst>
        </pc:grpChg>
        <pc:grpChg chg="del">
          <ac:chgData name="Paulo Renato Xavier da Silva" userId="d2fbfea9-16e8-43bd-9a0a-5c107b189f82" providerId="ADAL" clId="{2B9D4889-CE4A-4F73-AF23-A94A7B35FDC7}" dt="2023-11-28T23:17:16.321" v="693" actId="478"/>
          <ac:grpSpMkLst>
            <pc:docMk/>
            <pc:sldMk cId="909276657" sldId="289"/>
            <ac:grpSpMk id="19" creationId="{00000000-0000-0000-0000-000000000000}"/>
          </ac:grpSpMkLst>
        </pc:grpChg>
      </pc:sldChg>
      <pc:sldChg chg="addSp delSp modSp mod modNotes">
        <pc:chgData name="Paulo Renato Xavier da Silva" userId="d2fbfea9-16e8-43bd-9a0a-5c107b189f82" providerId="ADAL" clId="{2B9D4889-CE4A-4F73-AF23-A94A7B35FDC7}" dt="2023-11-30T17:13:36.806" v="2668" actId="20577"/>
        <pc:sldMkLst>
          <pc:docMk/>
          <pc:sldMk cId="2715635801" sldId="290"/>
        </pc:sldMkLst>
        <pc:spChg chg="mod">
          <ac:chgData name="Paulo Renato Xavier da Silva" userId="d2fbfea9-16e8-43bd-9a0a-5c107b189f82" providerId="ADAL" clId="{2B9D4889-CE4A-4F73-AF23-A94A7B35FDC7}" dt="2023-11-28T23:16:31.824" v="688"/>
          <ac:spMkLst>
            <pc:docMk/>
            <pc:sldMk cId="2715635801" sldId="290"/>
            <ac:spMk id="2" creationId="{00000000-0000-0000-0000-000000000000}"/>
          </ac:spMkLst>
        </pc:spChg>
        <pc:spChg chg="add del mod">
          <ac:chgData name="Paulo Renato Xavier da Silva" userId="d2fbfea9-16e8-43bd-9a0a-5c107b189f82" providerId="ADAL" clId="{2B9D4889-CE4A-4F73-AF23-A94A7B35FDC7}" dt="2023-11-29T14:35:12.250" v="757" actId="478"/>
          <ac:spMkLst>
            <pc:docMk/>
            <pc:sldMk cId="2715635801" sldId="290"/>
            <ac:spMk id="3" creationId="{00000000-0000-0000-0000-000000000000}"/>
          </ac:spMkLst>
        </pc:spChg>
        <pc:spChg chg="mod">
          <ac:chgData name="Paulo Renato Xavier da Silva" userId="d2fbfea9-16e8-43bd-9a0a-5c107b189f82" providerId="ADAL" clId="{2B9D4889-CE4A-4F73-AF23-A94A7B35FDC7}" dt="2023-11-28T23:17:23.698" v="696"/>
          <ac:spMkLst>
            <pc:docMk/>
            <pc:sldMk cId="2715635801" sldId="290"/>
            <ac:spMk id="5" creationId="{21ECB563-5F8A-6FE4-2670-337C23B00B37}"/>
          </ac:spMkLst>
        </pc:spChg>
        <pc:spChg chg="mod">
          <ac:chgData name="Paulo Renato Xavier da Silva" userId="d2fbfea9-16e8-43bd-9a0a-5c107b189f82" providerId="ADAL" clId="{2B9D4889-CE4A-4F73-AF23-A94A7B35FDC7}" dt="2023-11-28T23:17:23.698" v="696"/>
          <ac:spMkLst>
            <pc:docMk/>
            <pc:sldMk cId="2715635801" sldId="290"/>
            <ac:spMk id="6" creationId="{76224B04-D446-40A5-8834-ECB4304384DC}"/>
          </ac:spMkLst>
        </pc:spChg>
        <pc:spChg chg="mod">
          <ac:chgData name="Paulo Renato Xavier da Silva" userId="d2fbfea9-16e8-43bd-9a0a-5c107b189f82" providerId="ADAL" clId="{2B9D4889-CE4A-4F73-AF23-A94A7B35FDC7}" dt="2023-11-28T23:17:23.698" v="696"/>
          <ac:spMkLst>
            <pc:docMk/>
            <pc:sldMk cId="2715635801" sldId="290"/>
            <ac:spMk id="7" creationId="{DC7DAD57-AAB8-1244-AE51-DCB0B15FC511}"/>
          </ac:spMkLst>
        </pc:spChg>
        <pc:spChg chg="mod">
          <ac:chgData name="Paulo Renato Xavier da Silva" userId="d2fbfea9-16e8-43bd-9a0a-5c107b189f82" providerId="ADAL" clId="{2B9D4889-CE4A-4F73-AF23-A94A7B35FDC7}" dt="2023-11-28T23:17:23.698" v="696"/>
          <ac:spMkLst>
            <pc:docMk/>
            <pc:sldMk cId="2715635801" sldId="290"/>
            <ac:spMk id="8" creationId="{36106738-BD40-CA5D-C020-4110288DEA11}"/>
          </ac:spMkLst>
        </pc:spChg>
        <pc:spChg chg="mod">
          <ac:chgData name="Paulo Renato Xavier da Silva" userId="d2fbfea9-16e8-43bd-9a0a-5c107b189f82" providerId="ADAL" clId="{2B9D4889-CE4A-4F73-AF23-A94A7B35FDC7}" dt="2023-11-28T23:17:23.698" v="696"/>
          <ac:spMkLst>
            <pc:docMk/>
            <pc:sldMk cId="2715635801" sldId="290"/>
            <ac:spMk id="9" creationId="{0BF6BB97-0271-C3A5-37AF-B027CC605843}"/>
          </ac:spMkLst>
        </pc:spChg>
        <pc:spChg chg="mod">
          <ac:chgData name="Paulo Renato Xavier da Silva" userId="d2fbfea9-16e8-43bd-9a0a-5c107b189f82" providerId="ADAL" clId="{2B9D4889-CE4A-4F73-AF23-A94A7B35FDC7}" dt="2023-11-29T14:51:48.779" v="885" actId="20577"/>
          <ac:spMkLst>
            <pc:docMk/>
            <pc:sldMk cId="2715635801" sldId="290"/>
            <ac:spMk id="13" creationId="{00000000-0000-0000-0000-000000000000}"/>
          </ac:spMkLst>
        </pc:spChg>
        <pc:spChg chg="mod">
          <ac:chgData name="Paulo Renato Xavier da Silva" userId="d2fbfea9-16e8-43bd-9a0a-5c107b189f82" providerId="ADAL" clId="{2B9D4889-CE4A-4F73-AF23-A94A7B35FDC7}" dt="2023-11-29T14:36:09.030" v="758"/>
          <ac:spMkLst>
            <pc:docMk/>
            <pc:sldMk cId="2715635801" sldId="290"/>
            <ac:spMk id="14" creationId="{00000000-0000-0000-0000-000000000000}"/>
          </ac:spMkLst>
        </pc:spChg>
        <pc:spChg chg="mod">
          <ac:chgData name="Paulo Renato Xavier da Silva" userId="d2fbfea9-16e8-43bd-9a0a-5c107b189f82" providerId="ADAL" clId="{2B9D4889-CE4A-4F73-AF23-A94A7B35FDC7}" dt="2023-11-29T14:37:54.187" v="788" actId="20577"/>
          <ac:spMkLst>
            <pc:docMk/>
            <pc:sldMk cId="2715635801" sldId="290"/>
            <ac:spMk id="25" creationId="{00000000-0000-0000-0000-000000000000}"/>
          </ac:spMkLst>
        </pc:spChg>
        <pc:spChg chg="mod">
          <ac:chgData name="Paulo Renato Xavier da Silva" userId="d2fbfea9-16e8-43bd-9a0a-5c107b189f82" providerId="ADAL" clId="{2B9D4889-CE4A-4F73-AF23-A94A7B35FDC7}" dt="2023-11-29T14:38:00.043" v="789"/>
          <ac:spMkLst>
            <pc:docMk/>
            <pc:sldMk cId="2715635801" sldId="290"/>
            <ac:spMk id="36" creationId="{00000000-0000-0000-0000-000000000000}"/>
          </ac:spMkLst>
        </pc:spChg>
        <pc:spChg chg="mod">
          <ac:chgData name="Paulo Renato Xavier da Silva" userId="d2fbfea9-16e8-43bd-9a0a-5c107b189f82" providerId="ADAL" clId="{2B9D4889-CE4A-4F73-AF23-A94A7B35FDC7}" dt="2023-11-29T14:38:14.460" v="790"/>
          <ac:spMkLst>
            <pc:docMk/>
            <pc:sldMk cId="2715635801" sldId="290"/>
            <ac:spMk id="42" creationId="{00000000-0000-0000-0000-000000000000}"/>
          </ac:spMkLst>
        </pc:spChg>
        <pc:spChg chg="mod">
          <ac:chgData name="Paulo Renato Xavier da Silva" userId="d2fbfea9-16e8-43bd-9a0a-5c107b189f82" providerId="ADAL" clId="{2B9D4889-CE4A-4F73-AF23-A94A7B35FDC7}" dt="2023-11-29T14:38:31.473" v="791"/>
          <ac:spMkLst>
            <pc:docMk/>
            <pc:sldMk cId="2715635801" sldId="290"/>
            <ac:spMk id="74" creationId="{00000000-0000-0000-0000-000000000000}"/>
          </ac:spMkLst>
        </pc:spChg>
        <pc:spChg chg="mod">
          <ac:chgData name="Paulo Renato Xavier da Silva" userId="d2fbfea9-16e8-43bd-9a0a-5c107b189f82" providerId="ADAL" clId="{2B9D4889-CE4A-4F73-AF23-A94A7B35FDC7}" dt="2023-11-29T14:38:54.674" v="792"/>
          <ac:spMkLst>
            <pc:docMk/>
            <pc:sldMk cId="2715635801" sldId="290"/>
            <ac:spMk id="80" creationId="{00000000-0000-0000-0000-000000000000}"/>
          </ac:spMkLst>
        </pc:spChg>
        <pc:spChg chg="mod">
          <ac:chgData name="Paulo Renato Xavier da Silva" userId="d2fbfea9-16e8-43bd-9a0a-5c107b189f82" providerId="ADAL" clId="{2B9D4889-CE4A-4F73-AF23-A94A7B35FDC7}" dt="2023-11-29T14:39:06.353" v="793"/>
          <ac:spMkLst>
            <pc:docMk/>
            <pc:sldMk cId="2715635801" sldId="290"/>
            <ac:spMk id="83" creationId="{00000000-0000-0000-0000-000000000000}"/>
          </ac:spMkLst>
        </pc:spChg>
        <pc:spChg chg="mod">
          <ac:chgData name="Paulo Renato Xavier da Silva" userId="d2fbfea9-16e8-43bd-9a0a-5c107b189f82" providerId="ADAL" clId="{2B9D4889-CE4A-4F73-AF23-A94A7B35FDC7}" dt="2023-11-29T14:39:25.562" v="794"/>
          <ac:spMkLst>
            <pc:docMk/>
            <pc:sldMk cId="2715635801" sldId="290"/>
            <ac:spMk id="86" creationId="{00000000-0000-0000-0000-000000000000}"/>
          </ac:spMkLst>
        </pc:spChg>
        <pc:spChg chg="mod">
          <ac:chgData name="Paulo Renato Xavier da Silva" userId="d2fbfea9-16e8-43bd-9a0a-5c107b189f82" providerId="ADAL" clId="{2B9D4889-CE4A-4F73-AF23-A94A7B35FDC7}" dt="2023-11-28T23:17:23.698" v="696"/>
          <ac:spMkLst>
            <pc:docMk/>
            <pc:sldMk cId="2715635801" sldId="290"/>
            <ac:spMk id="89" creationId="{0E2744C1-CD8A-D877-D844-45BA07C1756C}"/>
          </ac:spMkLst>
        </pc:spChg>
        <pc:spChg chg="add del">
          <ac:chgData name="Paulo Renato Xavier da Silva" userId="d2fbfea9-16e8-43bd-9a0a-5c107b189f82" providerId="ADAL" clId="{2B9D4889-CE4A-4F73-AF23-A94A7B35FDC7}" dt="2023-11-29T14:34:59.323" v="756" actId="478"/>
          <ac:spMkLst>
            <pc:docMk/>
            <pc:sldMk cId="2715635801" sldId="290"/>
            <ac:spMk id="90" creationId="{8FAA0659-65BE-485C-C797-7B526CA2B520}"/>
          </ac:spMkLst>
        </pc:spChg>
        <pc:grpChg chg="add mod">
          <ac:chgData name="Paulo Renato Xavier da Silva" userId="d2fbfea9-16e8-43bd-9a0a-5c107b189f82" providerId="ADAL" clId="{2B9D4889-CE4A-4F73-AF23-A94A7B35FDC7}" dt="2023-11-28T23:17:23.698" v="696"/>
          <ac:grpSpMkLst>
            <pc:docMk/>
            <pc:sldMk cId="2715635801" sldId="290"/>
            <ac:grpSpMk id="4" creationId="{61B63625-A96A-3A67-FF32-093625C35BAD}"/>
          </ac:grpSpMkLst>
        </pc:grpChg>
        <pc:grpChg chg="mod">
          <ac:chgData name="Paulo Renato Xavier da Silva" userId="d2fbfea9-16e8-43bd-9a0a-5c107b189f82" providerId="ADAL" clId="{2B9D4889-CE4A-4F73-AF23-A94A7B35FDC7}" dt="2023-11-29T14:36:19.455" v="773" actId="1036"/>
          <ac:grpSpMkLst>
            <pc:docMk/>
            <pc:sldMk cId="2715635801" sldId="290"/>
            <ac:grpSpMk id="73" creationId="{00000000-0000-0000-0000-000000000000}"/>
          </ac:grpSpMkLst>
        </pc:grpChg>
        <pc:grpChg chg="mod">
          <ac:chgData name="Paulo Renato Xavier da Silva" userId="d2fbfea9-16e8-43bd-9a0a-5c107b189f82" providerId="ADAL" clId="{2B9D4889-CE4A-4F73-AF23-A94A7B35FDC7}" dt="2023-11-29T14:36:19.455" v="773" actId="1036"/>
          <ac:grpSpMkLst>
            <pc:docMk/>
            <pc:sldMk cId="2715635801" sldId="290"/>
            <ac:grpSpMk id="79" creationId="{00000000-0000-0000-0000-000000000000}"/>
          </ac:grpSpMkLst>
        </pc:grpChg>
        <pc:grpChg chg="mod">
          <ac:chgData name="Paulo Renato Xavier da Silva" userId="d2fbfea9-16e8-43bd-9a0a-5c107b189f82" providerId="ADAL" clId="{2B9D4889-CE4A-4F73-AF23-A94A7B35FDC7}" dt="2023-11-29T14:36:19.455" v="773" actId="1036"/>
          <ac:grpSpMkLst>
            <pc:docMk/>
            <pc:sldMk cId="2715635801" sldId="290"/>
            <ac:grpSpMk id="82" creationId="{00000000-0000-0000-0000-000000000000}"/>
          </ac:grpSpMkLst>
        </pc:grpChg>
        <pc:grpChg chg="mod">
          <ac:chgData name="Paulo Renato Xavier da Silva" userId="d2fbfea9-16e8-43bd-9a0a-5c107b189f82" providerId="ADAL" clId="{2B9D4889-CE4A-4F73-AF23-A94A7B35FDC7}" dt="2023-11-29T14:36:19.455" v="773" actId="1036"/>
          <ac:grpSpMkLst>
            <pc:docMk/>
            <pc:sldMk cId="2715635801" sldId="290"/>
            <ac:grpSpMk id="85" creationId="{00000000-0000-0000-0000-000000000000}"/>
          </ac:grpSpMkLst>
        </pc:grpChg>
        <pc:grpChg chg="del">
          <ac:chgData name="Paulo Renato Xavier da Silva" userId="d2fbfea9-16e8-43bd-9a0a-5c107b189f82" providerId="ADAL" clId="{2B9D4889-CE4A-4F73-AF23-A94A7B35FDC7}" dt="2023-11-28T23:17:22.910" v="695" actId="478"/>
          <ac:grpSpMkLst>
            <pc:docMk/>
            <pc:sldMk cId="2715635801" sldId="290"/>
            <ac:grpSpMk id="96" creationId="{00000000-0000-0000-0000-000000000000}"/>
          </ac:grpSpMkLst>
        </pc:grpChg>
        <pc:graphicFrameChg chg="mod modGraphic">
          <ac:chgData name="Paulo Renato Xavier da Silva" userId="d2fbfea9-16e8-43bd-9a0a-5c107b189f82" providerId="ADAL" clId="{2B9D4889-CE4A-4F73-AF23-A94A7B35FDC7}" dt="2023-11-29T14:37:41.233" v="785"/>
          <ac:graphicFrameMkLst>
            <pc:docMk/>
            <pc:sldMk cId="2715635801" sldId="290"/>
            <ac:graphicFrameMk id="67" creationId="{00000000-0000-0000-0000-000000000000}"/>
          </ac:graphicFrameMkLst>
        </pc:graphicFrameChg>
      </pc:sldChg>
      <pc:sldChg chg="addSp delSp modSp mod">
        <pc:chgData name="Paulo Renato Xavier da Silva" userId="d2fbfea9-16e8-43bd-9a0a-5c107b189f82" providerId="ADAL" clId="{2B9D4889-CE4A-4F73-AF23-A94A7B35FDC7}" dt="2023-11-29T14:51:39.789" v="882" actId="20577"/>
        <pc:sldMkLst>
          <pc:docMk/>
          <pc:sldMk cId="4132217081" sldId="291"/>
        </pc:sldMkLst>
        <pc:spChg chg="mod">
          <ac:chgData name="Paulo Renato Xavier da Silva" userId="d2fbfea9-16e8-43bd-9a0a-5c107b189f82" providerId="ADAL" clId="{2B9D4889-CE4A-4F73-AF23-A94A7B35FDC7}" dt="2023-11-28T23:16:36.762" v="689"/>
          <ac:spMkLst>
            <pc:docMk/>
            <pc:sldMk cId="4132217081" sldId="291"/>
            <ac:spMk id="2" creationId="{00000000-0000-0000-0000-000000000000}"/>
          </ac:spMkLst>
        </pc:spChg>
        <pc:spChg chg="mod">
          <ac:chgData name="Paulo Renato Xavier da Silva" userId="d2fbfea9-16e8-43bd-9a0a-5c107b189f82" providerId="ADAL" clId="{2B9D4889-CE4A-4F73-AF23-A94A7B35FDC7}" dt="2023-11-28T23:17:29.308" v="698"/>
          <ac:spMkLst>
            <pc:docMk/>
            <pc:sldMk cId="4132217081" sldId="291"/>
            <ac:spMk id="4" creationId="{3BC78D85-89A2-1F5C-A12A-675D310C4746}"/>
          </ac:spMkLst>
        </pc:spChg>
        <pc:spChg chg="mod">
          <ac:chgData name="Paulo Renato Xavier da Silva" userId="d2fbfea9-16e8-43bd-9a0a-5c107b189f82" providerId="ADAL" clId="{2B9D4889-CE4A-4F73-AF23-A94A7B35FDC7}" dt="2023-11-28T23:17:29.308" v="698"/>
          <ac:spMkLst>
            <pc:docMk/>
            <pc:sldMk cId="4132217081" sldId="291"/>
            <ac:spMk id="5" creationId="{9ED628EF-902A-6661-072C-8B1AD89B9C7E}"/>
          </ac:spMkLst>
        </pc:spChg>
        <pc:spChg chg="mod">
          <ac:chgData name="Paulo Renato Xavier da Silva" userId="d2fbfea9-16e8-43bd-9a0a-5c107b189f82" providerId="ADAL" clId="{2B9D4889-CE4A-4F73-AF23-A94A7B35FDC7}" dt="2023-11-28T23:17:29.308" v="698"/>
          <ac:spMkLst>
            <pc:docMk/>
            <pc:sldMk cId="4132217081" sldId="291"/>
            <ac:spMk id="6" creationId="{B8B61CAF-DAB7-3E30-E9E5-5BF8BF478DF8}"/>
          </ac:spMkLst>
        </pc:spChg>
        <pc:spChg chg="mod">
          <ac:chgData name="Paulo Renato Xavier da Silva" userId="d2fbfea9-16e8-43bd-9a0a-5c107b189f82" providerId="ADAL" clId="{2B9D4889-CE4A-4F73-AF23-A94A7B35FDC7}" dt="2023-11-28T23:17:29.308" v="698"/>
          <ac:spMkLst>
            <pc:docMk/>
            <pc:sldMk cId="4132217081" sldId="291"/>
            <ac:spMk id="7" creationId="{1D380316-9C28-69CE-04C3-6BB7431DC3CD}"/>
          </ac:spMkLst>
        </pc:spChg>
        <pc:spChg chg="mod">
          <ac:chgData name="Paulo Renato Xavier da Silva" userId="d2fbfea9-16e8-43bd-9a0a-5c107b189f82" providerId="ADAL" clId="{2B9D4889-CE4A-4F73-AF23-A94A7B35FDC7}" dt="2023-11-28T23:17:29.308" v="698"/>
          <ac:spMkLst>
            <pc:docMk/>
            <pc:sldMk cId="4132217081" sldId="291"/>
            <ac:spMk id="8" creationId="{5419330B-4B49-B44E-7228-1DA6C5D6D199}"/>
          </ac:spMkLst>
        </pc:spChg>
        <pc:spChg chg="mod">
          <ac:chgData name="Paulo Renato Xavier da Silva" userId="d2fbfea9-16e8-43bd-9a0a-5c107b189f82" providerId="ADAL" clId="{2B9D4889-CE4A-4F73-AF23-A94A7B35FDC7}" dt="2023-11-28T23:17:29.308" v="698"/>
          <ac:spMkLst>
            <pc:docMk/>
            <pc:sldMk cId="4132217081" sldId="291"/>
            <ac:spMk id="9" creationId="{463F49A4-F0C5-C17A-434F-0BE3A962A7CD}"/>
          </ac:spMkLst>
        </pc:spChg>
        <pc:spChg chg="mod">
          <ac:chgData name="Paulo Renato Xavier da Silva" userId="d2fbfea9-16e8-43bd-9a0a-5c107b189f82" providerId="ADAL" clId="{2B9D4889-CE4A-4F73-AF23-A94A7B35FDC7}" dt="2023-11-29T14:51:39.789" v="882" actId="20577"/>
          <ac:spMkLst>
            <pc:docMk/>
            <pc:sldMk cId="4132217081" sldId="291"/>
            <ac:spMk id="10" creationId="{00000000-0000-0000-0000-000000000000}"/>
          </ac:spMkLst>
        </pc:spChg>
        <pc:spChg chg="mod">
          <ac:chgData name="Paulo Renato Xavier da Silva" userId="d2fbfea9-16e8-43bd-9a0a-5c107b189f82" providerId="ADAL" clId="{2B9D4889-CE4A-4F73-AF23-A94A7B35FDC7}" dt="2023-11-29T14:42:37.546" v="806"/>
          <ac:spMkLst>
            <pc:docMk/>
            <pc:sldMk cId="4132217081" sldId="291"/>
            <ac:spMk id="11" creationId="{00000000-0000-0000-0000-000000000000}"/>
          </ac:spMkLst>
        </pc:spChg>
        <pc:grpChg chg="add mod">
          <ac:chgData name="Paulo Renato Xavier da Silva" userId="d2fbfea9-16e8-43bd-9a0a-5c107b189f82" providerId="ADAL" clId="{2B9D4889-CE4A-4F73-AF23-A94A7B35FDC7}" dt="2023-11-28T23:17:29.308" v="698"/>
          <ac:grpSpMkLst>
            <pc:docMk/>
            <pc:sldMk cId="4132217081" sldId="291"/>
            <ac:grpSpMk id="3" creationId="{EB2F0B01-166F-AE50-92C2-0AB7D8C8F407}"/>
          </ac:grpSpMkLst>
        </pc:grpChg>
        <pc:grpChg chg="del">
          <ac:chgData name="Paulo Renato Xavier da Silva" userId="d2fbfea9-16e8-43bd-9a0a-5c107b189f82" providerId="ADAL" clId="{2B9D4889-CE4A-4F73-AF23-A94A7B35FDC7}" dt="2023-11-28T23:17:28.915" v="697" actId="478"/>
          <ac:grpSpMkLst>
            <pc:docMk/>
            <pc:sldMk cId="4132217081" sldId="291"/>
            <ac:grpSpMk id="19" creationId="{00000000-0000-0000-0000-000000000000}"/>
          </ac:grpSpMkLst>
        </pc:grpChg>
      </pc:sldChg>
      <pc:sldChg chg="addSp delSp modSp mod">
        <pc:chgData name="Paulo Renato Xavier da Silva" userId="d2fbfea9-16e8-43bd-9a0a-5c107b189f82" providerId="ADAL" clId="{2B9D4889-CE4A-4F73-AF23-A94A7B35FDC7}" dt="2023-11-29T14:51:33.439" v="879"/>
        <pc:sldMkLst>
          <pc:docMk/>
          <pc:sldMk cId="759434851" sldId="292"/>
        </pc:sldMkLst>
        <pc:spChg chg="mod">
          <ac:chgData name="Paulo Renato Xavier da Silva" userId="d2fbfea9-16e8-43bd-9a0a-5c107b189f82" providerId="ADAL" clId="{2B9D4889-CE4A-4F73-AF23-A94A7B35FDC7}" dt="2023-11-28T23:16:42" v="690"/>
          <ac:spMkLst>
            <pc:docMk/>
            <pc:sldMk cId="759434851" sldId="292"/>
            <ac:spMk id="2" creationId="{00000000-0000-0000-0000-000000000000}"/>
          </ac:spMkLst>
        </pc:spChg>
        <pc:spChg chg="mod">
          <ac:chgData name="Paulo Renato Xavier da Silva" userId="d2fbfea9-16e8-43bd-9a0a-5c107b189f82" providerId="ADAL" clId="{2B9D4889-CE4A-4F73-AF23-A94A7B35FDC7}" dt="2023-11-28T23:17:35.190" v="700"/>
          <ac:spMkLst>
            <pc:docMk/>
            <pc:sldMk cId="759434851" sldId="292"/>
            <ac:spMk id="4" creationId="{8EBE34A7-5881-F62A-F161-0C42A6FD8C8B}"/>
          </ac:spMkLst>
        </pc:spChg>
        <pc:spChg chg="mod">
          <ac:chgData name="Paulo Renato Xavier da Silva" userId="d2fbfea9-16e8-43bd-9a0a-5c107b189f82" providerId="ADAL" clId="{2B9D4889-CE4A-4F73-AF23-A94A7B35FDC7}" dt="2023-11-28T23:17:35.190" v="700"/>
          <ac:spMkLst>
            <pc:docMk/>
            <pc:sldMk cId="759434851" sldId="292"/>
            <ac:spMk id="5" creationId="{FF690B00-6CB4-8BA2-DBBA-0AD296CB0775}"/>
          </ac:spMkLst>
        </pc:spChg>
        <pc:spChg chg="mod">
          <ac:chgData name="Paulo Renato Xavier da Silva" userId="d2fbfea9-16e8-43bd-9a0a-5c107b189f82" providerId="ADAL" clId="{2B9D4889-CE4A-4F73-AF23-A94A7B35FDC7}" dt="2023-11-28T23:17:35.190" v="700"/>
          <ac:spMkLst>
            <pc:docMk/>
            <pc:sldMk cId="759434851" sldId="292"/>
            <ac:spMk id="6" creationId="{489F012F-058B-CB22-3EA8-512B2D3169AD}"/>
          </ac:spMkLst>
        </pc:spChg>
        <pc:spChg chg="mod">
          <ac:chgData name="Paulo Renato Xavier da Silva" userId="d2fbfea9-16e8-43bd-9a0a-5c107b189f82" providerId="ADAL" clId="{2B9D4889-CE4A-4F73-AF23-A94A7B35FDC7}" dt="2023-11-28T23:17:35.190" v="700"/>
          <ac:spMkLst>
            <pc:docMk/>
            <pc:sldMk cId="759434851" sldId="292"/>
            <ac:spMk id="7" creationId="{DA98F574-E739-8FA7-B577-F1F4E51A1180}"/>
          </ac:spMkLst>
        </pc:spChg>
        <pc:spChg chg="mod">
          <ac:chgData name="Paulo Renato Xavier da Silva" userId="d2fbfea9-16e8-43bd-9a0a-5c107b189f82" providerId="ADAL" clId="{2B9D4889-CE4A-4F73-AF23-A94A7B35FDC7}" dt="2023-11-28T23:17:35.190" v="700"/>
          <ac:spMkLst>
            <pc:docMk/>
            <pc:sldMk cId="759434851" sldId="292"/>
            <ac:spMk id="8" creationId="{B50E5314-82C0-9D1E-B0F2-6B35BD44F4A1}"/>
          </ac:spMkLst>
        </pc:spChg>
        <pc:spChg chg="mod">
          <ac:chgData name="Paulo Renato Xavier da Silva" userId="d2fbfea9-16e8-43bd-9a0a-5c107b189f82" providerId="ADAL" clId="{2B9D4889-CE4A-4F73-AF23-A94A7B35FDC7}" dt="2023-11-28T23:17:35.190" v="700"/>
          <ac:spMkLst>
            <pc:docMk/>
            <pc:sldMk cId="759434851" sldId="292"/>
            <ac:spMk id="9" creationId="{CC2E8A71-EA75-6C41-BA40-5DDB2F7DB889}"/>
          </ac:spMkLst>
        </pc:spChg>
        <pc:spChg chg="mod">
          <ac:chgData name="Paulo Renato Xavier da Silva" userId="d2fbfea9-16e8-43bd-9a0a-5c107b189f82" providerId="ADAL" clId="{2B9D4889-CE4A-4F73-AF23-A94A7B35FDC7}" dt="2023-11-29T14:50:18.512" v="843" actId="14100"/>
          <ac:spMkLst>
            <pc:docMk/>
            <pc:sldMk cId="759434851" sldId="292"/>
            <ac:spMk id="10" creationId="{00000000-0000-0000-0000-000000000000}"/>
          </ac:spMkLst>
        </pc:spChg>
        <pc:spChg chg="mod">
          <ac:chgData name="Paulo Renato Xavier da Silva" userId="d2fbfea9-16e8-43bd-9a0a-5c107b189f82" providerId="ADAL" clId="{2B9D4889-CE4A-4F73-AF23-A94A7B35FDC7}" dt="2023-11-29T14:50:54.823" v="868" actId="14100"/>
          <ac:spMkLst>
            <pc:docMk/>
            <pc:sldMk cId="759434851" sldId="292"/>
            <ac:spMk id="12" creationId="{00000000-0000-0000-0000-000000000000}"/>
          </ac:spMkLst>
        </pc:spChg>
        <pc:spChg chg="mod">
          <ac:chgData name="Paulo Renato Xavier da Silva" userId="d2fbfea9-16e8-43bd-9a0a-5c107b189f82" providerId="ADAL" clId="{2B9D4889-CE4A-4F73-AF23-A94A7B35FDC7}" dt="2023-11-29T14:50:44.174" v="860" actId="14100"/>
          <ac:spMkLst>
            <pc:docMk/>
            <pc:sldMk cId="759434851" sldId="292"/>
            <ac:spMk id="13" creationId="{00000000-0000-0000-0000-000000000000}"/>
          </ac:spMkLst>
        </pc:spChg>
        <pc:spChg chg="mod">
          <ac:chgData name="Paulo Renato Xavier da Silva" userId="d2fbfea9-16e8-43bd-9a0a-5c107b189f82" providerId="ADAL" clId="{2B9D4889-CE4A-4F73-AF23-A94A7B35FDC7}" dt="2023-11-29T14:51:33.439" v="879"/>
          <ac:spMkLst>
            <pc:docMk/>
            <pc:sldMk cId="759434851" sldId="292"/>
            <ac:spMk id="14" creationId="{00000000-0000-0000-0000-000000000000}"/>
          </ac:spMkLst>
        </pc:spChg>
        <pc:spChg chg="mod">
          <ac:chgData name="Paulo Renato Xavier da Silva" userId="d2fbfea9-16e8-43bd-9a0a-5c107b189f82" providerId="ADAL" clId="{2B9D4889-CE4A-4F73-AF23-A94A7B35FDC7}" dt="2023-11-29T14:51:01.469" v="876" actId="1038"/>
          <ac:spMkLst>
            <pc:docMk/>
            <pc:sldMk cId="759434851" sldId="292"/>
            <ac:spMk id="25" creationId="{00000000-0000-0000-0000-000000000000}"/>
          </ac:spMkLst>
        </pc:spChg>
        <pc:spChg chg="mod">
          <ac:chgData name="Paulo Renato Xavier da Silva" userId="d2fbfea9-16e8-43bd-9a0a-5c107b189f82" providerId="ADAL" clId="{2B9D4889-CE4A-4F73-AF23-A94A7B35FDC7}" dt="2023-11-29T14:50:01.323" v="839"/>
          <ac:spMkLst>
            <pc:docMk/>
            <pc:sldMk cId="759434851" sldId="292"/>
            <ac:spMk id="36" creationId="{00000000-0000-0000-0000-000000000000}"/>
          </ac:spMkLst>
        </pc:spChg>
        <pc:spChg chg="mod">
          <ac:chgData name="Paulo Renato Xavier da Silva" userId="d2fbfea9-16e8-43bd-9a0a-5c107b189f82" providerId="ADAL" clId="{2B9D4889-CE4A-4F73-AF23-A94A7B35FDC7}" dt="2023-11-29T14:48:30.621" v="833"/>
          <ac:spMkLst>
            <pc:docMk/>
            <pc:sldMk cId="759434851" sldId="292"/>
            <ac:spMk id="45" creationId="{00000000-0000-0000-0000-000000000000}"/>
          </ac:spMkLst>
        </pc:spChg>
        <pc:spChg chg="mod">
          <ac:chgData name="Paulo Renato Xavier da Silva" userId="d2fbfea9-16e8-43bd-9a0a-5c107b189f82" providerId="ADAL" clId="{2B9D4889-CE4A-4F73-AF23-A94A7B35FDC7}" dt="2023-11-29T14:48:51.118" v="834"/>
          <ac:spMkLst>
            <pc:docMk/>
            <pc:sldMk cId="759434851" sldId="292"/>
            <ac:spMk id="49" creationId="{00000000-0000-0000-0000-000000000000}"/>
          </ac:spMkLst>
        </pc:spChg>
        <pc:spChg chg="mod">
          <ac:chgData name="Paulo Renato Xavier da Silva" userId="d2fbfea9-16e8-43bd-9a0a-5c107b189f82" providerId="ADAL" clId="{2B9D4889-CE4A-4F73-AF23-A94A7B35FDC7}" dt="2023-11-29T14:49:09.387" v="835"/>
          <ac:spMkLst>
            <pc:docMk/>
            <pc:sldMk cId="759434851" sldId="292"/>
            <ac:spMk id="52" creationId="{00000000-0000-0000-0000-000000000000}"/>
          </ac:spMkLst>
        </pc:spChg>
        <pc:spChg chg="mod">
          <ac:chgData name="Paulo Renato Xavier da Silva" userId="d2fbfea9-16e8-43bd-9a0a-5c107b189f82" providerId="ADAL" clId="{2B9D4889-CE4A-4F73-AF23-A94A7B35FDC7}" dt="2023-11-29T14:49:25.208" v="836"/>
          <ac:spMkLst>
            <pc:docMk/>
            <pc:sldMk cId="759434851" sldId="292"/>
            <ac:spMk id="55" creationId="{00000000-0000-0000-0000-000000000000}"/>
          </ac:spMkLst>
        </pc:spChg>
        <pc:spChg chg="mod">
          <ac:chgData name="Paulo Renato Xavier da Silva" userId="d2fbfea9-16e8-43bd-9a0a-5c107b189f82" providerId="ADAL" clId="{2B9D4889-CE4A-4F73-AF23-A94A7B35FDC7}" dt="2023-11-29T14:50:27.303" v="844" actId="14100"/>
          <ac:spMkLst>
            <pc:docMk/>
            <pc:sldMk cId="759434851" sldId="292"/>
            <ac:spMk id="59" creationId="{00000000-0000-0000-0000-000000000000}"/>
          </ac:spMkLst>
        </pc:spChg>
        <pc:spChg chg="mod">
          <ac:chgData name="Paulo Renato Xavier da Silva" userId="d2fbfea9-16e8-43bd-9a0a-5c107b189f82" providerId="ADAL" clId="{2B9D4889-CE4A-4F73-AF23-A94A7B35FDC7}" dt="2023-11-29T14:50:35.904" v="859" actId="1038"/>
          <ac:spMkLst>
            <pc:docMk/>
            <pc:sldMk cId="759434851" sldId="292"/>
            <ac:spMk id="68" creationId="{00000000-0000-0000-0000-000000000000}"/>
          </ac:spMkLst>
        </pc:spChg>
        <pc:spChg chg="mod">
          <ac:chgData name="Paulo Renato Xavier da Silva" userId="d2fbfea9-16e8-43bd-9a0a-5c107b189f82" providerId="ADAL" clId="{2B9D4889-CE4A-4F73-AF23-A94A7B35FDC7}" dt="2023-11-29T14:50:49.146" v="867" actId="1038"/>
          <ac:spMkLst>
            <pc:docMk/>
            <pc:sldMk cId="759434851" sldId="292"/>
            <ac:spMk id="71" creationId="{00000000-0000-0000-0000-000000000000}"/>
          </ac:spMkLst>
        </pc:spChg>
        <pc:spChg chg="mod">
          <ac:chgData name="Paulo Renato Xavier da Silva" userId="d2fbfea9-16e8-43bd-9a0a-5c107b189f82" providerId="ADAL" clId="{2B9D4889-CE4A-4F73-AF23-A94A7B35FDC7}" dt="2023-11-29T14:47:50.699" v="830" actId="1035"/>
          <ac:spMkLst>
            <pc:docMk/>
            <pc:sldMk cId="759434851" sldId="292"/>
            <ac:spMk id="83" creationId="{00000000-0000-0000-0000-000000000000}"/>
          </ac:spMkLst>
        </pc:spChg>
        <pc:spChg chg="mod">
          <ac:chgData name="Paulo Renato Xavier da Silva" userId="d2fbfea9-16e8-43bd-9a0a-5c107b189f82" providerId="ADAL" clId="{2B9D4889-CE4A-4F73-AF23-A94A7B35FDC7}" dt="2023-11-29T14:49:39.969" v="837"/>
          <ac:spMkLst>
            <pc:docMk/>
            <pc:sldMk cId="759434851" sldId="292"/>
            <ac:spMk id="101" creationId="{00000000-0000-0000-0000-000000000000}"/>
          </ac:spMkLst>
        </pc:spChg>
        <pc:spChg chg="mod">
          <ac:chgData name="Paulo Renato Xavier da Silva" userId="d2fbfea9-16e8-43bd-9a0a-5c107b189f82" providerId="ADAL" clId="{2B9D4889-CE4A-4F73-AF23-A94A7B35FDC7}" dt="2023-11-29T14:49:49.892" v="838"/>
          <ac:spMkLst>
            <pc:docMk/>
            <pc:sldMk cId="759434851" sldId="292"/>
            <ac:spMk id="104" creationId="{00000000-0000-0000-0000-000000000000}"/>
          </ac:spMkLst>
        </pc:spChg>
        <pc:grpChg chg="add mod">
          <ac:chgData name="Paulo Renato Xavier da Silva" userId="d2fbfea9-16e8-43bd-9a0a-5c107b189f82" providerId="ADAL" clId="{2B9D4889-CE4A-4F73-AF23-A94A7B35FDC7}" dt="2023-11-28T23:17:35.190" v="700"/>
          <ac:grpSpMkLst>
            <pc:docMk/>
            <pc:sldMk cId="759434851" sldId="292"/>
            <ac:grpSpMk id="3" creationId="{E9E44EE7-EA71-0FFE-51B2-76EB436A642D}"/>
          </ac:grpSpMkLst>
        </pc:grpChg>
        <pc:grpChg chg="del">
          <ac:chgData name="Paulo Renato Xavier da Silva" userId="d2fbfea9-16e8-43bd-9a0a-5c107b189f82" providerId="ADAL" clId="{2B9D4889-CE4A-4F73-AF23-A94A7B35FDC7}" dt="2023-11-28T23:17:34.816" v="699" actId="478"/>
          <ac:grpSpMkLst>
            <pc:docMk/>
            <pc:sldMk cId="759434851" sldId="292"/>
            <ac:grpSpMk id="113" creationId="{00000000-0000-0000-0000-000000000000}"/>
          </ac:grpSpMkLst>
        </pc:grpChg>
        <pc:graphicFrameChg chg="mod modGraphic">
          <ac:chgData name="Paulo Renato Xavier da Silva" userId="d2fbfea9-16e8-43bd-9a0a-5c107b189f82" providerId="ADAL" clId="{2B9D4889-CE4A-4F73-AF23-A94A7B35FDC7}" dt="2023-11-29T14:47:16.087" v="822" actId="14734"/>
          <ac:graphicFrameMkLst>
            <pc:docMk/>
            <pc:sldMk cId="759434851" sldId="292"/>
            <ac:graphicFrameMk id="43" creationId="{00000000-0000-0000-0000-000000000000}"/>
          </ac:graphicFrameMkLst>
        </pc:graphicFrameChg>
        <pc:picChg chg="mod">
          <ac:chgData name="Paulo Renato Xavier da Silva" userId="d2fbfea9-16e8-43bd-9a0a-5c107b189f82" providerId="ADAL" clId="{2B9D4889-CE4A-4F73-AF23-A94A7B35FDC7}" dt="2023-11-29T14:47:43.943" v="828" actId="14100"/>
          <ac:picMkLst>
            <pc:docMk/>
            <pc:sldMk cId="759434851" sldId="292"/>
            <ac:picMk id="82" creationId="{00000000-0000-0000-0000-000000000000}"/>
          </ac:picMkLst>
        </pc:picChg>
      </pc:sldChg>
      <pc:sldChg chg="addSp delSp modSp mod">
        <pc:chgData name="Paulo Renato Xavier da Silva" userId="d2fbfea9-16e8-43bd-9a0a-5c107b189f82" providerId="ADAL" clId="{2B9D4889-CE4A-4F73-AF23-A94A7B35FDC7}" dt="2023-11-29T14:55:50.285" v="911"/>
        <pc:sldMkLst>
          <pc:docMk/>
          <pc:sldMk cId="2981768372" sldId="293"/>
        </pc:sldMkLst>
        <pc:spChg chg="mod">
          <ac:chgData name="Paulo Renato Xavier da Silva" userId="d2fbfea9-16e8-43bd-9a0a-5c107b189f82" providerId="ADAL" clId="{2B9D4889-CE4A-4F73-AF23-A94A7B35FDC7}" dt="2023-11-28T23:16:48.681" v="691"/>
          <ac:spMkLst>
            <pc:docMk/>
            <pc:sldMk cId="2981768372" sldId="293"/>
            <ac:spMk id="2" creationId="{00000000-0000-0000-0000-000000000000}"/>
          </ac:spMkLst>
        </pc:spChg>
        <pc:spChg chg="mod">
          <ac:chgData name="Paulo Renato Xavier da Silva" userId="d2fbfea9-16e8-43bd-9a0a-5c107b189f82" providerId="ADAL" clId="{2B9D4889-CE4A-4F73-AF23-A94A7B35FDC7}" dt="2023-11-28T23:17:41.625" v="702"/>
          <ac:spMkLst>
            <pc:docMk/>
            <pc:sldMk cId="2981768372" sldId="293"/>
            <ac:spMk id="4" creationId="{0F44AD47-2D5D-74A8-65EB-EEA774E00765}"/>
          </ac:spMkLst>
        </pc:spChg>
        <pc:spChg chg="mod">
          <ac:chgData name="Paulo Renato Xavier da Silva" userId="d2fbfea9-16e8-43bd-9a0a-5c107b189f82" providerId="ADAL" clId="{2B9D4889-CE4A-4F73-AF23-A94A7B35FDC7}" dt="2023-11-28T23:17:41.625" v="702"/>
          <ac:spMkLst>
            <pc:docMk/>
            <pc:sldMk cId="2981768372" sldId="293"/>
            <ac:spMk id="5" creationId="{A43B91AD-F986-7BFC-FE9F-32D4D58FB283}"/>
          </ac:spMkLst>
        </pc:spChg>
        <pc:spChg chg="mod">
          <ac:chgData name="Paulo Renato Xavier da Silva" userId="d2fbfea9-16e8-43bd-9a0a-5c107b189f82" providerId="ADAL" clId="{2B9D4889-CE4A-4F73-AF23-A94A7B35FDC7}" dt="2023-11-28T23:17:41.625" v="702"/>
          <ac:spMkLst>
            <pc:docMk/>
            <pc:sldMk cId="2981768372" sldId="293"/>
            <ac:spMk id="6" creationId="{60B42B35-F655-B75E-EFB9-4490C17EDAB3}"/>
          </ac:spMkLst>
        </pc:spChg>
        <pc:spChg chg="mod">
          <ac:chgData name="Paulo Renato Xavier da Silva" userId="d2fbfea9-16e8-43bd-9a0a-5c107b189f82" providerId="ADAL" clId="{2B9D4889-CE4A-4F73-AF23-A94A7B35FDC7}" dt="2023-11-28T23:17:41.625" v="702"/>
          <ac:spMkLst>
            <pc:docMk/>
            <pc:sldMk cId="2981768372" sldId="293"/>
            <ac:spMk id="7" creationId="{6B6C9B8C-1AD1-67CF-14D0-78B560608D31}"/>
          </ac:spMkLst>
        </pc:spChg>
        <pc:spChg chg="mod">
          <ac:chgData name="Paulo Renato Xavier da Silva" userId="d2fbfea9-16e8-43bd-9a0a-5c107b189f82" providerId="ADAL" clId="{2B9D4889-CE4A-4F73-AF23-A94A7B35FDC7}" dt="2023-11-28T23:17:41.625" v="702"/>
          <ac:spMkLst>
            <pc:docMk/>
            <pc:sldMk cId="2981768372" sldId="293"/>
            <ac:spMk id="8" creationId="{088BB0E8-2109-2035-2A9F-DDAD07C998C9}"/>
          </ac:spMkLst>
        </pc:spChg>
        <pc:spChg chg="mod">
          <ac:chgData name="Paulo Renato Xavier da Silva" userId="d2fbfea9-16e8-43bd-9a0a-5c107b189f82" providerId="ADAL" clId="{2B9D4889-CE4A-4F73-AF23-A94A7B35FDC7}" dt="2023-11-28T23:17:41.625" v="702"/>
          <ac:spMkLst>
            <pc:docMk/>
            <pc:sldMk cId="2981768372" sldId="293"/>
            <ac:spMk id="9" creationId="{65945846-2EA8-B8A0-60E8-8681FCDB4C5C}"/>
          </ac:spMkLst>
        </pc:spChg>
        <pc:spChg chg="mod">
          <ac:chgData name="Paulo Renato Xavier da Silva" userId="d2fbfea9-16e8-43bd-9a0a-5c107b189f82" providerId="ADAL" clId="{2B9D4889-CE4A-4F73-AF23-A94A7B35FDC7}" dt="2023-11-29T14:52:23.441" v="886"/>
          <ac:spMkLst>
            <pc:docMk/>
            <pc:sldMk cId="2981768372" sldId="293"/>
            <ac:spMk id="10" creationId="{00000000-0000-0000-0000-000000000000}"/>
          </ac:spMkLst>
        </pc:spChg>
        <pc:spChg chg="mod">
          <ac:chgData name="Paulo Renato Xavier da Silva" userId="d2fbfea9-16e8-43bd-9a0a-5c107b189f82" providerId="ADAL" clId="{2B9D4889-CE4A-4F73-AF23-A94A7B35FDC7}" dt="2023-11-29T14:55:50.285" v="911"/>
          <ac:spMkLst>
            <pc:docMk/>
            <pc:sldMk cId="2981768372" sldId="293"/>
            <ac:spMk id="11" creationId="{00000000-0000-0000-0000-000000000000}"/>
          </ac:spMkLst>
        </pc:spChg>
        <pc:grpChg chg="add mod">
          <ac:chgData name="Paulo Renato Xavier da Silva" userId="d2fbfea9-16e8-43bd-9a0a-5c107b189f82" providerId="ADAL" clId="{2B9D4889-CE4A-4F73-AF23-A94A7B35FDC7}" dt="2023-11-28T23:17:41.625" v="702"/>
          <ac:grpSpMkLst>
            <pc:docMk/>
            <pc:sldMk cId="2981768372" sldId="293"/>
            <ac:grpSpMk id="3" creationId="{E886BB0C-7BC5-EE09-9E30-9523D6289C3D}"/>
          </ac:grpSpMkLst>
        </pc:grpChg>
        <pc:grpChg chg="del">
          <ac:chgData name="Paulo Renato Xavier da Silva" userId="d2fbfea9-16e8-43bd-9a0a-5c107b189f82" providerId="ADAL" clId="{2B9D4889-CE4A-4F73-AF23-A94A7B35FDC7}" dt="2023-11-28T23:17:40.908" v="701" actId="478"/>
          <ac:grpSpMkLst>
            <pc:docMk/>
            <pc:sldMk cId="2981768372" sldId="293"/>
            <ac:grpSpMk id="19" creationId="{00000000-0000-0000-0000-000000000000}"/>
          </ac:grpSpMkLst>
        </pc:grpChg>
      </pc:sldChg>
      <pc:sldChg chg="addSp delSp modSp mod">
        <pc:chgData name="Paulo Renato Xavier da Silva" userId="d2fbfea9-16e8-43bd-9a0a-5c107b189f82" providerId="ADAL" clId="{2B9D4889-CE4A-4F73-AF23-A94A7B35FDC7}" dt="2023-11-29T15:02:27.085" v="965"/>
        <pc:sldMkLst>
          <pc:docMk/>
          <pc:sldMk cId="410350630" sldId="294"/>
        </pc:sldMkLst>
        <pc:spChg chg="mod">
          <ac:chgData name="Paulo Renato Xavier da Silva" userId="d2fbfea9-16e8-43bd-9a0a-5c107b189f82" providerId="ADAL" clId="{2B9D4889-CE4A-4F73-AF23-A94A7B35FDC7}" dt="2023-11-28T23:16:55.846" v="692"/>
          <ac:spMkLst>
            <pc:docMk/>
            <pc:sldMk cId="410350630" sldId="294"/>
            <ac:spMk id="2" creationId="{00000000-0000-0000-0000-000000000000}"/>
          </ac:spMkLst>
        </pc:spChg>
        <pc:spChg chg="mod">
          <ac:chgData name="Paulo Renato Xavier da Silva" userId="d2fbfea9-16e8-43bd-9a0a-5c107b189f82" providerId="ADAL" clId="{2B9D4889-CE4A-4F73-AF23-A94A7B35FDC7}" dt="2023-11-28T23:17:48.206" v="704"/>
          <ac:spMkLst>
            <pc:docMk/>
            <pc:sldMk cId="410350630" sldId="294"/>
            <ac:spMk id="4" creationId="{D30055ED-8983-3AEC-0C70-EB61AEC5E274}"/>
          </ac:spMkLst>
        </pc:spChg>
        <pc:spChg chg="mod">
          <ac:chgData name="Paulo Renato Xavier da Silva" userId="d2fbfea9-16e8-43bd-9a0a-5c107b189f82" providerId="ADAL" clId="{2B9D4889-CE4A-4F73-AF23-A94A7B35FDC7}" dt="2023-11-28T23:17:48.206" v="704"/>
          <ac:spMkLst>
            <pc:docMk/>
            <pc:sldMk cId="410350630" sldId="294"/>
            <ac:spMk id="5" creationId="{06004793-754D-6641-1D22-E54F0E46B4EA}"/>
          </ac:spMkLst>
        </pc:spChg>
        <pc:spChg chg="mod">
          <ac:chgData name="Paulo Renato Xavier da Silva" userId="d2fbfea9-16e8-43bd-9a0a-5c107b189f82" providerId="ADAL" clId="{2B9D4889-CE4A-4F73-AF23-A94A7B35FDC7}" dt="2023-11-28T23:17:48.206" v="704"/>
          <ac:spMkLst>
            <pc:docMk/>
            <pc:sldMk cId="410350630" sldId="294"/>
            <ac:spMk id="6" creationId="{69130A8B-8AA6-5076-C3DC-5BC3FD95BE78}"/>
          </ac:spMkLst>
        </pc:spChg>
        <pc:spChg chg="mod">
          <ac:chgData name="Paulo Renato Xavier da Silva" userId="d2fbfea9-16e8-43bd-9a0a-5c107b189f82" providerId="ADAL" clId="{2B9D4889-CE4A-4F73-AF23-A94A7B35FDC7}" dt="2023-11-28T23:17:48.206" v="704"/>
          <ac:spMkLst>
            <pc:docMk/>
            <pc:sldMk cId="410350630" sldId="294"/>
            <ac:spMk id="7" creationId="{0866497A-6D93-D86A-1CC9-F4CEAC7DE74A}"/>
          </ac:spMkLst>
        </pc:spChg>
        <pc:spChg chg="mod">
          <ac:chgData name="Paulo Renato Xavier da Silva" userId="d2fbfea9-16e8-43bd-9a0a-5c107b189f82" providerId="ADAL" clId="{2B9D4889-CE4A-4F73-AF23-A94A7B35FDC7}" dt="2023-11-28T23:17:48.206" v="704"/>
          <ac:spMkLst>
            <pc:docMk/>
            <pc:sldMk cId="410350630" sldId="294"/>
            <ac:spMk id="8" creationId="{4CD9D3C9-4C82-EA31-A075-E115028D6A8C}"/>
          </ac:spMkLst>
        </pc:spChg>
        <pc:spChg chg="mod">
          <ac:chgData name="Paulo Renato Xavier da Silva" userId="d2fbfea9-16e8-43bd-9a0a-5c107b189f82" providerId="ADAL" clId="{2B9D4889-CE4A-4F73-AF23-A94A7B35FDC7}" dt="2023-11-28T23:17:48.206" v="704"/>
          <ac:spMkLst>
            <pc:docMk/>
            <pc:sldMk cId="410350630" sldId="294"/>
            <ac:spMk id="9" creationId="{C1AF454A-146C-A82E-5E2B-F7798D650933}"/>
          </ac:spMkLst>
        </pc:spChg>
        <pc:spChg chg="mod">
          <ac:chgData name="Paulo Renato Xavier da Silva" userId="d2fbfea9-16e8-43bd-9a0a-5c107b189f82" providerId="ADAL" clId="{2B9D4889-CE4A-4F73-AF23-A94A7B35FDC7}" dt="2023-11-29T15:01:41.759" v="954" actId="14100"/>
          <ac:spMkLst>
            <pc:docMk/>
            <pc:sldMk cId="410350630" sldId="294"/>
            <ac:spMk id="10" creationId="{00000000-0000-0000-0000-000000000000}"/>
          </ac:spMkLst>
        </pc:spChg>
        <pc:grpChg chg="add mod">
          <ac:chgData name="Paulo Renato Xavier da Silva" userId="d2fbfea9-16e8-43bd-9a0a-5c107b189f82" providerId="ADAL" clId="{2B9D4889-CE4A-4F73-AF23-A94A7B35FDC7}" dt="2023-11-28T23:17:48.206" v="704"/>
          <ac:grpSpMkLst>
            <pc:docMk/>
            <pc:sldMk cId="410350630" sldId="294"/>
            <ac:grpSpMk id="3" creationId="{F8EEA694-5621-EB48-DB42-0BDF823CB3DA}"/>
          </ac:grpSpMkLst>
        </pc:grpChg>
        <pc:grpChg chg="del">
          <ac:chgData name="Paulo Renato Xavier da Silva" userId="d2fbfea9-16e8-43bd-9a0a-5c107b189f82" providerId="ADAL" clId="{2B9D4889-CE4A-4F73-AF23-A94A7B35FDC7}" dt="2023-11-28T23:17:47.789" v="703" actId="478"/>
          <ac:grpSpMkLst>
            <pc:docMk/>
            <pc:sldMk cId="410350630" sldId="294"/>
            <ac:grpSpMk id="19" creationId="{00000000-0000-0000-0000-000000000000}"/>
          </ac:grpSpMkLst>
        </pc:grpChg>
        <pc:graphicFrameChg chg="mod modGraphic">
          <ac:chgData name="Paulo Renato Xavier da Silva" userId="d2fbfea9-16e8-43bd-9a0a-5c107b189f82" providerId="ADAL" clId="{2B9D4889-CE4A-4F73-AF23-A94A7B35FDC7}" dt="2023-11-29T15:02:27.085" v="965"/>
          <ac:graphicFrameMkLst>
            <pc:docMk/>
            <pc:sldMk cId="410350630" sldId="294"/>
            <ac:graphicFrameMk id="11" creationId="{00000000-0000-0000-0000-000000000000}"/>
          </ac:graphicFrameMkLst>
        </pc:graphicFrameChg>
      </pc:sldChg>
      <pc:sldChg chg="addSp delSp modSp mod modNotes">
        <pc:chgData name="Paulo Renato Xavier da Silva" userId="d2fbfea9-16e8-43bd-9a0a-5c107b189f82" providerId="ADAL" clId="{2B9D4889-CE4A-4F73-AF23-A94A7B35FDC7}" dt="2023-11-30T17:14:25.903" v="2670" actId="20577"/>
        <pc:sldMkLst>
          <pc:docMk/>
          <pc:sldMk cId="131882023" sldId="295"/>
        </pc:sldMkLst>
        <pc:spChg chg="mod">
          <ac:chgData name="Paulo Renato Xavier da Silva" userId="d2fbfea9-16e8-43bd-9a0a-5c107b189f82" providerId="ADAL" clId="{2B9D4889-CE4A-4F73-AF23-A94A7B35FDC7}" dt="2023-11-29T15:03:58.895" v="975" actId="14100"/>
          <ac:spMkLst>
            <pc:docMk/>
            <pc:sldMk cId="131882023" sldId="295"/>
            <ac:spMk id="2" creationId="{00000000-0000-0000-0000-000000000000}"/>
          </ac:spMkLst>
        </pc:spChg>
        <pc:spChg chg="mod">
          <ac:chgData name="Paulo Renato Xavier da Silva" userId="d2fbfea9-16e8-43bd-9a0a-5c107b189f82" providerId="ADAL" clId="{2B9D4889-CE4A-4F73-AF23-A94A7B35FDC7}" dt="2023-11-29T15:02:54.510" v="967"/>
          <ac:spMkLst>
            <pc:docMk/>
            <pc:sldMk cId="131882023" sldId="295"/>
            <ac:spMk id="4" creationId="{B1B36A2F-1D9A-B6B9-80A6-DB8C74EB9B36}"/>
          </ac:spMkLst>
        </pc:spChg>
        <pc:spChg chg="mod">
          <ac:chgData name="Paulo Renato Xavier da Silva" userId="d2fbfea9-16e8-43bd-9a0a-5c107b189f82" providerId="ADAL" clId="{2B9D4889-CE4A-4F73-AF23-A94A7B35FDC7}" dt="2023-11-29T15:03:37.133" v="973" actId="207"/>
          <ac:spMkLst>
            <pc:docMk/>
            <pc:sldMk cId="131882023" sldId="295"/>
            <ac:spMk id="5" creationId="{B40F54A7-AC5D-CC4F-274C-D90112B254FA}"/>
          </ac:spMkLst>
        </pc:spChg>
        <pc:spChg chg="mod">
          <ac:chgData name="Paulo Renato Xavier da Silva" userId="d2fbfea9-16e8-43bd-9a0a-5c107b189f82" providerId="ADAL" clId="{2B9D4889-CE4A-4F73-AF23-A94A7B35FDC7}" dt="2023-11-29T15:03:29.655" v="972" actId="207"/>
          <ac:spMkLst>
            <pc:docMk/>
            <pc:sldMk cId="131882023" sldId="295"/>
            <ac:spMk id="6" creationId="{96907DAF-0659-CB6A-62FD-D09A3E9383DC}"/>
          </ac:spMkLst>
        </pc:spChg>
        <pc:spChg chg="mod">
          <ac:chgData name="Paulo Renato Xavier da Silva" userId="d2fbfea9-16e8-43bd-9a0a-5c107b189f82" providerId="ADAL" clId="{2B9D4889-CE4A-4F73-AF23-A94A7B35FDC7}" dt="2023-11-29T15:02:54.510" v="967"/>
          <ac:spMkLst>
            <pc:docMk/>
            <pc:sldMk cId="131882023" sldId="295"/>
            <ac:spMk id="7" creationId="{D86D460B-11A4-C69E-C1A7-3ED94BC4E49A}"/>
          </ac:spMkLst>
        </pc:spChg>
        <pc:spChg chg="mod">
          <ac:chgData name="Paulo Renato Xavier da Silva" userId="d2fbfea9-16e8-43bd-9a0a-5c107b189f82" providerId="ADAL" clId="{2B9D4889-CE4A-4F73-AF23-A94A7B35FDC7}" dt="2023-11-29T15:02:54.510" v="967"/>
          <ac:spMkLst>
            <pc:docMk/>
            <pc:sldMk cId="131882023" sldId="295"/>
            <ac:spMk id="8" creationId="{51DE9C1C-5706-44DD-0802-43548A36C396}"/>
          </ac:spMkLst>
        </pc:spChg>
        <pc:spChg chg="mod">
          <ac:chgData name="Paulo Renato Xavier da Silva" userId="d2fbfea9-16e8-43bd-9a0a-5c107b189f82" providerId="ADAL" clId="{2B9D4889-CE4A-4F73-AF23-A94A7B35FDC7}" dt="2023-11-29T15:02:54.510" v="967"/>
          <ac:spMkLst>
            <pc:docMk/>
            <pc:sldMk cId="131882023" sldId="295"/>
            <ac:spMk id="9" creationId="{669BB1BA-33B3-7845-87B4-A8C119435745}"/>
          </ac:spMkLst>
        </pc:spChg>
        <pc:spChg chg="mod">
          <ac:chgData name="Paulo Renato Xavier da Silva" userId="d2fbfea9-16e8-43bd-9a0a-5c107b189f82" providerId="ADAL" clId="{2B9D4889-CE4A-4F73-AF23-A94A7B35FDC7}" dt="2023-11-29T15:07:16.688" v="1013"/>
          <ac:spMkLst>
            <pc:docMk/>
            <pc:sldMk cId="131882023" sldId="295"/>
            <ac:spMk id="12" creationId="{00000000-0000-0000-0000-000000000000}"/>
          </ac:spMkLst>
        </pc:spChg>
        <pc:spChg chg="mod">
          <ac:chgData name="Paulo Renato Xavier da Silva" userId="d2fbfea9-16e8-43bd-9a0a-5c107b189f82" providerId="ADAL" clId="{2B9D4889-CE4A-4F73-AF23-A94A7B35FDC7}" dt="2023-11-29T15:04:46.043" v="977"/>
          <ac:spMkLst>
            <pc:docMk/>
            <pc:sldMk cId="131882023" sldId="295"/>
            <ac:spMk id="13" creationId="{00000000-0000-0000-0000-000000000000}"/>
          </ac:spMkLst>
        </pc:spChg>
        <pc:spChg chg="mod">
          <ac:chgData name="Paulo Renato Xavier da Silva" userId="d2fbfea9-16e8-43bd-9a0a-5c107b189f82" providerId="ADAL" clId="{2B9D4889-CE4A-4F73-AF23-A94A7B35FDC7}" dt="2023-11-29T15:05:44.599" v="996" actId="1076"/>
          <ac:spMkLst>
            <pc:docMk/>
            <pc:sldMk cId="131882023" sldId="295"/>
            <ac:spMk id="33" creationId="{00000000-0000-0000-0000-000000000000}"/>
          </ac:spMkLst>
        </pc:spChg>
        <pc:spChg chg="mod">
          <ac:chgData name="Paulo Renato Xavier da Silva" userId="d2fbfea9-16e8-43bd-9a0a-5c107b189f82" providerId="ADAL" clId="{2B9D4889-CE4A-4F73-AF23-A94A7B35FDC7}" dt="2023-11-29T15:07:03.836" v="1011" actId="20577"/>
          <ac:spMkLst>
            <pc:docMk/>
            <pc:sldMk cId="131882023" sldId="295"/>
            <ac:spMk id="48" creationId="{00000000-0000-0000-0000-000000000000}"/>
          </ac:spMkLst>
        </pc:spChg>
        <pc:spChg chg="mod">
          <ac:chgData name="Paulo Renato Xavier da Silva" userId="d2fbfea9-16e8-43bd-9a0a-5c107b189f82" providerId="ADAL" clId="{2B9D4889-CE4A-4F73-AF23-A94A7B35FDC7}" dt="2023-11-29T15:05:26.876" v="993" actId="1036"/>
          <ac:spMkLst>
            <pc:docMk/>
            <pc:sldMk cId="131882023" sldId="295"/>
            <ac:spMk id="49" creationId="{00000000-0000-0000-0000-000000000000}"/>
          </ac:spMkLst>
        </pc:spChg>
        <pc:spChg chg="mod">
          <ac:chgData name="Paulo Renato Xavier da Silva" userId="d2fbfea9-16e8-43bd-9a0a-5c107b189f82" providerId="ADAL" clId="{2B9D4889-CE4A-4F73-AF23-A94A7B35FDC7}" dt="2023-11-29T15:07:23.278" v="1014"/>
          <ac:spMkLst>
            <pc:docMk/>
            <pc:sldMk cId="131882023" sldId="295"/>
            <ac:spMk id="51" creationId="{00000000-0000-0000-0000-000000000000}"/>
          </ac:spMkLst>
        </pc:spChg>
        <pc:spChg chg="mod">
          <ac:chgData name="Paulo Renato Xavier da Silva" userId="d2fbfea9-16e8-43bd-9a0a-5c107b189f82" providerId="ADAL" clId="{2B9D4889-CE4A-4F73-AF23-A94A7B35FDC7}" dt="2023-11-29T15:05:26.876" v="993" actId="1036"/>
          <ac:spMkLst>
            <pc:docMk/>
            <pc:sldMk cId="131882023" sldId="295"/>
            <ac:spMk id="52" creationId="{00000000-0000-0000-0000-000000000000}"/>
          </ac:spMkLst>
        </pc:spChg>
        <pc:spChg chg="mod">
          <ac:chgData name="Paulo Renato Xavier da Silva" userId="d2fbfea9-16e8-43bd-9a0a-5c107b189f82" providerId="ADAL" clId="{2B9D4889-CE4A-4F73-AF23-A94A7B35FDC7}" dt="2023-11-29T15:08:38.248" v="1022" actId="20577"/>
          <ac:spMkLst>
            <pc:docMk/>
            <pc:sldMk cId="131882023" sldId="295"/>
            <ac:spMk id="53" creationId="{00000000-0000-0000-0000-000000000000}"/>
          </ac:spMkLst>
        </pc:spChg>
        <pc:spChg chg="mod">
          <ac:chgData name="Paulo Renato Xavier da Silva" userId="d2fbfea9-16e8-43bd-9a0a-5c107b189f82" providerId="ADAL" clId="{2B9D4889-CE4A-4F73-AF23-A94A7B35FDC7}" dt="2023-11-29T15:05:45.343" v="997" actId="1076"/>
          <ac:spMkLst>
            <pc:docMk/>
            <pc:sldMk cId="131882023" sldId="295"/>
            <ac:spMk id="54" creationId="{00000000-0000-0000-0000-000000000000}"/>
          </ac:spMkLst>
        </pc:spChg>
        <pc:spChg chg="mod">
          <ac:chgData name="Paulo Renato Xavier da Silva" userId="d2fbfea9-16e8-43bd-9a0a-5c107b189f82" providerId="ADAL" clId="{2B9D4889-CE4A-4F73-AF23-A94A7B35FDC7}" dt="2023-11-29T15:07:56.420" v="1017"/>
          <ac:spMkLst>
            <pc:docMk/>
            <pc:sldMk cId="131882023" sldId="295"/>
            <ac:spMk id="61" creationId="{00000000-0000-0000-0000-000000000000}"/>
          </ac:spMkLst>
        </pc:spChg>
        <pc:spChg chg="mod">
          <ac:chgData name="Paulo Renato Xavier da Silva" userId="d2fbfea9-16e8-43bd-9a0a-5c107b189f82" providerId="ADAL" clId="{2B9D4889-CE4A-4F73-AF23-A94A7B35FDC7}" dt="2023-11-29T15:08:27.823" v="1020"/>
          <ac:spMkLst>
            <pc:docMk/>
            <pc:sldMk cId="131882023" sldId="295"/>
            <ac:spMk id="62" creationId="{00000000-0000-0000-0000-000000000000}"/>
          </ac:spMkLst>
        </pc:spChg>
        <pc:grpChg chg="add mod">
          <ac:chgData name="Paulo Renato Xavier da Silva" userId="d2fbfea9-16e8-43bd-9a0a-5c107b189f82" providerId="ADAL" clId="{2B9D4889-CE4A-4F73-AF23-A94A7B35FDC7}" dt="2023-11-29T15:02:54.510" v="967"/>
          <ac:grpSpMkLst>
            <pc:docMk/>
            <pc:sldMk cId="131882023" sldId="295"/>
            <ac:grpSpMk id="3" creationId="{DA4CECF0-8B94-0B54-3234-1D9943DE718C}"/>
          </ac:grpSpMkLst>
        </pc:grpChg>
        <pc:grpChg chg="del">
          <ac:chgData name="Paulo Renato Xavier da Silva" userId="d2fbfea9-16e8-43bd-9a0a-5c107b189f82" providerId="ADAL" clId="{2B9D4889-CE4A-4F73-AF23-A94A7B35FDC7}" dt="2023-11-29T15:02:53.689" v="966" actId="478"/>
          <ac:grpSpMkLst>
            <pc:docMk/>
            <pc:sldMk cId="131882023" sldId="295"/>
            <ac:grpSpMk id="70" creationId="{00000000-0000-0000-0000-000000000000}"/>
          </ac:grpSpMkLst>
        </pc:grpChg>
        <pc:grpChg chg="mod">
          <ac:chgData name="Paulo Renato Xavier da Silva" userId="d2fbfea9-16e8-43bd-9a0a-5c107b189f82" providerId="ADAL" clId="{2B9D4889-CE4A-4F73-AF23-A94A7B35FDC7}" dt="2023-11-29T15:05:26.876" v="993" actId="1036"/>
          <ac:grpSpMkLst>
            <pc:docMk/>
            <pc:sldMk cId="131882023" sldId="295"/>
            <ac:grpSpMk id="71" creationId="{00000000-0000-0000-0000-000000000000}"/>
          </ac:grpSpMkLst>
        </pc:grpChg>
        <pc:picChg chg="mod">
          <ac:chgData name="Paulo Renato Xavier da Silva" userId="d2fbfea9-16e8-43bd-9a0a-5c107b189f82" providerId="ADAL" clId="{2B9D4889-CE4A-4F73-AF23-A94A7B35FDC7}" dt="2023-11-29T15:05:58.799" v="999" actId="1076"/>
          <ac:picMkLst>
            <pc:docMk/>
            <pc:sldMk cId="131882023" sldId="295"/>
            <ac:picMk id="32" creationId="{00000000-0000-0000-0000-000000000000}"/>
          </ac:picMkLst>
        </pc:picChg>
      </pc:sldChg>
      <pc:sldChg chg="addSp delSp modSp mod">
        <pc:chgData name="Paulo Renato Xavier da Silva" userId="d2fbfea9-16e8-43bd-9a0a-5c107b189f82" providerId="ADAL" clId="{2B9D4889-CE4A-4F73-AF23-A94A7B35FDC7}" dt="2023-11-29T15:11:49.575" v="1083" actId="14100"/>
        <pc:sldMkLst>
          <pc:docMk/>
          <pc:sldMk cId="705897345" sldId="296"/>
        </pc:sldMkLst>
        <pc:spChg chg="mod">
          <ac:chgData name="Paulo Renato Xavier da Silva" userId="d2fbfea9-16e8-43bd-9a0a-5c107b189f82" providerId="ADAL" clId="{2B9D4889-CE4A-4F73-AF23-A94A7B35FDC7}" dt="2023-11-29T15:11:49.575" v="1083" actId="14100"/>
          <ac:spMkLst>
            <pc:docMk/>
            <pc:sldMk cId="705897345" sldId="296"/>
            <ac:spMk id="2" creationId="{00000000-0000-0000-0000-000000000000}"/>
          </ac:spMkLst>
        </pc:spChg>
        <pc:spChg chg="mod">
          <ac:chgData name="Paulo Renato Xavier da Silva" userId="d2fbfea9-16e8-43bd-9a0a-5c107b189f82" providerId="ADAL" clId="{2B9D4889-CE4A-4F73-AF23-A94A7B35FDC7}" dt="2023-11-29T15:08:53.054" v="1024"/>
          <ac:spMkLst>
            <pc:docMk/>
            <pc:sldMk cId="705897345" sldId="296"/>
            <ac:spMk id="4" creationId="{371AD7F7-4507-C232-21BC-ADC585CC39F4}"/>
          </ac:spMkLst>
        </pc:spChg>
        <pc:spChg chg="mod">
          <ac:chgData name="Paulo Renato Xavier da Silva" userId="d2fbfea9-16e8-43bd-9a0a-5c107b189f82" providerId="ADAL" clId="{2B9D4889-CE4A-4F73-AF23-A94A7B35FDC7}" dt="2023-11-29T15:08:53.054" v="1024"/>
          <ac:spMkLst>
            <pc:docMk/>
            <pc:sldMk cId="705897345" sldId="296"/>
            <ac:spMk id="5" creationId="{5A5B73AE-6D3D-A62A-053D-B29F45285CC9}"/>
          </ac:spMkLst>
        </pc:spChg>
        <pc:spChg chg="mod">
          <ac:chgData name="Paulo Renato Xavier da Silva" userId="d2fbfea9-16e8-43bd-9a0a-5c107b189f82" providerId="ADAL" clId="{2B9D4889-CE4A-4F73-AF23-A94A7B35FDC7}" dt="2023-11-29T15:08:53.054" v="1024"/>
          <ac:spMkLst>
            <pc:docMk/>
            <pc:sldMk cId="705897345" sldId="296"/>
            <ac:spMk id="6" creationId="{A20F0E6F-E29C-C62D-177D-EA48787D7A39}"/>
          </ac:spMkLst>
        </pc:spChg>
        <pc:spChg chg="mod">
          <ac:chgData name="Paulo Renato Xavier da Silva" userId="d2fbfea9-16e8-43bd-9a0a-5c107b189f82" providerId="ADAL" clId="{2B9D4889-CE4A-4F73-AF23-A94A7B35FDC7}" dt="2023-11-29T15:08:53.054" v="1024"/>
          <ac:spMkLst>
            <pc:docMk/>
            <pc:sldMk cId="705897345" sldId="296"/>
            <ac:spMk id="7" creationId="{05E8A3FB-46CB-487C-49AF-C76247A2669A}"/>
          </ac:spMkLst>
        </pc:spChg>
        <pc:spChg chg="mod">
          <ac:chgData name="Paulo Renato Xavier da Silva" userId="d2fbfea9-16e8-43bd-9a0a-5c107b189f82" providerId="ADAL" clId="{2B9D4889-CE4A-4F73-AF23-A94A7B35FDC7}" dt="2023-11-29T15:08:53.054" v="1024"/>
          <ac:spMkLst>
            <pc:docMk/>
            <pc:sldMk cId="705897345" sldId="296"/>
            <ac:spMk id="8" creationId="{C4F90E52-CF43-BB8F-0871-CCDFE7BEB494}"/>
          </ac:spMkLst>
        </pc:spChg>
        <pc:spChg chg="mod">
          <ac:chgData name="Paulo Renato Xavier da Silva" userId="d2fbfea9-16e8-43bd-9a0a-5c107b189f82" providerId="ADAL" clId="{2B9D4889-CE4A-4F73-AF23-A94A7B35FDC7}" dt="2023-11-29T15:08:53.054" v="1024"/>
          <ac:spMkLst>
            <pc:docMk/>
            <pc:sldMk cId="705897345" sldId="296"/>
            <ac:spMk id="9" creationId="{48EB7C73-E088-3778-8DE1-D35A01C6AC15}"/>
          </ac:spMkLst>
        </pc:spChg>
        <pc:spChg chg="mod">
          <ac:chgData name="Paulo Renato Xavier da Silva" userId="d2fbfea9-16e8-43bd-9a0a-5c107b189f82" providerId="ADAL" clId="{2B9D4889-CE4A-4F73-AF23-A94A7B35FDC7}" dt="2023-11-29T15:11:23.961" v="1076"/>
          <ac:spMkLst>
            <pc:docMk/>
            <pc:sldMk cId="705897345" sldId="296"/>
            <ac:spMk id="10"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1" creationId="{00000000-0000-0000-0000-000000000000}"/>
          </ac:spMkLst>
        </pc:spChg>
        <pc:spChg chg="mod">
          <ac:chgData name="Paulo Renato Xavier da Silva" userId="d2fbfea9-16e8-43bd-9a0a-5c107b189f82" providerId="ADAL" clId="{2B9D4889-CE4A-4F73-AF23-A94A7B35FDC7}" dt="2023-11-29T15:11:18.983" v="1075"/>
          <ac:spMkLst>
            <pc:docMk/>
            <pc:sldMk cId="705897345" sldId="296"/>
            <ac:spMk id="12"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3"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4" creationId="{00000000-0000-0000-0000-000000000000}"/>
          </ac:spMkLst>
        </pc:spChg>
        <pc:spChg chg="mod">
          <ac:chgData name="Paulo Renato Xavier da Silva" userId="d2fbfea9-16e8-43bd-9a0a-5c107b189f82" providerId="ADAL" clId="{2B9D4889-CE4A-4F73-AF23-A94A7B35FDC7}" dt="2023-11-29T15:11:12.311" v="1074"/>
          <ac:spMkLst>
            <pc:docMk/>
            <pc:sldMk cId="705897345" sldId="296"/>
            <ac:spMk id="15" creationId="{00000000-0000-0000-0000-000000000000}"/>
          </ac:spMkLst>
        </pc:spChg>
        <pc:spChg chg="mod">
          <ac:chgData name="Paulo Renato Xavier da Silva" userId="d2fbfea9-16e8-43bd-9a0a-5c107b189f82" providerId="ADAL" clId="{2B9D4889-CE4A-4F73-AF23-A94A7B35FDC7}" dt="2023-11-29T15:11:30.966" v="1081" actId="20577"/>
          <ac:spMkLst>
            <pc:docMk/>
            <pc:sldMk cId="705897345" sldId="296"/>
            <ac:spMk id="16"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7"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8"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19"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0"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1"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2"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3"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4"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5"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6"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7"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8"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29"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0"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1"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2"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3"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4"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5"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6"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7"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8" creationId="{00000000-0000-0000-0000-000000000000}"/>
          </ac:spMkLst>
        </pc:spChg>
        <pc:spChg chg="mod">
          <ac:chgData name="Paulo Renato Xavier da Silva" userId="d2fbfea9-16e8-43bd-9a0a-5c107b189f82" providerId="ADAL" clId="{2B9D4889-CE4A-4F73-AF23-A94A7B35FDC7}" dt="2023-11-29T15:09:33.099" v="1038" actId="1036"/>
          <ac:spMkLst>
            <pc:docMk/>
            <pc:sldMk cId="705897345" sldId="296"/>
            <ac:spMk id="39" creationId="{00000000-0000-0000-0000-000000000000}"/>
          </ac:spMkLst>
        </pc:spChg>
        <pc:spChg chg="mod">
          <ac:chgData name="Paulo Renato Xavier da Silva" userId="d2fbfea9-16e8-43bd-9a0a-5c107b189f82" providerId="ADAL" clId="{2B9D4889-CE4A-4F73-AF23-A94A7B35FDC7}" dt="2023-11-29T15:09:22.623" v="1026"/>
          <ac:spMkLst>
            <pc:docMk/>
            <pc:sldMk cId="705897345" sldId="296"/>
            <ac:spMk id="44" creationId="{00000000-0000-0000-0000-000000000000}"/>
          </ac:spMkLst>
        </pc:spChg>
        <pc:spChg chg="mod">
          <ac:chgData name="Paulo Renato Xavier da Silva" userId="d2fbfea9-16e8-43bd-9a0a-5c107b189f82" providerId="ADAL" clId="{2B9D4889-CE4A-4F73-AF23-A94A7B35FDC7}" dt="2023-11-29T15:10:27.878" v="1073" actId="20577"/>
          <ac:spMkLst>
            <pc:docMk/>
            <pc:sldMk cId="705897345" sldId="296"/>
            <ac:spMk id="46" creationId="{00000000-0000-0000-0000-000000000000}"/>
          </ac:spMkLst>
        </pc:spChg>
        <pc:grpChg chg="add mod">
          <ac:chgData name="Paulo Renato Xavier da Silva" userId="d2fbfea9-16e8-43bd-9a0a-5c107b189f82" providerId="ADAL" clId="{2B9D4889-CE4A-4F73-AF23-A94A7B35FDC7}" dt="2023-11-29T15:08:53.054" v="1024"/>
          <ac:grpSpMkLst>
            <pc:docMk/>
            <pc:sldMk cId="705897345" sldId="296"/>
            <ac:grpSpMk id="3" creationId="{A5FE7FAF-958A-A667-B72B-8A6492EBBD67}"/>
          </ac:grpSpMkLst>
        </pc:grpChg>
        <pc:grpChg chg="del">
          <ac:chgData name="Paulo Renato Xavier da Silva" userId="d2fbfea9-16e8-43bd-9a0a-5c107b189f82" providerId="ADAL" clId="{2B9D4889-CE4A-4F73-AF23-A94A7B35FDC7}" dt="2023-11-29T15:08:52.632" v="1023" actId="478"/>
          <ac:grpSpMkLst>
            <pc:docMk/>
            <pc:sldMk cId="705897345" sldId="296"/>
            <ac:grpSpMk id="54" creationId="{00000000-0000-0000-0000-000000000000}"/>
          </ac:grpSpMkLst>
        </pc:grpChg>
        <pc:graphicFrameChg chg="mod">
          <ac:chgData name="Paulo Renato Xavier da Silva" userId="d2fbfea9-16e8-43bd-9a0a-5c107b189f82" providerId="ADAL" clId="{2B9D4889-CE4A-4F73-AF23-A94A7B35FDC7}" dt="2023-11-29T15:09:33.099" v="1038" actId="1036"/>
          <ac:graphicFrameMkLst>
            <pc:docMk/>
            <pc:sldMk cId="705897345" sldId="296"/>
            <ac:graphicFrameMk id="45" creationId="{00000000-0000-0000-0000-000000000000}"/>
          </ac:graphicFrameMkLst>
        </pc:graphicFrameChg>
        <pc:cxnChg chg="mod">
          <ac:chgData name="Paulo Renato Xavier da Silva" userId="d2fbfea9-16e8-43bd-9a0a-5c107b189f82" providerId="ADAL" clId="{2B9D4889-CE4A-4F73-AF23-A94A7B35FDC7}" dt="2023-11-29T15:09:33.099" v="1038" actId="1036"/>
          <ac:cxnSpMkLst>
            <pc:docMk/>
            <pc:sldMk cId="705897345" sldId="296"/>
            <ac:cxnSpMk id="40" creationId="{00000000-0000-0000-0000-000000000000}"/>
          </ac:cxnSpMkLst>
        </pc:cxnChg>
        <pc:cxnChg chg="mod">
          <ac:chgData name="Paulo Renato Xavier da Silva" userId="d2fbfea9-16e8-43bd-9a0a-5c107b189f82" providerId="ADAL" clId="{2B9D4889-CE4A-4F73-AF23-A94A7B35FDC7}" dt="2023-11-29T15:09:33.099" v="1038" actId="1036"/>
          <ac:cxnSpMkLst>
            <pc:docMk/>
            <pc:sldMk cId="705897345" sldId="296"/>
            <ac:cxnSpMk id="41" creationId="{00000000-0000-0000-0000-000000000000}"/>
          </ac:cxnSpMkLst>
        </pc:cxnChg>
        <pc:cxnChg chg="mod">
          <ac:chgData name="Paulo Renato Xavier da Silva" userId="d2fbfea9-16e8-43bd-9a0a-5c107b189f82" providerId="ADAL" clId="{2B9D4889-CE4A-4F73-AF23-A94A7B35FDC7}" dt="2023-11-29T15:09:33.099" v="1038" actId="1036"/>
          <ac:cxnSpMkLst>
            <pc:docMk/>
            <pc:sldMk cId="705897345" sldId="296"/>
            <ac:cxnSpMk id="42" creationId="{00000000-0000-0000-0000-000000000000}"/>
          </ac:cxnSpMkLst>
        </pc:cxnChg>
        <pc:cxnChg chg="mod">
          <ac:chgData name="Paulo Renato Xavier da Silva" userId="d2fbfea9-16e8-43bd-9a0a-5c107b189f82" providerId="ADAL" clId="{2B9D4889-CE4A-4F73-AF23-A94A7B35FDC7}" dt="2023-11-29T15:09:33.099" v="1038" actId="1036"/>
          <ac:cxnSpMkLst>
            <pc:docMk/>
            <pc:sldMk cId="705897345" sldId="296"/>
            <ac:cxnSpMk id="43" creationId="{00000000-0000-0000-0000-000000000000}"/>
          </ac:cxnSpMkLst>
        </pc:cxnChg>
      </pc:sldChg>
      <pc:sldChg chg="addSp delSp modSp mod">
        <pc:chgData name="Paulo Renato Xavier da Silva" userId="d2fbfea9-16e8-43bd-9a0a-5c107b189f82" providerId="ADAL" clId="{2B9D4889-CE4A-4F73-AF23-A94A7B35FDC7}" dt="2023-11-29T15:17:22.615" v="1166" actId="14100"/>
        <pc:sldMkLst>
          <pc:docMk/>
          <pc:sldMk cId="1843374000" sldId="297"/>
        </pc:sldMkLst>
        <pc:spChg chg="mod">
          <ac:chgData name="Paulo Renato Xavier da Silva" userId="d2fbfea9-16e8-43bd-9a0a-5c107b189f82" providerId="ADAL" clId="{2B9D4889-CE4A-4F73-AF23-A94A7B35FDC7}" dt="2023-11-29T15:12:56.874" v="1097" actId="20577"/>
          <ac:spMkLst>
            <pc:docMk/>
            <pc:sldMk cId="1843374000" sldId="297"/>
            <ac:spMk id="2" creationId="{00000000-0000-0000-0000-000000000000}"/>
          </ac:spMkLst>
        </pc:spChg>
        <pc:spChg chg="mod">
          <ac:chgData name="Paulo Renato Xavier da Silva" userId="d2fbfea9-16e8-43bd-9a0a-5c107b189f82" providerId="ADAL" clId="{2B9D4889-CE4A-4F73-AF23-A94A7B35FDC7}" dt="2023-11-29T15:12:09.438" v="1085"/>
          <ac:spMkLst>
            <pc:docMk/>
            <pc:sldMk cId="1843374000" sldId="297"/>
            <ac:spMk id="4" creationId="{BC73F4F7-E3DD-94B6-1FCF-0E421CA77060}"/>
          </ac:spMkLst>
        </pc:spChg>
        <pc:spChg chg="mod">
          <ac:chgData name="Paulo Renato Xavier da Silva" userId="d2fbfea9-16e8-43bd-9a0a-5c107b189f82" providerId="ADAL" clId="{2B9D4889-CE4A-4F73-AF23-A94A7B35FDC7}" dt="2023-11-29T15:12:09.438" v="1085"/>
          <ac:spMkLst>
            <pc:docMk/>
            <pc:sldMk cId="1843374000" sldId="297"/>
            <ac:spMk id="5" creationId="{294D7BDF-EA40-9C0B-0173-9B964A6B0358}"/>
          </ac:spMkLst>
        </pc:spChg>
        <pc:spChg chg="mod">
          <ac:chgData name="Paulo Renato Xavier da Silva" userId="d2fbfea9-16e8-43bd-9a0a-5c107b189f82" providerId="ADAL" clId="{2B9D4889-CE4A-4F73-AF23-A94A7B35FDC7}" dt="2023-11-29T15:12:09.438" v="1085"/>
          <ac:spMkLst>
            <pc:docMk/>
            <pc:sldMk cId="1843374000" sldId="297"/>
            <ac:spMk id="6" creationId="{42E39C43-970B-26B5-30ED-18F2CBD2403F}"/>
          </ac:spMkLst>
        </pc:spChg>
        <pc:spChg chg="mod">
          <ac:chgData name="Paulo Renato Xavier da Silva" userId="d2fbfea9-16e8-43bd-9a0a-5c107b189f82" providerId="ADAL" clId="{2B9D4889-CE4A-4F73-AF23-A94A7B35FDC7}" dt="2023-11-29T15:12:09.438" v="1085"/>
          <ac:spMkLst>
            <pc:docMk/>
            <pc:sldMk cId="1843374000" sldId="297"/>
            <ac:spMk id="7" creationId="{46421640-7974-7AB6-5DF4-CFC003BBDBB0}"/>
          </ac:spMkLst>
        </pc:spChg>
        <pc:spChg chg="mod">
          <ac:chgData name="Paulo Renato Xavier da Silva" userId="d2fbfea9-16e8-43bd-9a0a-5c107b189f82" providerId="ADAL" clId="{2B9D4889-CE4A-4F73-AF23-A94A7B35FDC7}" dt="2023-11-29T15:12:09.438" v="1085"/>
          <ac:spMkLst>
            <pc:docMk/>
            <pc:sldMk cId="1843374000" sldId="297"/>
            <ac:spMk id="8" creationId="{83A66A41-111C-2A82-1EA6-6C3C818A33E1}"/>
          </ac:spMkLst>
        </pc:spChg>
        <pc:spChg chg="mod">
          <ac:chgData name="Paulo Renato Xavier da Silva" userId="d2fbfea9-16e8-43bd-9a0a-5c107b189f82" providerId="ADAL" clId="{2B9D4889-CE4A-4F73-AF23-A94A7B35FDC7}" dt="2023-11-29T15:12:09.438" v="1085"/>
          <ac:spMkLst>
            <pc:docMk/>
            <pc:sldMk cId="1843374000" sldId="297"/>
            <ac:spMk id="9" creationId="{5FD28643-EA76-BAAC-0C75-1B5AD13E80E8}"/>
          </ac:spMkLst>
        </pc:spChg>
        <pc:spChg chg="mod">
          <ac:chgData name="Paulo Renato Xavier da Silva" userId="d2fbfea9-16e8-43bd-9a0a-5c107b189f82" providerId="ADAL" clId="{2B9D4889-CE4A-4F73-AF23-A94A7B35FDC7}" dt="2023-11-29T15:13:04.196" v="1098"/>
          <ac:spMkLst>
            <pc:docMk/>
            <pc:sldMk cId="1843374000" sldId="297"/>
            <ac:spMk id="10" creationId="{00000000-0000-0000-0000-000000000000}"/>
          </ac:spMkLst>
        </pc:spChg>
        <pc:spChg chg="mod">
          <ac:chgData name="Paulo Renato Xavier da Silva" userId="d2fbfea9-16e8-43bd-9a0a-5c107b189f82" providerId="ADAL" clId="{2B9D4889-CE4A-4F73-AF23-A94A7B35FDC7}" dt="2023-11-29T15:17:22.615" v="1166" actId="14100"/>
          <ac:spMkLst>
            <pc:docMk/>
            <pc:sldMk cId="1843374000" sldId="297"/>
            <ac:spMk id="11" creationId="{00000000-0000-0000-0000-000000000000}"/>
          </ac:spMkLst>
        </pc:spChg>
        <pc:spChg chg="mod">
          <ac:chgData name="Paulo Renato Xavier da Silva" userId="d2fbfea9-16e8-43bd-9a0a-5c107b189f82" providerId="ADAL" clId="{2B9D4889-CE4A-4F73-AF23-A94A7B35FDC7}" dt="2023-11-29T15:17:16.537" v="1165" actId="14100"/>
          <ac:spMkLst>
            <pc:docMk/>
            <pc:sldMk cId="1843374000" sldId="297"/>
            <ac:spMk id="12" creationId="{00000000-0000-0000-0000-000000000000}"/>
          </ac:spMkLst>
        </pc:spChg>
        <pc:spChg chg="mod">
          <ac:chgData name="Paulo Renato Xavier da Silva" userId="d2fbfea9-16e8-43bd-9a0a-5c107b189f82" providerId="ADAL" clId="{2B9D4889-CE4A-4F73-AF23-A94A7B35FDC7}" dt="2023-11-29T15:14:03.599" v="1111" actId="14100"/>
          <ac:spMkLst>
            <pc:docMk/>
            <pc:sldMk cId="1843374000" sldId="297"/>
            <ac:spMk id="28" creationId="{00000000-0000-0000-0000-000000000000}"/>
          </ac:spMkLst>
        </pc:spChg>
        <pc:spChg chg="mod">
          <ac:chgData name="Paulo Renato Xavier da Silva" userId="d2fbfea9-16e8-43bd-9a0a-5c107b189f82" providerId="ADAL" clId="{2B9D4889-CE4A-4F73-AF23-A94A7B35FDC7}" dt="2023-11-29T15:14:34.578" v="1119" actId="14100"/>
          <ac:spMkLst>
            <pc:docMk/>
            <pc:sldMk cId="1843374000" sldId="297"/>
            <ac:spMk id="30" creationId="{00000000-0000-0000-0000-000000000000}"/>
          </ac:spMkLst>
        </pc:spChg>
        <pc:spChg chg="mod">
          <ac:chgData name="Paulo Renato Xavier da Silva" userId="d2fbfea9-16e8-43bd-9a0a-5c107b189f82" providerId="ADAL" clId="{2B9D4889-CE4A-4F73-AF23-A94A7B35FDC7}" dt="2023-11-29T15:14:42.445" v="1125" actId="14100"/>
          <ac:spMkLst>
            <pc:docMk/>
            <pc:sldMk cId="1843374000" sldId="297"/>
            <ac:spMk id="33" creationId="{00000000-0000-0000-0000-000000000000}"/>
          </ac:spMkLst>
        </pc:spChg>
        <pc:spChg chg="mod">
          <ac:chgData name="Paulo Renato Xavier da Silva" userId="d2fbfea9-16e8-43bd-9a0a-5c107b189f82" providerId="ADAL" clId="{2B9D4889-CE4A-4F73-AF23-A94A7B35FDC7}" dt="2023-11-29T15:15:03.603" v="1144" actId="14100"/>
          <ac:spMkLst>
            <pc:docMk/>
            <pc:sldMk cId="1843374000" sldId="297"/>
            <ac:spMk id="35" creationId="{00000000-0000-0000-0000-000000000000}"/>
          </ac:spMkLst>
        </pc:spChg>
        <pc:spChg chg="mod">
          <ac:chgData name="Paulo Renato Xavier da Silva" userId="d2fbfea9-16e8-43bd-9a0a-5c107b189f82" providerId="ADAL" clId="{2B9D4889-CE4A-4F73-AF23-A94A7B35FDC7}" dt="2023-11-29T15:14:54.195" v="1137" actId="14100"/>
          <ac:spMkLst>
            <pc:docMk/>
            <pc:sldMk cId="1843374000" sldId="297"/>
            <ac:spMk id="37" creationId="{00000000-0000-0000-0000-000000000000}"/>
          </ac:spMkLst>
        </pc:spChg>
        <pc:spChg chg="mod">
          <ac:chgData name="Paulo Renato Xavier da Silva" userId="d2fbfea9-16e8-43bd-9a0a-5c107b189f82" providerId="ADAL" clId="{2B9D4889-CE4A-4F73-AF23-A94A7B35FDC7}" dt="2023-11-29T15:14:48.444" v="1131" actId="14100"/>
          <ac:spMkLst>
            <pc:docMk/>
            <pc:sldMk cId="1843374000" sldId="297"/>
            <ac:spMk id="40" creationId="{00000000-0000-0000-0000-000000000000}"/>
          </ac:spMkLst>
        </pc:spChg>
        <pc:spChg chg="mod">
          <ac:chgData name="Paulo Renato Xavier da Silva" userId="d2fbfea9-16e8-43bd-9a0a-5c107b189f82" providerId="ADAL" clId="{2B9D4889-CE4A-4F73-AF23-A94A7B35FDC7}" dt="2023-11-29T15:13:22.158" v="1099"/>
          <ac:spMkLst>
            <pc:docMk/>
            <pc:sldMk cId="1843374000" sldId="297"/>
            <ac:spMk id="46" creationId="{00000000-0000-0000-0000-000000000000}"/>
          </ac:spMkLst>
        </pc:spChg>
        <pc:spChg chg="add mod">
          <ac:chgData name="Paulo Renato Xavier da Silva" userId="d2fbfea9-16e8-43bd-9a0a-5c107b189f82" providerId="ADAL" clId="{2B9D4889-CE4A-4F73-AF23-A94A7B35FDC7}" dt="2023-11-29T15:15:18.444" v="1151" actId="1036"/>
          <ac:spMkLst>
            <pc:docMk/>
            <pc:sldMk cId="1843374000" sldId="297"/>
            <ac:spMk id="48" creationId="{3964EDDE-7C05-5BEB-8349-BF87C46B67B2}"/>
          </ac:spMkLst>
        </pc:spChg>
        <pc:spChg chg="mod">
          <ac:chgData name="Paulo Renato Xavier da Silva" userId="d2fbfea9-16e8-43bd-9a0a-5c107b189f82" providerId="ADAL" clId="{2B9D4889-CE4A-4F73-AF23-A94A7B35FDC7}" dt="2023-11-29T15:15:25.199" v="1152" actId="1076"/>
          <ac:spMkLst>
            <pc:docMk/>
            <pc:sldMk cId="1843374000" sldId="297"/>
            <ac:spMk id="49" creationId="{00000000-0000-0000-0000-000000000000}"/>
          </ac:spMkLst>
        </pc:spChg>
        <pc:spChg chg="del mod">
          <ac:chgData name="Paulo Renato Xavier da Silva" userId="d2fbfea9-16e8-43bd-9a0a-5c107b189f82" providerId="ADAL" clId="{2B9D4889-CE4A-4F73-AF23-A94A7B35FDC7}" dt="2023-11-29T15:15:28.409" v="1153" actId="478"/>
          <ac:spMkLst>
            <pc:docMk/>
            <pc:sldMk cId="1843374000" sldId="297"/>
            <ac:spMk id="50" creationId="{00000000-0000-0000-0000-000000000000}"/>
          </ac:spMkLst>
        </pc:spChg>
        <pc:grpChg chg="add mod">
          <ac:chgData name="Paulo Renato Xavier da Silva" userId="d2fbfea9-16e8-43bd-9a0a-5c107b189f82" providerId="ADAL" clId="{2B9D4889-CE4A-4F73-AF23-A94A7B35FDC7}" dt="2023-11-29T15:12:09.438" v="1085"/>
          <ac:grpSpMkLst>
            <pc:docMk/>
            <pc:sldMk cId="1843374000" sldId="297"/>
            <ac:grpSpMk id="3" creationId="{B5745C78-16DA-7A9F-2E5F-792E09CF744C}"/>
          </ac:grpSpMkLst>
        </pc:grpChg>
        <pc:grpChg chg="del">
          <ac:chgData name="Paulo Renato Xavier da Silva" userId="d2fbfea9-16e8-43bd-9a0a-5c107b189f82" providerId="ADAL" clId="{2B9D4889-CE4A-4F73-AF23-A94A7B35FDC7}" dt="2023-11-29T15:12:08.633" v="1084" actId="478"/>
          <ac:grpSpMkLst>
            <pc:docMk/>
            <pc:sldMk cId="1843374000" sldId="297"/>
            <ac:grpSpMk id="58" creationId="{00000000-0000-0000-0000-000000000000}"/>
          </ac:grpSpMkLst>
        </pc:grpChg>
      </pc:sldChg>
      <pc:sldChg chg="addSp delSp modSp mod modNotes">
        <pc:chgData name="Paulo Renato Xavier da Silva" userId="d2fbfea9-16e8-43bd-9a0a-5c107b189f82" providerId="ADAL" clId="{2B9D4889-CE4A-4F73-AF23-A94A7B35FDC7}" dt="2023-11-30T17:17:31.955" v="2674" actId="20577"/>
        <pc:sldMkLst>
          <pc:docMk/>
          <pc:sldMk cId="4123892606" sldId="298"/>
        </pc:sldMkLst>
        <pc:spChg chg="mod">
          <ac:chgData name="Paulo Renato Xavier da Silva" userId="d2fbfea9-16e8-43bd-9a0a-5c107b189f82" providerId="ADAL" clId="{2B9D4889-CE4A-4F73-AF23-A94A7B35FDC7}" dt="2023-11-29T17:20:20.385" v="1345" actId="20577"/>
          <ac:spMkLst>
            <pc:docMk/>
            <pc:sldMk cId="4123892606" sldId="298"/>
            <ac:spMk id="2" creationId="{00000000-0000-0000-0000-000000000000}"/>
          </ac:spMkLst>
        </pc:spChg>
        <pc:spChg chg="mod">
          <ac:chgData name="Paulo Renato Xavier da Silva" userId="d2fbfea9-16e8-43bd-9a0a-5c107b189f82" providerId="ADAL" clId="{2B9D4889-CE4A-4F73-AF23-A94A7B35FDC7}" dt="2023-11-29T15:17:41.423" v="1168"/>
          <ac:spMkLst>
            <pc:docMk/>
            <pc:sldMk cId="4123892606" sldId="298"/>
            <ac:spMk id="5" creationId="{69C61E1F-BA72-1CBB-3636-683F15CD013C}"/>
          </ac:spMkLst>
        </pc:spChg>
        <pc:spChg chg="mod">
          <ac:chgData name="Paulo Renato Xavier da Silva" userId="d2fbfea9-16e8-43bd-9a0a-5c107b189f82" providerId="ADAL" clId="{2B9D4889-CE4A-4F73-AF23-A94A7B35FDC7}" dt="2023-11-29T15:17:41.423" v="1168"/>
          <ac:spMkLst>
            <pc:docMk/>
            <pc:sldMk cId="4123892606" sldId="298"/>
            <ac:spMk id="6" creationId="{65E5A708-A0E5-A74C-CED9-00D7BFD59BB0}"/>
          </ac:spMkLst>
        </pc:spChg>
        <pc:spChg chg="mod">
          <ac:chgData name="Paulo Renato Xavier da Silva" userId="d2fbfea9-16e8-43bd-9a0a-5c107b189f82" providerId="ADAL" clId="{2B9D4889-CE4A-4F73-AF23-A94A7B35FDC7}" dt="2023-11-29T15:17:41.423" v="1168"/>
          <ac:spMkLst>
            <pc:docMk/>
            <pc:sldMk cId="4123892606" sldId="298"/>
            <ac:spMk id="7" creationId="{D4936459-3432-9CFF-7091-37B3B859A561}"/>
          </ac:spMkLst>
        </pc:spChg>
        <pc:spChg chg="mod">
          <ac:chgData name="Paulo Renato Xavier da Silva" userId="d2fbfea9-16e8-43bd-9a0a-5c107b189f82" providerId="ADAL" clId="{2B9D4889-CE4A-4F73-AF23-A94A7B35FDC7}" dt="2023-11-29T15:17:41.423" v="1168"/>
          <ac:spMkLst>
            <pc:docMk/>
            <pc:sldMk cId="4123892606" sldId="298"/>
            <ac:spMk id="8" creationId="{BB911D88-2C63-7F16-FAA4-B05BD214A0E6}"/>
          </ac:spMkLst>
        </pc:spChg>
        <pc:spChg chg="mod">
          <ac:chgData name="Paulo Renato Xavier da Silva" userId="d2fbfea9-16e8-43bd-9a0a-5c107b189f82" providerId="ADAL" clId="{2B9D4889-CE4A-4F73-AF23-A94A7B35FDC7}" dt="2023-11-29T15:17:41.423" v="1168"/>
          <ac:spMkLst>
            <pc:docMk/>
            <pc:sldMk cId="4123892606" sldId="298"/>
            <ac:spMk id="9" creationId="{5E6336CD-65A7-39FC-D5DD-AADD900922E6}"/>
          </ac:spMkLst>
        </pc:spChg>
        <pc:spChg chg="mod">
          <ac:chgData name="Paulo Renato Xavier da Silva" userId="d2fbfea9-16e8-43bd-9a0a-5c107b189f82" providerId="ADAL" clId="{2B9D4889-CE4A-4F73-AF23-A94A7B35FDC7}" dt="2023-11-29T17:20:34.209" v="1353" actId="20577"/>
          <ac:spMkLst>
            <pc:docMk/>
            <pc:sldMk cId="4123892606" sldId="298"/>
            <ac:spMk id="10" creationId="{00000000-0000-0000-0000-000000000000}"/>
          </ac:spMkLst>
        </pc:spChg>
        <pc:spChg chg="mod">
          <ac:chgData name="Paulo Renato Xavier da Silva" userId="d2fbfea9-16e8-43bd-9a0a-5c107b189f82" providerId="ADAL" clId="{2B9D4889-CE4A-4F73-AF23-A94A7B35FDC7}" dt="2023-11-29T15:21:19.033" v="1268" actId="1037"/>
          <ac:spMkLst>
            <pc:docMk/>
            <pc:sldMk cId="4123892606" sldId="298"/>
            <ac:spMk id="16" creationId="{00000000-0000-0000-0000-000000000000}"/>
          </ac:spMkLst>
        </pc:spChg>
        <pc:spChg chg="mod">
          <ac:chgData name="Paulo Renato Xavier da Silva" userId="d2fbfea9-16e8-43bd-9a0a-5c107b189f82" providerId="ADAL" clId="{2B9D4889-CE4A-4F73-AF23-A94A7B35FDC7}" dt="2023-11-29T15:19:09.475" v="1191"/>
          <ac:spMkLst>
            <pc:docMk/>
            <pc:sldMk cId="4123892606" sldId="298"/>
            <ac:spMk id="23" creationId="{00000000-0000-0000-0000-000000000000}"/>
          </ac:spMkLst>
        </pc:spChg>
        <pc:spChg chg="mod">
          <ac:chgData name="Paulo Renato Xavier da Silva" userId="d2fbfea9-16e8-43bd-9a0a-5c107b189f82" providerId="ADAL" clId="{2B9D4889-CE4A-4F73-AF23-A94A7B35FDC7}" dt="2023-11-29T15:19:33.283" v="1193" actId="14100"/>
          <ac:spMkLst>
            <pc:docMk/>
            <pc:sldMk cId="4123892606" sldId="298"/>
            <ac:spMk id="43" creationId="{00000000-0000-0000-0000-000000000000}"/>
          </ac:spMkLst>
        </pc:spChg>
        <pc:spChg chg="mod">
          <ac:chgData name="Paulo Renato Xavier da Silva" userId="d2fbfea9-16e8-43bd-9a0a-5c107b189f82" providerId="ADAL" clId="{2B9D4889-CE4A-4F73-AF23-A94A7B35FDC7}" dt="2023-11-29T15:19:43.655" v="1209" actId="1038"/>
          <ac:spMkLst>
            <pc:docMk/>
            <pc:sldMk cId="4123892606" sldId="298"/>
            <ac:spMk id="45" creationId="{00000000-0000-0000-0000-000000000000}"/>
          </ac:spMkLst>
        </pc:spChg>
        <pc:spChg chg="mod">
          <ac:chgData name="Paulo Renato Xavier da Silva" userId="d2fbfea9-16e8-43bd-9a0a-5c107b189f82" providerId="ADAL" clId="{2B9D4889-CE4A-4F73-AF23-A94A7B35FDC7}" dt="2023-11-29T15:19:43.655" v="1209" actId="1038"/>
          <ac:spMkLst>
            <pc:docMk/>
            <pc:sldMk cId="4123892606" sldId="298"/>
            <ac:spMk id="46" creationId="{00000000-0000-0000-0000-000000000000}"/>
          </ac:spMkLst>
        </pc:spChg>
        <pc:spChg chg="mod">
          <ac:chgData name="Paulo Renato Xavier da Silva" userId="d2fbfea9-16e8-43bd-9a0a-5c107b189f82" providerId="ADAL" clId="{2B9D4889-CE4A-4F73-AF23-A94A7B35FDC7}" dt="2023-11-29T15:21:05.210" v="1262"/>
          <ac:spMkLst>
            <pc:docMk/>
            <pc:sldMk cId="4123892606" sldId="298"/>
            <ac:spMk id="50" creationId="{00000000-0000-0000-0000-000000000000}"/>
          </ac:spMkLst>
        </pc:spChg>
        <pc:spChg chg="mod">
          <ac:chgData name="Paulo Renato Xavier da Silva" userId="d2fbfea9-16e8-43bd-9a0a-5c107b189f82" providerId="ADAL" clId="{2B9D4889-CE4A-4F73-AF23-A94A7B35FDC7}" dt="2023-11-29T15:20:57.148" v="1261" actId="1038"/>
          <ac:spMkLst>
            <pc:docMk/>
            <pc:sldMk cId="4123892606" sldId="298"/>
            <ac:spMk id="52" creationId="{00000000-0000-0000-0000-000000000000}"/>
          </ac:spMkLst>
        </pc:spChg>
        <pc:spChg chg="mod">
          <ac:chgData name="Paulo Renato Xavier da Silva" userId="d2fbfea9-16e8-43bd-9a0a-5c107b189f82" providerId="ADAL" clId="{2B9D4889-CE4A-4F73-AF23-A94A7B35FDC7}" dt="2023-11-29T15:20:57.148" v="1261" actId="1038"/>
          <ac:spMkLst>
            <pc:docMk/>
            <pc:sldMk cId="4123892606" sldId="298"/>
            <ac:spMk id="53" creationId="{00000000-0000-0000-0000-000000000000}"/>
          </ac:spMkLst>
        </pc:spChg>
        <pc:spChg chg="mod">
          <ac:chgData name="Paulo Renato Xavier da Silva" userId="d2fbfea9-16e8-43bd-9a0a-5c107b189f82" providerId="ADAL" clId="{2B9D4889-CE4A-4F73-AF23-A94A7B35FDC7}" dt="2023-11-29T15:21:08.926" v="1263"/>
          <ac:spMkLst>
            <pc:docMk/>
            <pc:sldMk cId="4123892606" sldId="298"/>
            <ac:spMk id="57" creationId="{00000000-0000-0000-0000-000000000000}"/>
          </ac:spMkLst>
        </pc:spChg>
        <pc:spChg chg="mod">
          <ac:chgData name="Paulo Renato Xavier da Silva" userId="d2fbfea9-16e8-43bd-9a0a-5c107b189f82" providerId="ADAL" clId="{2B9D4889-CE4A-4F73-AF23-A94A7B35FDC7}" dt="2023-11-29T15:20:51.404" v="1259" actId="1038"/>
          <ac:spMkLst>
            <pc:docMk/>
            <pc:sldMk cId="4123892606" sldId="298"/>
            <ac:spMk id="59" creationId="{00000000-0000-0000-0000-000000000000}"/>
          </ac:spMkLst>
        </pc:spChg>
        <pc:spChg chg="mod">
          <ac:chgData name="Paulo Renato Xavier da Silva" userId="d2fbfea9-16e8-43bd-9a0a-5c107b189f82" providerId="ADAL" clId="{2B9D4889-CE4A-4F73-AF23-A94A7B35FDC7}" dt="2023-11-29T15:20:51.404" v="1259" actId="1038"/>
          <ac:spMkLst>
            <pc:docMk/>
            <pc:sldMk cId="4123892606" sldId="298"/>
            <ac:spMk id="60" creationId="{00000000-0000-0000-0000-000000000000}"/>
          </ac:spMkLst>
        </pc:spChg>
        <pc:spChg chg="mod">
          <ac:chgData name="Paulo Renato Xavier da Silva" userId="d2fbfea9-16e8-43bd-9a0a-5c107b189f82" providerId="ADAL" clId="{2B9D4889-CE4A-4F73-AF23-A94A7B35FDC7}" dt="2023-11-29T15:20:23.623" v="1228" actId="14100"/>
          <ac:spMkLst>
            <pc:docMk/>
            <pc:sldMk cId="4123892606" sldId="298"/>
            <ac:spMk id="62" creationId="{00000000-0000-0000-0000-000000000000}"/>
          </ac:spMkLst>
        </pc:spChg>
        <pc:spChg chg="mod">
          <ac:chgData name="Paulo Renato Xavier da Silva" userId="d2fbfea9-16e8-43bd-9a0a-5c107b189f82" providerId="ADAL" clId="{2B9D4889-CE4A-4F73-AF23-A94A7B35FDC7}" dt="2023-11-29T15:18:45.139" v="1188" actId="14100"/>
          <ac:spMkLst>
            <pc:docMk/>
            <pc:sldMk cId="4123892606" sldId="298"/>
            <ac:spMk id="63" creationId="{00000000-0000-0000-0000-000000000000}"/>
          </ac:spMkLst>
        </pc:spChg>
        <pc:spChg chg="mod">
          <ac:chgData name="Paulo Renato Xavier da Silva" userId="d2fbfea9-16e8-43bd-9a0a-5c107b189f82" providerId="ADAL" clId="{2B9D4889-CE4A-4F73-AF23-A94A7B35FDC7}" dt="2023-11-29T15:19:00.007" v="1190" actId="20577"/>
          <ac:spMkLst>
            <pc:docMk/>
            <pc:sldMk cId="4123892606" sldId="298"/>
            <ac:spMk id="64" creationId="{00000000-0000-0000-0000-000000000000}"/>
          </ac:spMkLst>
        </pc:spChg>
        <pc:spChg chg="mod">
          <ac:chgData name="Paulo Renato Xavier da Silva" userId="d2fbfea9-16e8-43bd-9a0a-5c107b189f82" providerId="ADAL" clId="{2B9D4889-CE4A-4F73-AF23-A94A7B35FDC7}" dt="2023-11-29T15:17:41.423" v="1168"/>
          <ac:spMkLst>
            <pc:docMk/>
            <pc:sldMk cId="4123892606" sldId="298"/>
            <ac:spMk id="81" creationId="{97EC073D-195E-F095-1309-7E796D84329E}"/>
          </ac:spMkLst>
        </pc:spChg>
        <pc:grpChg chg="add mod">
          <ac:chgData name="Paulo Renato Xavier da Silva" userId="d2fbfea9-16e8-43bd-9a0a-5c107b189f82" providerId="ADAL" clId="{2B9D4889-CE4A-4F73-AF23-A94A7B35FDC7}" dt="2023-11-29T15:17:41.423" v="1168"/>
          <ac:grpSpMkLst>
            <pc:docMk/>
            <pc:sldMk cId="4123892606" sldId="298"/>
            <ac:grpSpMk id="3" creationId="{0C3D78B7-748C-5E41-3102-6BDBA8CBD04D}"/>
          </ac:grpSpMkLst>
        </pc:grpChg>
        <pc:grpChg chg="mod">
          <ac:chgData name="Paulo Renato Xavier da Silva" userId="d2fbfea9-16e8-43bd-9a0a-5c107b189f82" providerId="ADAL" clId="{2B9D4889-CE4A-4F73-AF23-A94A7B35FDC7}" dt="2023-11-29T15:21:26.903" v="1277" actId="1036"/>
          <ac:grpSpMkLst>
            <pc:docMk/>
            <pc:sldMk cId="4123892606" sldId="298"/>
            <ac:grpSpMk id="4" creationId="{00000000-0000-0000-0000-000000000000}"/>
          </ac:grpSpMkLst>
        </pc:grpChg>
        <pc:grpChg chg="del">
          <ac:chgData name="Paulo Renato Xavier da Silva" userId="d2fbfea9-16e8-43bd-9a0a-5c107b189f82" providerId="ADAL" clId="{2B9D4889-CE4A-4F73-AF23-A94A7B35FDC7}" dt="2023-11-29T15:17:40.184" v="1167" actId="478"/>
          <ac:grpSpMkLst>
            <pc:docMk/>
            <pc:sldMk cId="4123892606" sldId="298"/>
            <ac:grpSpMk id="88" creationId="{00000000-0000-0000-0000-000000000000}"/>
          </ac:grpSpMkLst>
        </pc:grpChg>
        <pc:cxnChg chg="mod">
          <ac:chgData name="Paulo Renato Xavier da Silva" userId="d2fbfea9-16e8-43bd-9a0a-5c107b189f82" providerId="ADAL" clId="{2B9D4889-CE4A-4F73-AF23-A94A7B35FDC7}" dt="2023-11-29T15:19:33.283" v="1193" actId="14100"/>
          <ac:cxnSpMkLst>
            <pc:docMk/>
            <pc:sldMk cId="4123892606" sldId="298"/>
            <ac:cxnSpMk id="65" creationId="{00000000-0000-0000-0000-000000000000}"/>
          </ac:cxnSpMkLst>
        </pc:cxnChg>
        <pc:cxnChg chg="mod">
          <ac:chgData name="Paulo Renato Xavier da Silva" userId="d2fbfea9-16e8-43bd-9a0a-5c107b189f82" providerId="ADAL" clId="{2B9D4889-CE4A-4F73-AF23-A94A7B35FDC7}" dt="2023-11-29T15:20:29.366" v="1229" actId="14100"/>
          <ac:cxnSpMkLst>
            <pc:docMk/>
            <pc:sldMk cId="4123892606" sldId="298"/>
            <ac:cxnSpMk id="66" creationId="{00000000-0000-0000-0000-000000000000}"/>
          </ac:cxnSpMkLst>
        </pc:cxnChg>
        <pc:cxnChg chg="mod">
          <ac:chgData name="Paulo Renato Xavier da Silva" userId="d2fbfea9-16e8-43bd-9a0a-5c107b189f82" providerId="ADAL" clId="{2B9D4889-CE4A-4F73-AF23-A94A7B35FDC7}" dt="2023-11-29T15:20:33.183" v="1230" actId="14100"/>
          <ac:cxnSpMkLst>
            <pc:docMk/>
            <pc:sldMk cId="4123892606" sldId="298"/>
            <ac:cxnSpMk id="67" creationId="{00000000-0000-0000-0000-000000000000}"/>
          </ac:cxnSpMkLst>
        </pc:cxnChg>
        <pc:cxnChg chg="mod">
          <ac:chgData name="Paulo Renato Xavier da Silva" userId="d2fbfea9-16e8-43bd-9a0a-5c107b189f82" providerId="ADAL" clId="{2B9D4889-CE4A-4F73-AF23-A94A7B35FDC7}" dt="2023-11-29T15:20:17.052" v="1227" actId="1037"/>
          <ac:cxnSpMkLst>
            <pc:docMk/>
            <pc:sldMk cId="4123892606" sldId="298"/>
            <ac:cxnSpMk id="68" creationId="{00000000-0000-0000-0000-000000000000}"/>
          </ac:cxnSpMkLst>
        </pc:cxnChg>
        <pc:cxnChg chg="mod">
          <ac:chgData name="Paulo Renato Xavier da Silva" userId="d2fbfea9-16e8-43bd-9a0a-5c107b189f82" providerId="ADAL" clId="{2B9D4889-CE4A-4F73-AF23-A94A7B35FDC7}" dt="2023-11-29T15:20:17.052" v="1227" actId="1037"/>
          <ac:cxnSpMkLst>
            <pc:docMk/>
            <pc:sldMk cId="4123892606" sldId="298"/>
            <ac:cxnSpMk id="69" creationId="{00000000-0000-0000-0000-000000000000}"/>
          </ac:cxnSpMkLst>
        </pc:cxnChg>
        <pc:cxnChg chg="mod">
          <ac:chgData name="Paulo Renato Xavier da Silva" userId="d2fbfea9-16e8-43bd-9a0a-5c107b189f82" providerId="ADAL" clId="{2B9D4889-CE4A-4F73-AF23-A94A7B35FDC7}" dt="2023-11-29T15:20:17.052" v="1227" actId="1037"/>
          <ac:cxnSpMkLst>
            <pc:docMk/>
            <pc:sldMk cId="4123892606" sldId="298"/>
            <ac:cxnSpMk id="70" creationId="{00000000-0000-0000-0000-000000000000}"/>
          </ac:cxnSpMkLst>
        </pc:cxnChg>
      </pc:sldChg>
      <pc:sldChg chg="addSp delSp modSp mod modNotes">
        <pc:chgData name="Paulo Renato Xavier da Silva" userId="d2fbfea9-16e8-43bd-9a0a-5c107b189f82" providerId="ADAL" clId="{2B9D4889-CE4A-4F73-AF23-A94A7B35FDC7}" dt="2023-11-30T17:20:53.284" v="2734"/>
        <pc:sldMkLst>
          <pc:docMk/>
          <pc:sldMk cId="3154806024" sldId="299"/>
        </pc:sldMkLst>
        <pc:spChg chg="mod">
          <ac:chgData name="Paulo Renato Xavier da Silva" userId="d2fbfea9-16e8-43bd-9a0a-5c107b189f82" providerId="ADAL" clId="{2B9D4889-CE4A-4F73-AF23-A94A7B35FDC7}" dt="2023-11-29T17:17:16.912" v="1315" actId="20577"/>
          <ac:spMkLst>
            <pc:docMk/>
            <pc:sldMk cId="3154806024" sldId="299"/>
            <ac:spMk id="2" creationId="{00000000-0000-0000-0000-000000000000}"/>
          </ac:spMkLst>
        </pc:spChg>
        <pc:spChg chg="mod">
          <ac:chgData name="Paulo Renato Xavier da Silva" userId="d2fbfea9-16e8-43bd-9a0a-5c107b189f82" providerId="ADAL" clId="{2B9D4889-CE4A-4F73-AF23-A94A7B35FDC7}" dt="2023-11-29T17:17:33.918" v="1323" actId="20577"/>
          <ac:spMkLst>
            <pc:docMk/>
            <pc:sldMk cId="3154806024" sldId="299"/>
            <ac:spMk id="3" creationId="{00000000-0000-0000-0000-000000000000}"/>
          </ac:spMkLst>
        </pc:spChg>
        <pc:spChg chg="mod">
          <ac:chgData name="Paulo Renato Xavier da Silva" userId="d2fbfea9-16e8-43bd-9a0a-5c107b189f82" providerId="ADAL" clId="{2B9D4889-CE4A-4F73-AF23-A94A7B35FDC7}" dt="2023-11-29T15:21:45" v="1279"/>
          <ac:spMkLst>
            <pc:docMk/>
            <pc:sldMk cId="3154806024" sldId="299"/>
            <ac:spMk id="5" creationId="{D55173B6-4657-E502-3612-9B1D0E5A1B5F}"/>
          </ac:spMkLst>
        </pc:spChg>
        <pc:spChg chg="mod">
          <ac:chgData name="Paulo Renato Xavier da Silva" userId="d2fbfea9-16e8-43bd-9a0a-5c107b189f82" providerId="ADAL" clId="{2B9D4889-CE4A-4F73-AF23-A94A7B35FDC7}" dt="2023-11-29T15:21:45" v="1279"/>
          <ac:spMkLst>
            <pc:docMk/>
            <pc:sldMk cId="3154806024" sldId="299"/>
            <ac:spMk id="6" creationId="{3E67C6BB-76CD-D557-9B6A-B726FC5F0515}"/>
          </ac:spMkLst>
        </pc:spChg>
        <pc:spChg chg="mod">
          <ac:chgData name="Paulo Renato Xavier da Silva" userId="d2fbfea9-16e8-43bd-9a0a-5c107b189f82" providerId="ADAL" clId="{2B9D4889-CE4A-4F73-AF23-A94A7B35FDC7}" dt="2023-11-29T15:21:45" v="1279"/>
          <ac:spMkLst>
            <pc:docMk/>
            <pc:sldMk cId="3154806024" sldId="299"/>
            <ac:spMk id="7" creationId="{2C0CA321-CBD7-0CA6-9339-FE705BF10F5B}"/>
          </ac:spMkLst>
        </pc:spChg>
        <pc:spChg chg="mod">
          <ac:chgData name="Paulo Renato Xavier da Silva" userId="d2fbfea9-16e8-43bd-9a0a-5c107b189f82" providerId="ADAL" clId="{2B9D4889-CE4A-4F73-AF23-A94A7B35FDC7}" dt="2023-11-29T15:21:45" v="1279"/>
          <ac:spMkLst>
            <pc:docMk/>
            <pc:sldMk cId="3154806024" sldId="299"/>
            <ac:spMk id="8" creationId="{761B50EF-37FD-CB20-A19C-1C94C6DE1C12}"/>
          </ac:spMkLst>
        </pc:spChg>
        <pc:spChg chg="mod">
          <ac:chgData name="Paulo Renato Xavier da Silva" userId="d2fbfea9-16e8-43bd-9a0a-5c107b189f82" providerId="ADAL" clId="{2B9D4889-CE4A-4F73-AF23-A94A7B35FDC7}" dt="2023-11-29T15:21:45" v="1279"/>
          <ac:spMkLst>
            <pc:docMk/>
            <pc:sldMk cId="3154806024" sldId="299"/>
            <ac:spMk id="9" creationId="{EF4AAE91-42AB-D560-CC40-F48454973BC9}"/>
          </ac:spMkLst>
        </pc:spChg>
        <pc:spChg chg="mod">
          <ac:chgData name="Paulo Renato Xavier da Silva" userId="d2fbfea9-16e8-43bd-9a0a-5c107b189f82" providerId="ADAL" clId="{2B9D4889-CE4A-4F73-AF23-A94A7B35FDC7}" dt="2023-11-29T15:21:45" v="1279"/>
          <ac:spMkLst>
            <pc:docMk/>
            <pc:sldMk cId="3154806024" sldId="299"/>
            <ac:spMk id="10" creationId="{F1200452-58A5-C493-6180-881FE7502D3D}"/>
          </ac:spMkLst>
        </pc:spChg>
        <pc:grpChg chg="add mod">
          <ac:chgData name="Paulo Renato Xavier da Silva" userId="d2fbfea9-16e8-43bd-9a0a-5c107b189f82" providerId="ADAL" clId="{2B9D4889-CE4A-4F73-AF23-A94A7B35FDC7}" dt="2023-11-29T15:21:45" v="1279"/>
          <ac:grpSpMkLst>
            <pc:docMk/>
            <pc:sldMk cId="3154806024" sldId="299"/>
            <ac:grpSpMk id="4" creationId="{AD19C0B9-F732-A2F7-A97A-CC4CF0431C67}"/>
          </ac:grpSpMkLst>
        </pc:grpChg>
        <pc:grpChg chg="del">
          <ac:chgData name="Paulo Renato Xavier da Silva" userId="d2fbfea9-16e8-43bd-9a0a-5c107b189f82" providerId="ADAL" clId="{2B9D4889-CE4A-4F73-AF23-A94A7B35FDC7}" dt="2023-11-29T15:21:43.961" v="1278" actId="478"/>
          <ac:grpSpMkLst>
            <pc:docMk/>
            <pc:sldMk cId="3154806024" sldId="299"/>
            <ac:grpSpMk id="19" creationId="{00000000-0000-0000-0000-000000000000}"/>
          </ac:grpSpMkLst>
        </pc:grpChg>
        <pc:graphicFrameChg chg="mod modGraphic">
          <ac:chgData name="Paulo Renato Xavier da Silva" userId="d2fbfea9-16e8-43bd-9a0a-5c107b189f82" providerId="ADAL" clId="{2B9D4889-CE4A-4F73-AF23-A94A7B35FDC7}" dt="2023-11-29T17:27:13.646" v="1373" actId="14734"/>
          <ac:graphicFrameMkLst>
            <pc:docMk/>
            <pc:sldMk cId="3154806024" sldId="299"/>
            <ac:graphicFrameMk id="11" creationId="{00000000-0000-0000-0000-000000000000}"/>
          </ac:graphicFrameMkLst>
        </pc:graphicFrameChg>
      </pc:sldChg>
      <pc:sldChg chg="addSp delSp modSp mod">
        <pc:chgData name="Paulo Renato Xavier da Silva" userId="d2fbfea9-16e8-43bd-9a0a-5c107b189f82" providerId="ADAL" clId="{2B9D4889-CE4A-4F73-AF23-A94A7B35FDC7}" dt="2023-11-29T17:42:48.402" v="1450" actId="20577"/>
        <pc:sldMkLst>
          <pc:docMk/>
          <pc:sldMk cId="4294245971" sldId="300"/>
        </pc:sldMkLst>
        <pc:spChg chg="mod">
          <ac:chgData name="Paulo Renato Xavier da Silva" userId="d2fbfea9-16e8-43bd-9a0a-5c107b189f82" providerId="ADAL" clId="{2B9D4889-CE4A-4F73-AF23-A94A7B35FDC7}" dt="2023-11-29T17:34:40.512" v="1411" actId="20577"/>
          <ac:spMkLst>
            <pc:docMk/>
            <pc:sldMk cId="4294245971" sldId="300"/>
            <ac:spMk id="2" creationId="{00000000-0000-0000-0000-000000000000}"/>
          </ac:spMkLst>
        </pc:spChg>
        <pc:spChg chg="mod">
          <ac:chgData name="Paulo Renato Xavier da Silva" userId="d2fbfea9-16e8-43bd-9a0a-5c107b189f82" providerId="ADAL" clId="{2B9D4889-CE4A-4F73-AF23-A94A7B35FDC7}" dt="2023-11-29T17:34:06.486" v="1405"/>
          <ac:spMkLst>
            <pc:docMk/>
            <pc:sldMk cId="4294245971" sldId="300"/>
            <ac:spMk id="4" creationId="{E79469C1-8592-8DD4-342A-D42689C4A17E}"/>
          </ac:spMkLst>
        </pc:spChg>
        <pc:spChg chg="mod">
          <ac:chgData name="Paulo Renato Xavier da Silva" userId="d2fbfea9-16e8-43bd-9a0a-5c107b189f82" providerId="ADAL" clId="{2B9D4889-CE4A-4F73-AF23-A94A7B35FDC7}" dt="2023-11-29T17:34:06.486" v="1405"/>
          <ac:spMkLst>
            <pc:docMk/>
            <pc:sldMk cId="4294245971" sldId="300"/>
            <ac:spMk id="5" creationId="{22CF6501-D66C-2FA7-0811-4B84046871BA}"/>
          </ac:spMkLst>
        </pc:spChg>
        <pc:spChg chg="mod">
          <ac:chgData name="Paulo Renato Xavier da Silva" userId="d2fbfea9-16e8-43bd-9a0a-5c107b189f82" providerId="ADAL" clId="{2B9D4889-CE4A-4F73-AF23-A94A7B35FDC7}" dt="2023-11-29T17:34:28.059" v="1409" actId="207"/>
          <ac:spMkLst>
            <pc:docMk/>
            <pc:sldMk cId="4294245971" sldId="300"/>
            <ac:spMk id="6" creationId="{DC741206-3B14-64C8-9E45-F8A153592DF8}"/>
          </ac:spMkLst>
        </pc:spChg>
        <pc:spChg chg="mod">
          <ac:chgData name="Paulo Renato Xavier da Silva" userId="d2fbfea9-16e8-43bd-9a0a-5c107b189f82" providerId="ADAL" clId="{2B9D4889-CE4A-4F73-AF23-A94A7B35FDC7}" dt="2023-11-29T17:34:21.676" v="1408" actId="207"/>
          <ac:spMkLst>
            <pc:docMk/>
            <pc:sldMk cId="4294245971" sldId="300"/>
            <ac:spMk id="7" creationId="{6DC4605A-0067-1ED8-E7E2-7D086F150114}"/>
          </ac:spMkLst>
        </pc:spChg>
        <pc:spChg chg="mod">
          <ac:chgData name="Paulo Renato Xavier da Silva" userId="d2fbfea9-16e8-43bd-9a0a-5c107b189f82" providerId="ADAL" clId="{2B9D4889-CE4A-4F73-AF23-A94A7B35FDC7}" dt="2023-11-29T17:34:06.486" v="1405"/>
          <ac:spMkLst>
            <pc:docMk/>
            <pc:sldMk cId="4294245971" sldId="300"/>
            <ac:spMk id="8" creationId="{DC5AE18E-EF22-50D0-7AF9-BB779ECB1933}"/>
          </ac:spMkLst>
        </pc:spChg>
        <pc:spChg chg="mod">
          <ac:chgData name="Paulo Renato Xavier da Silva" userId="d2fbfea9-16e8-43bd-9a0a-5c107b189f82" providerId="ADAL" clId="{2B9D4889-CE4A-4F73-AF23-A94A7B35FDC7}" dt="2023-11-29T17:34:06.486" v="1405"/>
          <ac:spMkLst>
            <pc:docMk/>
            <pc:sldMk cId="4294245971" sldId="300"/>
            <ac:spMk id="9" creationId="{8F52AD3A-88DA-4D28-855E-08DC2E5C9D30}"/>
          </ac:spMkLst>
        </pc:spChg>
        <pc:grpChg chg="add mod">
          <ac:chgData name="Paulo Renato Xavier da Silva" userId="d2fbfea9-16e8-43bd-9a0a-5c107b189f82" providerId="ADAL" clId="{2B9D4889-CE4A-4F73-AF23-A94A7B35FDC7}" dt="2023-11-29T17:34:06.486" v="1405"/>
          <ac:grpSpMkLst>
            <pc:docMk/>
            <pc:sldMk cId="4294245971" sldId="300"/>
            <ac:grpSpMk id="3" creationId="{00893B7E-3C47-1A13-0FAB-DD02377EA39D}"/>
          </ac:grpSpMkLst>
        </pc:grpChg>
        <pc:grpChg chg="del">
          <ac:chgData name="Paulo Renato Xavier da Silva" userId="d2fbfea9-16e8-43bd-9a0a-5c107b189f82" providerId="ADAL" clId="{2B9D4889-CE4A-4F73-AF23-A94A7B35FDC7}" dt="2023-11-29T17:34:05.328" v="1404" actId="478"/>
          <ac:grpSpMkLst>
            <pc:docMk/>
            <pc:sldMk cId="4294245971" sldId="300"/>
            <ac:grpSpMk id="18" creationId="{00000000-0000-0000-0000-000000000000}"/>
          </ac:grpSpMkLst>
        </pc:grpChg>
        <pc:graphicFrameChg chg="mod modGraphic">
          <ac:chgData name="Paulo Renato Xavier da Silva" userId="d2fbfea9-16e8-43bd-9a0a-5c107b189f82" providerId="ADAL" clId="{2B9D4889-CE4A-4F73-AF23-A94A7B35FDC7}" dt="2023-11-29T17:42:48.402" v="1450" actId="20577"/>
          <ac:graphicFrameMkLst>
            <pc:docMk/>
            <pc:sldMk cId="4294245971" sldId="300"/>
            <ac:graphicFrameMk id="10" creationId="{00000000-0000-0000-0000-000000000000}"/>
          </ac:graphicFrameMkLst>
        </pc:graphicFrameChg>
      </pc:sldChg>
      <pc:sldChg chg="addSp delSp modSp mod modNotes">
        <pc:chgData name="Paulo Renato Xavier da Silva" userId="d2fbfea9-16e8-43bd-9a0a-5c107b189f82" providerId="ADAL" clId="{2B9D4889-CE4A-4F73-AF23-A94A7B35FDC7}" dt="2023-11-30T17:27:35.341" v="2758" actId="20577"/>
        <pc:sldMkLst>
          <pc:docMk/>
          <pc:sldMk cId="3016677771" sldId="301"/>
        </pc:sldMkLst>
        <pc:spChg chg="mod">
          <ac:chgData name="Paulo Renato Xavier da Silva" userId="d2fbfea9-16e8-43bd-9a0a-5c107b189f82" providerId="ADAL" clId="{2B9D4889-CE4A-4F73-AF23-A94A7B35FDC7}" dt="2023-11-29T17:43:15.810" v="1454" actId="20577"/>
          <ac:spMkLst>
            <pc:docMk/>
            <pc:sldMk cId="3016677771" sldId="301"/>
            <ac:spMk id="2" creationId="{00000000-0000-0000-0000-000000000000}"/>
          </ac:spMkLst>
        </pc:spChg>
        <pc:spChg chg="mod">
          <ac:chgData name="Paulo Renato Xavier da Silva" userId="d2fbfea9-16e8-43bd-9a0a-5c107b189f82" providerId="ADAL" clId="{2B9D4889-CE4A-4F73-AF23-A94A7B35FDC7}" dt="2023-11-29T17:43:03.828" v="1452"/>
          <ac:spMkLst>
            <pc:docMk/>
            <pc:sldMk cId="3016677771" sldId="301"/>
            <ac:spMk id="5" creationId="{C8318FB8-54D3-51EE-5AB7-B909771BAFBB}"/>
          </ac:spMkLst>
        </pc:spChg>
        <pc:spChg chg="mod">
          <ac:chgData name="Paulo Renato Xavier da Silva" userId="d2fbfea9-16e8-43bd-9a0a-5c107b189f82" providerId="ADAL" clId="{2B9D4889-CE4A-4F73-AF23-A94A7B35FDC7}" dt="2023-11-29T17:43:03.828" v="1452"/>
          <ac:spMkLst>
            <pc:docMk/>
            <pc:sldMk cId="3016677771" sldId="301"/>
            <ac:spMk id="6" creationId="{13577A59-AD9A-9576-9B91-2EA746E0A68D}"/>
          </ac:spMkLst>
        </pc:spChg>
        <pc:spChg chg="mod">
          <ac:chgData name="Paulo Renato Xavier da Silva" userId="d2fbfea9-16e8-43bd-9a0a-5c107b189f82" providerId="ADAL" clId="{2B9D4889-CE4A-4F73-AF23-A94A7B35FDC7}" dt="2023-11-29T17:43:03.828" v="1452"/>
          <ac:spMkLst>
            <pc:docMk/>
            <pc:sldMk cId="3016677771" sldId="301"/>
            <ac:spMk id="7" creationId="{4A2C8E9E-BE4F-9502-2F95-DE44E8337C35}"/>
          </ac:spMkLst>
        </pc:spChg>
        <pc:spChg chg="mod">
          <ac:chgData name="Paulo Renato Xavier da Silva" userId="d2fbfea9-16e8-43bd-9a0a-5c107b189f82" providerId="ADAL" clId="{2B9D4889-CE4A-4F73-AF23-A94A7B35FDC7}" dt="2023-11-29T17:43:03.828" v="1452"/>
          <ac:spMkLst>
            <pc:docMk/>
            <pc:sldMk cId="3016677771" sldId="301"/>
            <ac:spMk id="8" creationId="{59077DE2-BFFE-2765-61DA-3E1A2FF68ED3}"/>
          </ac:spMkLst>
        </pc:spChg>
        <pc:spChg chg="mod">
          <ac:chgData name="Paulo Renato Xavier da Silva" userId="d2fbfea9-16e8-43bd-9a0a-5c107b189f82" providerId="ADAL" clId="{2B9D4889-CE4A-4F73-AF23-A94A7B35FDC7}" dt="2023-11-29T17:43:03.828" v="1452"/>
          <ac:spMkLst>
            <pc:docMk/>
            <pc:sldMk cId="3016677771" sldId="301"/>
            <ac:spMk id="9" creationId="{9D230779-EA6A-E318-BB9E-1368BF53F2E8}"/>
          </ac:spMkLst>
        </pc:spChg>
        <pc:spChg chg="mod">
          <ac:chgData name="Paulo Renato Xavier da Silva" userId="d2fbfea9-16e8-43bd-9a0a-5c107b189f82" providerId="ADAL" clId="{2B9D4889-CE4A-4F73-AF23-A94A7B35FDC7}" dt="2023-11-29T17:43:03.828" v="1452"/>
          <ac:spMkLst>
            <pc:docMk/>
            <pc:sldMk cId="3016677771" sldId="301"/>
            <ac:spMk id="11" creationId="{9CE8E2C1-4239-E377-DB4A-6F264695108C}"/>
          </ac:spMkLst>
        </pc:spChg>
        <pc:grpChg chg="add mod">
          <ac:chgData name="Paulo Renato Xavier da Silva" userId="d2fbfea9-16e8-43bd-9a0a-5c107b189f82" providerId="ADAL" clId="{2B9D4889-CE4A-4F73-AF23-A94A7B35FDC7}" dt="2023-11-29T17:43:03.828" v="1452"/>
          <ac:grpSpMkLst>
            <pc:docMk/>
            <pc:sldMk cId="3016677771" sldId="301"/>
            <ac:grpSpMk id="4" creationId="{49B50BC9-F23E-62E2-881B-BB7122A0E793}"/>
          </ac:grpSpMkLst>
        </pc:grpChg>
        <pc:grpChg chg="del">
          <ac:chgData name="Paulo Renato Xavier da Silva" userId="d2fbfea9-16e8-43bd-9a0a-5c107b189f82" providerId="ADAL" clId="{2B9D4889-CE4A-4F73-AF23-A94A7B35FDC7}" dt="2023-11-29T17:43:03.406" v="1451" actId="478"/>
          <ac:grpSpMkLst>
            <pc:docMk/>
            <pc:sldMk cId="3016677771" sldId="301"/>
            <ac:grpSpMk id="18" creationId="{00000000-0000-0000-0000-000000000000}"/>
          </ac:grpSpMkLst>
        </pc:grpChg>
        <pc:graphicFrameChg chg="mod modGraphic">
          <ac:chgData name="Paulo Renato Xavier da Silva" userId="d2fbfea9-16e8-43bd-9a0a-5c107b189f82" providerId="ADAL" clId="{2B9D4889-CE4A-4F73-AF23-A94A7B35FDC7}" dt="2023-11-29T17:46:34.190" v="1489" actId="20577"/>
          <ac:graphicFrameMkLst>
            <pc:docMk/>
            <pc:sldMk cId="3016677771" sldId="301"/>
            <ac:graphicFrameMk id="10" creationId="{00000000-0000-0000-0000-000000000000}"/>
          </ac:graphicFrameMkLst>
        </pc:graphicFrameChg>
      </pc:sldChg>
      <pc:sldChg chg="addSp delSp modSp mod">
        <pc:chgData name="Paulo Renato Xavier da Silva" userId="d2fbfea9-16e8-43bd-9a0a-5c107b189f82" providerId="ADAL" clId="{2B9D4889-CE4A-4F73-AF23-A94A7B35FDC7}" dt="2023-11-29T17:48:51.744" v="1509" actId="20577"/>
        <pc:sldMkLst>
          <pc:docMk/>
          <pc:sldMk cId="2711668911" sldId="302"/>
        </pc:sldMkLst>
        <pc:spChg chg="mod">
          <ac:chgData name="Paulo Renato Xavier da Silva" userId="d2fbfea9-16e8-43bd-9a0a-5c107b189f82" providerId="ADAL" clId="{2B9D4889-CE4A-4F73-AF23-A94A7B35FDC7}" dt="2023-11-29T17:47:19.184" v="1497" actId="20577"/>
          <ac:spMkLst>
            <pc:docMk/>
            <pc:sldMk cId="2711668911" sldId="302"/>
            <ac:spMk id="2" creationId="{00000000-0000-0000-0000-000000000000}"/>
          </ac:spMkLst>
        </pc:spChg>
        <pc:spChg chg="mod">
          <ac:chgData name="Paulo Renato Xavier da Silva" userId="d2fbfea9-16e8-43bd-9a0a-5c107b189f82" providerId="ADAL" clId="{2B9D4889-CE4A-4F73-AF23-A94A7B35FDC7}" dt="2023-11-29T17:46:48.833" v="1491"/>
          <ac:spMkLst>
            <pc:docMk/>
            <pc:sldMk cId="2711668911" sldId="302"/>
            <ac:spMk id="4" creationId="{FAC905AC-25C4-79DA-77F1-7F2AB2A928D6}"/>
          </ac:spMkLst>
        </pc:spChg>
        <pc:spChg chg="mod">
          <ac:chgData name="Paulo Renato Xavier da Silva" userId="d2fbfea9-16e8-43bd-9a0a-5c107b189f82" providerId="ADAL" clId="{2B9D4889-CE4A-4F73-AF23-A94A7B35FDC7}" dt="2023-11-29T17:46:48.833" v="1491"/>
          <ac:spMkLst>
            <pc:docMk/>
            <pc:sldMk cId="2711668911" sldId="302"/>
            <ac:spMk id="5" creationId="{8C16652B-380B-1C01-24EF-ADB07B6EABF8}"/>
          </ac:spMkLst>
        </pc:spChg>
        <pc:spChg chg="mod">
          <ac:chgData name="Paulo Renato Xavier da Silva" userId="d2fbfea9-16e8-43bd-9a0a-5c107b189f82" providerId="ADAL" clId="{2B9D4889-CE4A-4F73-AF23-A94A7B35FDC7}" dt="2023-11-29T17:46:48.833" v="1491"/>
          <ac:spMkLst>
            <pc:docMk/>
            <pc:sldMk cId="2711668911" sldId="302"/>
            <ac:spMk id="6" creationId="{EE85473C-7DF4-1108-46F0-E680C38850BA}"/>
          </ac:spMkLst>
        </pc:spChg>
        <pc:spChg chg="mod">
          <ac:chgData name="Paulo Renato Xavier da Silva" userId="d2fbfea9-16e8-43bd-9a0a-5c107b189f82" providerId="ADAL" clId="{2B9D4889-CE4A-4F73-AF23-A94A7B35FDC7}" dt="2023-11-29T17:47:09.780" v="1495" actId="207"/>
          <ac:spMkLst>
            <pc:docMk/>
            <pc:sldMk cId="2711668911" sldId="302"/>
            <ac:spMk id="7" creationId="{78D64F9B-B94C-AD8C-41A8-B185E2340AA8}"/>
          </ac:spMkLst>
        </pc:spChg>
        <pc:spChg chg="mod">
          <ac:chgData name="Paulo Renato Xavier da Silva" userId="d2fbfea9-16e8-43bd-9a0a-5c107b189f82" providerId="ADAL" clId="{2B9D4889-CE4A-4F73-AF23-A94A7B35FDC7}" dt="2023-11-29T17:46:48.833" v="1491"/>
          <ac:spMkLst>
            <pc:docMk/>
            <pc:sldMk cId="2711668911" sldId="302"/>
            <ac:spMk id="8" creationId="{A4BA1A74-0331-0B9F-F97C-DEEF7C611E5B}"/>
          </ac:spMkLst>
        </pc:spChg>
        <pc:spChg chg="mod">
          <ac:chgData name="Paulo Renato Xavier da Silva" userId="d2fbfea9-16e8-43bd-9a0a-5c107b189f82" providerId="ADAL" clId="{2B9D4889-CE4A-4F73-AF23-A94A7B35FDC7}" dt="2023-11-29T17:47:02.668" v="1494" actId="207"/>
          <ac:spMkLst>
            <pc:docMk/>
            <pc:sldMk cId="2711668911" sldId="302"/>
            <ac:spMk id="9" creationId="{C92DDE3D-E2BA-C1A7-3AB9-397BEDD75AA4}"/>
          </ac:spMkLst>
        </pc:spChg>
        <pc:spChg chg="mod">
          <ac:chgData name="Paulo Renato Xavier da Silva" userId="d2fbfea9-16e8-43bd-9a0a-5c107b189f82" providerId="ADAL" clId="{2B9D4889-CE4A-4F73-AF23-A94A7B35FDC7}" dt="2023-11-29T17:47:30.498" v="1500" actId="20577"/>
          <ac:spMkLst>
            <pc:docMk/>
            <pc:sldMk cId="2711668911" sldId="302"/>
            <ac:spMk id="10" creationId="{00000000-0000-0000-0000-000000000000}"/>
          </ac:spMkLst>
        </pc:spChg>
        <pc:spChg chg="mod">
          <ac:chgData name="Paulo Renato Xavier da Silva" userId="d2fbfea9-16e8-43bd-9a0a-5c107b189f82" providerId="ADAL" clId="{2B9D4889-CE4A-4F73-AF23-A94A7B35FDC7}" dt="2023-11-29T17:47:27.269" v="1498"/>
          <ac:spMkLst>
            <pc:docMk/>
            <pc:sldMk cId="2711668911" sldId="302"/>
            <ac:spMk id="11" creationId="{00000000-0000-0000-0000-000000000000}"/>
          </ac:spMkLst>
        </pc:spChg>
        <pc:spChg chg="mod">
          <ac:chgData name="Paulo Renato Xavier da Silva" userId="d2fbfea9-16e8-43bd-9a0a-5c107b189f82" providerId="ADAL" clId="{2B9D4889-CE4A-4F73-AF23-A94A7B35FDC7}" dt="2023-11-29T17:48:23.361" v="1505" actId="20577"/>
          <ac:spMkLst>
            <pc:docMk/>
            <pc:sldMk cId="2711668911" sldId="302"/>
            <ac:spMk id="12" creationId="{00000000-0000-0000-0000-000000000000}"/>
          </ac:spMkLst>
        </pc:spChg>
        <pc:spChg chg="mod">
          <ac:chgData name="Paulo Renato Xavier da Silva" userId="d2fbfea9-16e8-43bd-9a0a-5c107b189f82" providerId="ADAL" clId="{2B9D4889-CE4A-4F73-AF23-A94A7B35FDC7}" dt="2023-11-29T17:48:36.957" v="1507" actId="20577"/>
          <ac:spMkLst>
            <pc:docMk/>
            <pc:sldMk cId="2711668911" sldId="302"/>
            <ac:spMk id="14" creationId="{00000000-0000-0000-0000-000000000000}"/>
          </ac:spMkLst>
        </pc:spChg>
        <pc:spChg chg="mod">
          <ac:chgData name="Paulo Renato Xavier da Silva" userId="d2fbfea9-16e8-43bd-9a0a-5c107b189f82" providerId="ADAL" clId="{2B9D4889-CE4A-4F73-AF23-A94A7B35FDC7}" dt="2023-11-29T17:48:51.744" v="1509" actId="20577"/>
          <ac:spMkLst>
            <pc:docMk/>
            <pc:sldMk cId="2711668911" sldId="302"/>
            <ac:spMk id="17" creationId="{00000000-0000-0000-0000-000000000000}"/>
          </ac:spMkLst>
        </pc:spChg>
        <pc:grpChg chg="add mod">
          <ac:chgData name="Paulo Renato Xavier da Silva" userId="d2fbfea9-16e8-43bd-9a0a-5c107b189f82" providerId="ADAL" clId="{2B9D4889-CE4A-4F73-AF23-A94A7B35FDC7}" dt="2023-11-29T17:46:48.833" v="1491"/>
          <ac:grpSpMkLst>
            <pc:docMk/>
            <pc:sldMk cId="2711668911" sldId="302"/>
            <ac:grpSpMk id="3" creationId="{64076099-240A-6298-D61E-041434B931B8}"/>
          </ac:grpSpMkLst>
        </pc:grpChg>
        <pc:grpChg chg="del">
          <ac:chgData name="Paulo Renato Xavier da Silva" userId="d2fbfea9-16e8-43bd-9a0a-5c107b189f82" providerId="ADAL" clId="{2B9D4889-CE4A-4F73-AF23-A94A7B35FDC7}" dt="2023-11-29T17:46:47.759" v="1490" actId="478"/>
          <ac:grpSpMkLst>
            <pc:docMk/>
            <pc:sldMk cId="2711668911" sldId="302"/>
            <ac:grpSpMk id="25" creationId="{00000000-0000-0000-0000-000000000000}"/>
          </ac:grpSpMkLst>
        </pc:grpChg>
      </pc:sldChg>
      <pc:sldChg chg="addSp delSp modSp mod">
        <pc:chgData name="Paulo Renato Xavier da Silva" userId="d2fbfea9-16e8-43bd-9a0a-5c107b189f82" providerId="ADAL" clId="{2B9D4889-CE4A-4F73-AF23-A94A7B35FDC7}" dt="2023-11-29T17:53:54.622" v="1571" actId="20577"/>
        <pc:sldMkLst>
          <pc:docMk/>
          <pc:sldMk cId="2413493071" sldId="303"/>
        </pc:sldMkLst>
        <pc:spChg chg="mod">
          <ac:chgData name="Paulo Renato Xavier da Silva" userId="d2fbfea9-16e8-43bd-9a0a-5c107b189f82" providerId="ADAL" clId="{2B9D4889-CE4A-4F73-AF23-A94A7B35FDC7}" dt="2023-11-29T17:50:40.563" v="1537" actId="20577"/>
          <ac:spMkLst>
            <pc:docMk/>
            <pc:sldMk cId="2413493071" sldId="303"/>
            <ac:spMk id="2" creationId="{00000000-0000-0000-0000-000000000000}"/>
          </ac:spMkLst>
        </pc:spChg>
        <pc:spChg chg="mod">
          <ac:chgData name="Paulo Renato Xavier da Silva" userId="d2fbfea9-16e8-43bd-9a0a-5c107b189f82" providerId="ADAL" clId="{2B9D4889-CE4A-4F73-AF23-A94A7B35FDC7}" dt="2023-11-29T17:49:04.934" v="1511"/>
          <ac:spMkLst>
            <pc:docMk/>
            <pc:sldMk cId="2413493071" sldId="303"/>
            <ac:spMk id="4" creationId="{DC7F9370-6BD7-6B82-24E9-32A48D1B8348}"/>
          </ac:spMkLst>
        </pc:spChg>
        <pc:spChg chg="mod">
          <ac:chgData name="Paulo Renato Xavier da Silva" userId="d2fbfea9-16e8-43bd-9a0a-5c107b189f82" providerId="ADAL" clId="{2B9D4889-CE4A-4F73-AF23-A94A7B35FDC7}" dt="2023-11-29T17:49:04.934" v="1511"/>
          <ac:spMkLst>
            <pc:docMk/>
            <pc:sldMk cId="2413493071" sldId="303"/>
            <ac:spMk id="5" creationId="{CC3C582D-F56C-6A0D-6526-BBD26E1FDA20}"/>
          </ac:spMkLst>
        </pc:spChg>
        <pc:spChg chg="mod">
          <ac:chgData name="Paulo Renato Xavier da Silva" userId="d2fbfea9-16e8-43bd-9a0a-5c107b189f82" providerId="ADAL" clId="{2B9D4889-CE4A-4F73-AF23-A94A7B35FDC7}" dt="2023-11-29T17:49:04.934" v="1511"/>
          <ac:spMkLst>
            <pc:docMk/>
            <pc:sldMk cId="2413493071" sldId="303"/>
            <ac:spMk id="6" creationId="{9F39932B-2F7B-5833-0A38-0924D6E2D592}"/>
          </ac:spMkLst>
        </pc:spChg>
        <pc:spChg chg="mod">
          <ac:chgData name="Paulo Renato Xavier da Silva" userId="d2fbfea9-16e8-43bd-9a0a-5c107b189f82" providerId="ADAL" clId="{2B9D4889-CE4A-4F73-AF23-A94A7B35FDC7}" dt="2023-11-29T17:49:04.934" v="1511"/>
          <ac:spMkLst>
            <pc:docMk/>
            <pc:sldMk cId="2413493071" sldId="303"/>
            <ac:spMk id="7" creationId="{F703EF5F-A760-AFE4-675C-9018991887FF}"/>
          </ac:spMkLst>
        </pc:spChg>
        <pc:spChg chg="mod">
          <ac:chgData name="Paulo Renato Xavier da Silva" userId="d2fbfea9-16e8-43bd-9a0a-5c107b189f82" providerId="ADAL" clId="{2B9D4889-CE4A-4F73-AF23-A94A7B35FDC7}" dt="2023-11-29T17:49:04.934" v="1511"/>
          <ac:spMkLst>
            <pc:docMk/>
            <pc:sldMk cId="2413493071" sldId="303"/>
            <ac:spMk id="8" creationId="{10C75185-FC2C-3DBA-F2C7-E8DF5BE4E679}"/>
          </ac:spMkLst>
        </pc:spChg>
        <pc:spChg chg="mod">
          <ac:chgData name="Paulo Renato Xavier da Silva" userId="d2fbfea9-16e8-43bd-9a0a-5c107b189f82" providerId="ADAL" clId="{2B9D4889-CE4A-4F73-AF23-A94A7B35FDC7}" dt="2023-11-29T17:49:04.934" v="1511"/>
          <ac:spMkLst>
            <pc:docMk/>
            <pc:sldMk cId="2413493071" sldId="303"/>
            <ac:spMk id="9" creationId="{B25DE004-21F1-DC54-9641-7A02D5FE5C88}"/>
          </ac:spMkLst>
        </pc:spChg>
        <pc:spChg chg="mod">
          <ac:chgData name="Paulo Renato Xavier da Silva" userId="d2fbfea9-16e8-43bd-9a0a-5c107b189f82" providerId="ADAL" clId="{2B9D4889-CE4A-4F73-AF23-A94A7B35FDC7}" dt="2023-11-29T17:52:01.532" v="1562"/>
          <ac:spMkLst>
            <pc:docMk/>
            <pc:sldMk cId="2413493071" sldId="303"/>
            <ac:spMk id="11" creationId="{00000000-0000-0000-0000-000000000000}"/>
          </ac:spMkLst>
        </pc:spChg>
        <pc:spChg chg="mod">
          <ac:chgData name="Paulo Renato Xavier da Silva" userId="d2fbfea9-16e8-43bd-9a0a-5c107b189f82" providerId="ADAL" clId="{2B9D4889-CE4A-4F73-AF23-A94A7B35FDC7}" dt="2023-11-29T17:53:05.462" v="1565"/>
          <ac:spMkLst>
            <pc:docMk/>
            <pc:sldMk cId="2413493071" sldId="303"/>
            <ac:spMk id="12" creationId="{00000000-0000-0000-0000-000000000000}"/>
          </ac:spMkLst>
        </pc:spChg>
        <pc:spChg chg="mod">
          <ac:chgData name="Paulo Renato Xavier da Silva" userId="d2fbfea9-16e8-43bd-9a0a-5c107b189f82" providerId="ADAL" clId="{2B9D4889-CE4A-4F73-AF23-A94A7B35FDC7}" dt="2023-11-29T17:53:23.969" v="1567" actId="20577"/>
          <ac:spMkLst>
            <pc:docMk/>
            <pc:sldMk cId="2413493071" sldId="303"/>
            <ac:spMk id="13" creationId="{00000000-0000-0000-0000-000000000000}"/>
          </ac:spMkLst>
        </pc:spChg>
        <pc:spChg chg="mod">
          <ac:chgData name="Paulo Renato Xavier da Silva" userId="d2fbfea9-16e8-43bd-9a0a-5c107b189f82" providerId="ADAL" clId="{2B9D4889-CE4A-4F73-AF23-A94A7B35FDC7}" dt="2023-11-29T17:53:43.230" v="1568"/>
          <ac:spMkLst>
            <pc:docMk/>
            <pc:sldMk cId="2413493071" sldId="303"/>
            <ac:spMk id="16" creationId="{00000000-0000-0000-0000-000000000000}"/>
          </ac:spMkLst>
        </pc:spChg>
        <pc:spChg chg="mod">
          <ac:chgData name="Paulo Renato Xavier da Silva" userId="d2fbfea9-16e8-43bd-9a0a-5c107b189f82" providerId="ADAL" clId="{2B9D4889-CE4A-4F73-AF23-A94A7B35FDC7}" dt="2023-11-29T17:53:51.090" v="1569"/>
          <ac:spMkLst>
            <pc:docMk/>
            <pc:sldMk cId="2413493071" sldId="303"/>
            <ac:spMk id="17" creationId="{00000000-0000-0000-0000-000000000000}"/>
          </ac:spMkLst>
        </pc:spChg>
        <pc:spChg chg="mod">
          <ac:chgData name="Paulo Renato Xavier da Silva" userId="d2fbfea9-16e8-43bd-9a0a-5c107b189f82" providerId="ADAL" clId="{2B9D4889-CE4A-4F73-AF23-A94A7B35FDC7}" dt="2023-11-29T17:53:54.622" v="1571" actId="20577"/>
          <ac:spMkLst>
            <pc:docMk/>
            <pc:sldMk cId="2413493071" sldId="303"/>
            <ac:spMk id="18" creationId="{00000000-0000-0000-0000-000000000000}"/>
          </ac:spMkLst>
        </pc:spChg>
        <pc:grpChg chg="add mod">
          <ac:chgData name="Paulo Renato Xavier da Silva" userId="d2fbfea9-16e8-43bd-9a0a-5c107b189f82" providerId="ADAL" clId="{2B9D4889-CE4A-4F73-AF23-A94A7B35FDC7}" dt="2023-11-29T17:49:04.934" v="1511"/>
          <ac:grpSpMkLst>
            <pc:docMk/>
            <pc:sldMk cId="2413493071" sldId="303"/>
            <ac:grpSpMk id="3" creationId="{8A229B6C-B6C1-47FE-7ACD-0F5950996491}"/>
          </ac:grpSpMkLst>
        </pc:grpChg>
        <pc:grpChg chg="del">
          <ac:chgData name="Paulo Renato Xavier da Silva" userId="d2fbfea9-16e8-43bd-9a0a-5c107b189f82" providerId="ADAL" clId="{2B9D4889-CE4A-4F73-AF23-A94A7B35FDC7}" dt="2023-11-29T17:49:04.433" v="1510" actId="478"/>
          <ac:grpSpMkLst>
            <pc:docMk/>
            <pc:sldMk cId="2413493071" sldId="303"/>
            <ac:grpSpMk id="26" creationId="{00000000-0000-0000-0000-000000000000}"/>
          </ac:grpSpMkLst>
        </pc:grpChg>
      </pc:sldChg>
      <pc:sldChg chg="addSp delSp modSp mod">
        <pc:chgData name="Paulo Renato Xavier da Silva" userId="d2fbfea9-16e8-43bd-9a0a-5c107b189f82" providerId="ADAL" clId="{2B9D4889-CE4A-4F73-AF23-A94A7B35FDC7}" dt="2023-11-29T17:57:04.032" v="1593" actId="20577"/>
        <pc:sldMkLst>
          <pc:docMk/>
          <pc:sldMk cId="3612975756" sldId="304"/>
        </pc:sldMkLst>
        <pc:spChg chg="mod">
          <ac:chgData name="Paulo Renato Xavier da Silva" userId="d2fbfea9-16e8-43bd-9a0a-5c107b189f82" providerId="ADAL" clId="{2B9D4889-CE4A-4F73-AF23-A94A7B35FDC7}" dt="2023-11-29T17:50:44.879" v="1539" actId="20577"/>
          <ac:spMkLst>
            <pc:docMk/>
            <pc:sldMk cId="3612975756" sldId="304"/>
            <ac:spMk id="2" creationId="{00000000-0000-0000-0000-000000000000}"/>
          </ac:spMkLst>
        </pc:spChg>
        <pc:spChg chg="mod">
          <ac:chgData name="Paulo Renato Xavier da Silva" userId="d2fbfea9-16e8-43bd-9a0a-5c107b189f82" providerId="ADAL" clId="{2B9D4889-CE4A-4F73-AF23-A94A7B35FDC7}" dt="2023-11-29T17:49:10.983" v="1513"/>
          <ac:spMkLst>
            <pc:docMk/>
            <pc:sldMk cId="3612975756" sldId="304"/>
            <ac:spMk id="4" creationId="{4C0D0AA7-60D1-331E-8CF6-09F2FDDDEB09}"/>
          </ac:spMkLst>
        </pc:spChg>
        <pc:spChg chg="mod">
          <ac:chgData name="Paulo Renato Xavier da Silva" userId="d2fbfea9-16e8-43bd-9a0a-5c107b189f82" providerId="ADAL" clId="{2B9D4889-CE4A-4F73-AF23-A94A7B35FDC7}" dt="2023-11-29T17:49:10.983" v="1513"/>
          <ac:spMkLst>
            <pc:docMk/>
            <pc:sldMk cId="3612975756" sldId="304"/>
            <ac:spMk id="5" creationId="{93CF3D86-812A-C54E-5399-EC3844635D8D}"/>
          </ac:spMkLst>
        </pc:spChg>
        <pc:spChg chg="mod">
          <ac:chgData name="Paulo Renato Xavier da Silva" userId="d2fbfea9-16e8-43bd-9a0a-5c107b189f82" providerId="ADAL" clId="{2B9D4889-CE4A-4F73-AF23-A94A7B35FDC7}" dt="2023-11-29T17:49:10.983" v="1513"/>
          <ac:spMkLst>
            <pc:docMk/>
            <pc:sldMk cId="3612975756" sldId="304"/>
            <ac:spMk id="6" creationId="{9948BD3B-9C9E-2C2E-7EF6-7A925810D3D5}"/>
          </ac:spMkLst>
        </pc:spChg>
        <pc:spChg chg="mod">
          <ac:chgData name="Paulo Renato Xavier da Silva" userId="d2fbfea9-16e8-43bd-9a0a-5c107b189f82" providerId="ADAL" clId="{2B9D4889-CE4A-4F73-AF23-A94A7B35FDC7}" dt="2023-11-29T17:49:10.983" v="1513"/>
          <ac:spMkLst>
            <pc:docMk/>
            <pc:sldMk cId="3612975756" sldId="304"/>
            <ac:spMk id="7" creationId="{42E137BF-5C22-24F6-0EFE-4C18BBBE0E79}"/>
          </ac:spMkLst>
        </pc:spChg>
        <pc:spChg chg="mod">
          <ac:chgData name="Paulo Renato Xavier da Silva" userId="d2fbfea9-16e8-43bd-9a0a-5c107b189f82" providerId="ADAL" clId="{2B9D4889-CE4A-4F73-AF23-A94A7B35FDC7}" dt="2023-11-29T17:49:10.983" v="1513"/>
          <ac:spMkLst>
            <pc:docMk/>
            <pc:sldMk cId="3612975756" sldId="304"/>
            <ac:spMk id="8" creationId="{3E592F56-78B1-C14E-6D28-74691FA538CB}"/>
          </ac:spMkLst>
        </pc:spChg>
        <pc:spChg chg="mod">
          <ac:chgData name="Paulo Renato Xavier da Silva" userId="d2fbfea9-16e8-43bd-9a0a-5c107b189f82" providerId="ADAL" clId="{2B9D4889-CE4A-4F73-AF23-A94A7B35FDC7}" dt="2023-11-29T17:49:10.983" v="1513"/>
          <ac:spMkLst>
            <pc:docMk/>
            <pc:sldMk cId="3612975756" sldId="304"/>
            <ac:spMk id="9" creationId="{FA39725A-99B4-9021-23BE-C34F4B6B32EC}"/>
          </ac:spMkLst>
        </pc:spChg>
        <pc:spChg chg="mod">
          <ac:chgData name="Paulo Renato Xavier da Silva" userId="d2fbfea9-16e8-43bd-9a0a-5c107b189f82" providerId="ADAL" clId="{2B9D4889-CE4A-4F73-AF23-A94A7B35FDC7}" dt="2023-11-29T17:54:09.505" v="1574" actId="20577"/>
          <ac:spMkLst>
            <pc:docMk/>
            <pc:sldMk cId="3612975756" sldId="304"/>
            <ac:spMk id="10" creationId="{00000000-0000-0000-0000-000000000000}"/>
          </ac:spMkLst>
        </pc:spChg>
        <pc:spChg chg="mod">
          <ac:chgData name="Paulo Renato Xavier da Silva" userId="d2fbfea9-16e8-43bd-9a0a-5c107b189f82" providerId="ADAL" clId="{2B9D4889-CE4A-4F73-AF23-A94A7B35FDC7}" dt="2023-11-29T17:54:06.575" v="1572"/>
          <ac:spMkLst>
            <pc:docMk/>
            <pc:sldMk cId="3612975756" sldId="304"/>
            <ac:spMk id="11" creationId="{00000000-0000-0000-0000-000000000000}"/>
          </ac:spMkLst>
        </pc:spChg>
        <pc:spChg chg="mod">
          <ac:chgData name="Paulo Renato Xavier da Silva" userId="d2fbfea9-16e8-43bd-9a0a-5c107b189f82" providerId="ADAL" clId="{2B9D4889-CE4A-4F73-AF23-A94A7B35FDC7}" dt="2023-11-29T17:55:02.211" v="1576" actId="113"/>
          <ac:spMkLst>
            <pc:docMk/>
            <pc:sldMk cId="3612975756" sldId="304"/>
            <ac:spMk id="12" creationId="{00000000-0000-0000-0000-000000000000}"/>
          </ac:spMkLst>
        </pc:spChg>
        <pc:spChg chg="mod">
          <ac:chgData name="Paulo Renato Xavier da Silva" userId="d2fbfea9-16e8-43bd-9a0a-5c107b189f82" providerId="ADAL" clId="{2B9D4889-CE4A-4F73-AF23-A94A7B35FDC7}" dt="2023-11-29T17:55:25.789" v="1578" actId="20577"/>
          <ac:spMkLst>
            <pc:docMk/>
            <pc:sldMk cId="3612975756" sldId="304"/>
            <ac:spMk id="13" creationId="{00000000-0000-0000-0000-000000000000}"/>
          </ac:spMkLst>
        </pc:spChg>
        <pc:spChg chg="mod">
          <ac:chgData name="Paulo Renato Xavier da Silva" userId="d2fbfea9-16e8-43bd-9a0a-5c107b189f82" providerId="ADAL" clId="{2B9D4889-CE4A-4F73-AF23-A94A7B35FDC7}" dt="2023-11-29T17:55:50.753" v="1582" actId="20577"/>
          <ac:spMkLst>
            <pc:docMk/>
            <pc:sldMk cId="3612975756" sldId="304"/>
            <ac:spMk id="15" creationId="{00000000-0000-0000-0000-000000000000}"/>
          </ac:spMkLst>
        </pc:spChg>
        <pc:spChg chg="mod">
          <ac:chgData name="Paulo Renato Xavier da Silva" userId="d2fbfea9-16e8-43bd-9a0a-5c107b189f82" providerId="ADAL" clId="{2B9D4889-CE4A-4F73-AF23-A94A7B35FDC7}" dt="2023-11-29T17:56:33.858" v="1584" actId="113"/>
          <ac:spMkLst>
            <pc:docMk/>
            <pc:sldMk cId="3612975756" sldId="304"/>
            <ac:spMk id="16" creationId="{00000000-0000-0000-0000-000000000000}"/>
          </ac:spMkLst>
        </pc:spChg>
        <pc:spChg chg="mod">
          <ac:chgData name="Paulo Renato Xavier da Silva" userId="d2fbfea9-16e8-43bd-9a0a-5c107b189f82" providerId="ADAL" clId="{2B9D4889-CE4A-4F73-AF23-A94A7B35FDC7}" dt="2023-11-29T17:57:04.032" v="1593" actId="20577"/>
          <ac:spMkLst>
            <pc:docMk/>
            <pc:sldMk cId="3612975756" sldId="304"/>
            <ac:spMk id="17" creationId="{00000000-0000-0000-0000-000000000000}"/>
          </ac:spMkLst>
        </pc:spChg>
        <pc:spChg chg="mod">
          <ac:chgData name="Paulo Renato Xavier da Silva" userId="d2fbfea9-16e8-43bd-9a0a-5c107b189f82" providerId="ADAL" clId="{2B9D4889-CE4A-4F73-AF23-A94A7B35FDC7}" dt="2023-11-29T17:56:49.185" v="1591" actId="1036"/>
          <ac:spMkLst>
            <pc:docMk/>
            <pc:sldMk cId="3612975756" sldId="304"/>
            <ac:spMk id="18" creationId="{00000000-0000-0000-0000-000000000000}"/>
          </ac:spMkLst>
        </pc:spChg>
        <pc:spChg chg="mod">
          <ac:chgData name="Paulo Renato Xavier da Silva" userId="d2fbfea9-16e8-43bd-9a0a-5c107b189f82" providerId="ADAL" clId="{2B9D4889-CE4A-4F73-AF23-A94A7B35FDC7}" dt="2023-11-29T17:55:44.841" v="1580" actId="20577"/>
          <ac:spMkLst>
            <pc:docMk/>
            <pc:sldMk cId="3612975756" sldId="304"/>
            <ac:spMk id="19" creationId="{00000000-0000-0000-0000-000000000000}"/>
          </ac:spMkLst>
        </pc:spChg>
        <pc:grpChg chg="add mod">
          <ac:chgData name="Paulo Renato Xavier da Silva" userId="d2fbfea9-16e8-43bd-9a0a-5c107b189f82" providerId="ADAL" clId="{2B9D4889-CE4A-4F73-AF23-A94A7B35FDC7}" dt="2023-11-29T17:49:10.983" v="1513"/>
          <ac:grpSpMkLst>
            <pc:docMk/>
            <pc:sldMk cId="3612975756" sldId="304"/>
            <ac:grpSpMk id="3" creationId="{8DE43F2D-FB06-8B39-369F-A37303A81C4E}"/>
          </ac:grpSpMkLst>
        </pc:grpChg>
        <pc:grpChg chg="del">
          <ac:chgData name="Paulo Renato Xavier da Silva" userId="d2fbfea9-16e8-43bd-9a0a-5c107b189f82" providerId="ADAL" clId="{2B9D4889-CE4A-4F73-AF23-A94A7B35FDC7}" dt="2023-11-29T17:49:08.705" v="1512" actId="478"/>
          <ac:grpSpMkLst>
            <pc:docMk/>
            <pc:sldMk cId="3612975756" sldId="304"/>
            <ac:grpSpMk id="28" creationId="{00000000-0000-0000-0000-000000000000}"/>
          </ac:grpSpMkLst>
        </pc:grpChg>
      </pc:sldChg>
      <pc:sldChg chg="addSp delSp modSp mod">
        <pc:chgData name="Paulo Renato Xavier da Silva" userId="d2fbfea9-16e8-43bd-9a0a-5c107b189f82" providerId="ADAL" clId="{2B9D4889-CE4A-4F73-AF23-A94A7B35FDC7}" dt="2023-11-29T17:59:02.371" v="1598"/>
        <pc:sldMkLst>
          <pc:docMk/>
          <pc:sldMk cId="602544562" sldId="305"/>
        </pc:sldMkLst>
        <pc:spChg chg="mod">
          <ac:chgData name="Paulo Renato Xavier da Silva" userId="d2fbfea9-16e8-43bd-9a0a-5c107b189f82" providerId="ADAL" clId="{2B9D4889-CE4A-4F73-AF23-A94A7B35FDC7}" dt="2023-11-29T17:50:50.195" v="1541" actId="20577"/>
          <ac:spMkLst>
            <pc:docMk/>
            <pc:sldMk cId="602544562" sldId="305"/>
            <ac:spMk id="2" creationId="{00000000-0000-0000-0000-000000000000}"/>
          </ac:spMkLst>
        </pc:spChg>
        <pc:spChg chg="mod">
          <ac:chgData name="Paulo Renato Xavier da Silva" userId="d2fbfea9-16e8-43bd-9a0a-5c107b189f82" providerId="ADAL" clId="{2B9D4889-CE4A-4F73-AF23-A94A7B35FDC7}" dt="2023-11-29T17:49:17.190" v="1515"/>
          <ac:spMkLst>
            <pc:docMk/>
            <pc:sldMk cId="602544562" sldId="305"/>
            <ac:spMk id="4" creationId="{3DDA3738-A3EC-BA65-ADAC-E303BEC5FD29}"/>
          </ac:spMkLst>
        </pc:spChg>
        <pc:spChg chg="mod">
          <ac:chgData name="Paulo Renato Xavier da Silva" userId="d2fbfea9-16e8-43bd-9a0a-5c107b189f82" providerId="ADAL" clId="{2B9D4889-CE4A-4F73-AF23-A94A7B35FDC7}" dt="2023-11-29T17:49:17.190" v="1515"/>
          <ac:spMkLst>
            <pc:docMk/>
            <pc:sldMk cId="602544562" sldId="305"/>
            <ac:spMk id="5" creationId="{AF834632-EB71-4587-A8E7-8C531AD3238A}"/>
          </ac:spMkLst>
        </pc:spChg>
        <pc:spChg chg="mod">
          <ac:chgData name="Paulo Renato Xavier da Silva" userId="d2fbfea9-16e8-43bd-9a0a-5c107b189f82" providerId="ADAL" clId="{2B9D4889-CE4A-4F73-AF23-A94A7B35FDC7}" dt="2023-11-29T17:49:17.190" v="1515"/>
          <ac:spMkLst>
            <pc:docMk/>
            <pc:sldMk cId="602544562" sldId="305"/>
            <ac:spMk id="6" creationId="{ECC31241-696D-DD95-174F-AD17525E6A6E}"/>
          </ac:spMkLst>
        </pc:spChg>
        <pc:spChg chg="mod">
          <ac:chgData name="Paulo Renato Xavier da Silva" userId="d2fbfea9-16e8-43bd-9a0a-5c107b189f82" providerId="ADAL" clId="{2B9D4889-CE4A-4F73-AF23-A94A7B35FDC7}" dt="2023-11-29T17:49:17.190" v="1515"/>
          <ac:spMkLst>
            <pc:docMk/>
            <pc:sldMk cId="602544562" sldId="305"/>
            <ac:spMk id="7" creationId="{EA7C686D-1389-BC9D-D23E-BA84B6DCEBAE}"/>
          </ac:spMkLst>
        </pc:spChg>
        <pc:spChg chg="mod">
          <ac:chgData name="Paulo Renato Xavier da Silva" userId="d2fbfea9-16e8-43bd-9a0a-5c107b189f82" providerId="ADAL" clId="{2B9D4889-CE4A-4F73-AF23-A94A7B35FDC7}" dt="2023-11-29T17:49:17.190" v="1515"/>
          <ac:spMkLst>
            <pc:docMk/>
            <pc:sldMk cId="602544562" sldId="305"/>
            <ac:spMk id="8" creationId="{5A78DD09-9FEC-DF8B-B9AA-90B931F743E4}"/>
          </ac:spMkLst>
        </pc:spChg>
        <pc:spChg chg="mod">
          <ac:chgData name="Paulo Renato Xavier da Silva" userId="d2fbfea9-16e8-43bd-9a0a-5c107b189f82" providerId="ADAL" clId="{2B9D4889-CE4A-4F73-AF23-A94A7B35FDC7}" dt="2023-11-29T17:49:17.190" v="1515"/>
          <ac:spMkLst>
            <pc:docMk/>
            <pc:sldMk cId="602544562" sldId="305"/>
            <ac:spMk id="9" creationId="{B20270BF-8052-BD74-918A-64406624278F}"/>
          </ac:spMkLst>
        </pc:spChg>
        <pc:spChg chg="mod">
          <ac:chgData name="Paulo Renato Xavier da Silva" userId="d2fbfea9-16e8-43bd-9a0a-5c107b189f82" providerId="ADAL" clId="{2B9D4889-CE4A-4F73-AF23-A94A7B35FDC7}" dt="2023-11-29T17:57:20.739" v="1594"/>
          <ac:spMkLst>
            <pc:docMk/>
            <pc:sldMk cId="602544562" sldId="305"/>
            <ac:spMk id="12" creationId="{00000000-0000-0000-0000-000000000000}"/>
          </ac:spMkLst>
        </pc:spChg>
        <pc:spChg chg="mod">
          <ac:chgData name="Paulo Renato Xavier da Silva" userId="d2fbfea9-16e8-43bd-9a0a-5c107b189f82" providerId="ADAL" clId="{2B9D4889-CE4A-4F73-AF23-A94A7B35FDC7}" dt="2023-11-29T17:58:02.337" v="1596" actId="113"/>
          <ac:spMkLst>
            <pc:docMk/>
            <pc:sldMk cId="602544562" sldId="305"/>
            <ac:spMk id="13" creationId="{00000000-0000-0000-0000-000000000000}"/>
          </ac:spMkLst>
        </pc:spChg>
        <pc:spChg chg="mod">
          <ac:chgData name="Paulo Renato Xavier da Silva" userId="d2fbfea9-16e8-43bd-9a0a-5c107b189f82" providerId="ADAL" clId="{2B9D4889-CE4A-4F73-AF23-A94A7B35FDC7}" dt="2023-11-29T17:58:46.016" v="1597"/>
          <ac:spMkLst>
            <pc:docMk/>
            <pc:sldMk cId="602544562" sldId="305"/>
            <ac:spMk id="14" creationId="{00000000-0000-0000-0000-000000000000}"/>
          </ac:spMkLst>
        </pc:spChg>
        <pc:spChg chg="mod">
          <ac:chgData name="Paulo Renato Xavier da Silva" userId="d2fbfea9-16e8-43bd-9a0a-5c107b189f82" providerId="ADAL" clId="{2B9D4889-CE4A-4F73-AF23-A94A7B35FDC7}" dt="2023-11-29T17:59:02.371" v="1598"/>
          <ac:spMkLst>
            <pc:docMk/>
            <pc:sldMk cId="602544562" sldId="305"/>
            <ac:spMk id="16" creationId="{00000000-0000-0000-0000-000000000000}"/>
          </ac:spMkLst>
        </pc:spChg>
        <pc:grpChg chg="add mod">
          <ac:chgData name="Paulo Renato Xavier da Silva" userId="d2fbfea9-16e8-43bd-9a0a-5c107b189f82" providerId="ADAL" clId="{2B9D4889-CE4A-4F73-AF23-A94A7B35FDC7}" dt="2023-11-29T17:49:17.190" v="1515"/>
          <ac:grpSpMkLst>
            <pc:docMk/>
            <pc:sldMk cId="602544562" sldId="305"/>
            <ac:grpSpMk id="3" creationId="{CDBCED91-3E37-2A5F-8934-B684D49F4AF2}"/>
          </ac:grpSpMkLst>
        </pc:grpChg>
        <pc:grpChg chg="del">
          <ac:chgData name="Paulo Renato Xavier da Silva" userId="d2fbfea9-16e8-43bd-9a0a-5c107b189f82" providerId="ADAL" clId="{2B9D4889-CE4A-4F73-AF23-A94A7B35FDC7}" dt="2023-11-29T17:49:16.674" v="1514" actId="478"/>
          <ac:grpSpMkLst>
            <pc:docMk/>
            <pc:sldMk cId="602544562" sldId="305"/>
            <ac:grpSpMk id="18" creationId="{00000000-0000-0000-0000-000000000000}"/>
          </ac:grpSpMkLst>
        </pc:grpChg>
      </pc:sldChg>
      <pc:sldChg chg="addSp delSp modSp mod">
        <pc:chgData name="Paulo Renato Xavier da Silva" userId="d2fbfea9-16e8-43bd-9a0a-5c107b189f82" providerId="ADAL" clId="{2B9D4889-CE4A-4F73-AF23-A94A7B35FDC7}" dt="2023-11-29T18:03:10.627" v="1603" actId="20577"/>
        <pc:sldMkLst>
          <pc:docMk/>
          <pc:sldMk cId="2382593438" sldId="306"/>
        </pc:sldMkLst>
        <pc:spChg chg="mod">
          <ac:chgData name="Paulo Renato Xavier da Silva" userId="d2fbfea9-16e8-43bd-9a0a-5c107b189f82" providerId="ADAL" clId="{2B9D4889-CE4A-4F73-AF23-A94A7B35FDC7}" dt="2023-11-29T17:50:56.255" v="1543" actId="20577"/>
          <ac:spMkLst>
            <pc:docMk/>
            <pc:sldMk cId="2382593438" sldId="306"/>
            <ac:spMk id="2" creationId="{00000000-0000-0000-0000-000000000000}"/>
          </ac:spMkLst>
        </pc:spChg>
        <pc:spChg chg="mod">
          <ac:chgData name="Paulo Renato Xavier da Silva" userId="d2fbfea9-16e8-43bd-9a0a-5c107b189f82" providerId="ADAL" clId="{2B9D4889-CE4A-4F73-AF23-A94A7B35FDC7}" dt="2023-11-29T17:49:30.019" v="1517"/>
          <ac:spMkLst>
            <pc:docMk/>
            <pc:sldMk cId="2382593438" sldId="306"/>
            <ac:spMk id="4" creationId="{0EFF4DD0-C6C8-988B-342A-818DF7368C72}"/>
          </ac:spMkLst>
        </pc:spChg>
        <pc:spChg chg="mod">
          <ac:chgData name="Paulo Renato Xavier da Silva" userId="d2fbfea9-16e8-43bd-9a0a-5c107b189f82" providerId="ADAL" clId="{2B9D4889-CE4A-4F73-AF23-A94A7B35FDC7}" dt="2023-11-29T17:49:30.019" v="1517"/>
          <ac:spMkLst>
            <pc:docMk/>
            <pc:sldMk cId="2382593438" sldId="306"/>
            <ac:spMk id="5" creationId="{AEDA0EA8-1839-D92F-43D7-3A471CB9FB9F}"/>
          </ac:spMkLst>
        </pc:spChg>
        <pc:spChg chg="mod">
          <ac:chgData name="Paulo Renato Xavier da Silva" userId="d2fbfea9-16e8-43bd-9a0a-5c107b189f82" providerId="ADAL" clId="{2B9D4889-CE4A-4F73-AF23-A94A7B35FDC7}" dt="2023-11-29T17:49:30.019" v="1517"/>
          <ac:spMkLst>
            <pc:docMk/>
            <pc:sldMk cId="2382593438" sldId="306"/>
            <ac:spMk id="6" creationId="{E8935073-B851-7871-85B4-F13944E422C7}"/>
          </ac:spMkLst>
        </pc:spChg>
        <pc:spChg chg="mod">
          <ac:chgData name="Paulo Renato Xavier da Silva" userId="d2fbfea9-16e8-43bd-9a0a-5c107b189f82" providerId="ADAL" clId="{2B9D4889-CE4A-4F73-AF23-A94A7B35FDC7}" dt="2023-11-29T17:49:30.019" v="1517"/>
          <ac:spMkLst>
            <pc:docMk/>
            <pc:sldMk cId="2382593438" sldId="306"/>
            <ac:spMk id="7" creationId="{FB373DAB-4881-BF82-FEF9-69C26F54FFC0}"/>
          </ac:spMkLst>
        </pc:spChg>
        <pc:spChg chg="mod">
          <ac:chgData name="Paulo Renato Xavier da Silva" userId="d2fbfea9-16e8-43bd-9a0a-5c107b189f82" providerId="ADAL" clId="{2B9D4889-CE4A-4F73-AF23-A94A7B35FDC7}" dt="2023-11-29T17:49:30.019" v="1517"/>
          <ac:spMkLst>
            <pc:docMk/>
            <pc:sldMk cId="2382593438" sldId="306"/>
            <ac:spMk id="8" creationId="{7D61C734-F90E-D29D-6277-377E76D77E71}"/>
          </ac:spMkLst>
        </pc:spChg>
        <pc:spChg chg="mod">
          <ac:chgData name="Paulo Renato Xavier da Silva" userId="d2fbfea9-16e8-43bd-9a0a-5c107b189f82" providerId="ADAL" clId="{2B9D4889-CE4A-4F73-AF23-A94A7B35FDC7}" dt="2023-11-29T17:49:30.019" v="1517"/>
          <ac:spMkLst>
            <pc:docMk/>
            <pc:sldMk cId="2382593438" sldId="306"/>
            <ac:spMk id="9" creationId="{3E0C9C34-A3AF-9CC2-2BB1-BD0BE5C7B36D}"/>
          </ac:spMkLst>
        </pc:spChg>
        <pc:spChg chg="mod">
          <ac:chgData name="Paulo Renato Xavier da Silva" userId="d2fbfea9-16e8-43bd-9a0a-5c107b189f82" providerId="ADAL" clId="{2B9D4889-CE4A-4F73-AF23-A94A7B35FDC7}" dt="2023-11-29T17:59:26.356" v="1599"/>
          <ac:spMkLst>
            <pc:docMk/>
            <pc:sldMk cId="2382593438" sldId="306"/>
            <ac:spMk id="11" creationId="{00000000-0000-0000-0000-000000000000}"/>
          </ac:spMkLst>
        </pc:spChg>
        <pc:spChg chg="mod">
          <ac:chgData name="Paulo Renato Xavier da Silva" userId="d2fbfea9-16e8-43bd-9a0a-5c107b189f82" providerId="ADAL" clId="{2B9D4889-CE4A-4F73-AF23-A94A7B35FDC7}" dt="2023-11-29T17:59:54.722" v="1601" actId="113"/>
          <ac:spMkLst>
            <pc:docMk/>
            <pc:sldMk cId="2382593438" sldId="306"/>
            <ac:spMk id="12" creationId="{00000000-0000-0000-0000-000000000000}"/>
          </ac:spMkLst>
        </pc:spChg>
        <pc:spChg chg="mod">
          <ac:chgData name="Paulo Renato Xavier da Silva" userId="d2fbfea9-16e8-43bd-9a0a-5c107b189f82" providerId="ADAL" clId="{2B9D4889-CE4A-4F73-AF23-A94A7B35FDC7}" dt="2023-11-29T18:03:10.627" v="1603" actId="20577"/>
          <ac:spMkLst>
            <pc:docMk/>
            <pc:sldMk cId="2382593438" sldId="306"/>
            <ac:spMk id="13" creationId="{00000000-0000-0000-0000-000000000000}"/>
          </ac:spMkLst>
        </pc:spChg>
        <pc:grpChg chg="add mod">
          <ac:chgData name="Paulo Renato Xavier da Silva" userId="d2fbfea9-16e8-43bd-9a0a-5c107b189f82" providerId="ADAL" clId="{2B9D4889-CE4A-4F73-AF23-A94A7B35FDC7}" dt="2023-11-29T17:49:30.019" v="1517"/>
          <ac:grpSpMkLst>
            <pc:docMk/>
            <pc:sldMk cId="2382593438" sldId="306"/>
            <ac:grpSpMk id="3" creationId="{7FD74B63-C2E7-9718-E50F-67FFFCA9CD1E}"/>
          </ac:grpSpMkLst>
        </pc:grpChg>
        <pc:grpChg chg="del">
          <ac:chgData name="Paulo Renato Xavier da Silva" userId="d2fbfea9-16e8-43bd-9a0a-5c107b189f82" providerId="ADAL" clId="{2B9D4889-CE4A-4F73-AF23-A94A7B35FDC7}" dt="2023-11-29T17:49:29.521" v="1516" actId="478"/>
          <ac:grpSpMkLst>
            <pc:docMk/>
            <pc:sldMk cId="2382593438" sldId="306"/>
            <ac:grpSpMk id="22" creationId="{00000000-0000-0000-0000-000000000000}"/>
          </ac:grpSpMkLst>
        </pc:grpChg>
      </pc:sldChg>
      <pc:sldChg chg="addSp delSp modSp mod">
        <pc:chgData name="Paulo Renato Xavier da Silva" userId="d2fbfea9-16e8-43bd-9a0a-5c107b189f82" providerId="ADAL" clId="{2B9D4889-CE4A-4F73-AF23-A94A7B35FDC7}" dt="2023-11-29T18:04:21.649" v="1611" actId="20577"/>
        <pc:sldMkLst>
          <pc:docMk/>
          <pc:sldMk cId="151991102" sldId="307"/>
        </pc:sldMkLst>
        <pc:spChg chg="mod">
          <ac:chgData name="Paulo Renato Xavier da Silva" userId="d2fbfea9-16e8-43bd-9a0a-5c107b189f82" providerId="ADAL" clId="{2B9D4889-CE4A-4F73-AF23-A94A7B35FDC7}" dt="2023-11-29T17:51:00.895" v="1545" actId="20577"/>
          <ac:spMkLst>
            <pc:docMk/>
            <pc:sldMk cId="151991102" sldId="307"/>
            <ac:spMk id="2" creationId="{00000000-0000-0000-0000-000000000000}"/>
          </ac:spMkLst>
        </pc:spChg>
        <pc:spChg chg="mod">
          <ac:chgData name="Paulo Renato Xavier da Silva" userId="d2fbfea9-16e8-43bd-9a0a-5c107b189f82" providerId="ADAL" clId="{2B9D4889-CE4A-4F73-AF23-A94A7B35FDC7}" dt="2023-11-29T17:49:34.276" v="1519"/>
          <ac:spMkLst>
            <pc:docMk/>
            <pc:sldMk cId="151991102" sldId="307"/>
            <ac:spMk id="4" creationId="{CB4EA312-9B5A-B857-033A-5CDE887BAC2F}"/>
          </ac:spMkLst>
        </pc:spChg>
        <pc:spChg chg="mod">
          <ac:chgData name="Paulo Renato Xavier da Silva" userId="d2fbfea9-16e8-43bd-9a0a-5c107b189f82" providerId="ADAL" clId="{2B9D4889-CE4A-4F73-AF23-A94A7B35FDC7}" dt="2023-11-29T17:49:34.276" v="1519"/>
          <ac:spMkLst>
            <pc:docMk/>
            <pc:sldMk cId="151991102" sldId="307"/>
            <ac:spMk id="5" creationId="{53E411B9-C00E-1B55-2FE0-7E499CF1573F}"/>
          </ac:spMkLst>
        </pc:spChg>
        <pc:spChg chg="mod">
          <ac:chgData name="Paulo Renato Xavier da Silva" userId="d2fbfea9-16e8-43bd-9a0a-5c107b189f82" providerId="ADAL" clId="{2B9D4889-CE4A-4F73-AF23-A94A7B35FDC7}" dt="2023-11-29T17:49:34.276" v="1519"/>
          <ac:spMkLst>
            <pc:docMk/>
            <pc:sldMk cId="151991102" sldId="307"/>
            <ac:spMk id="6" creationId="{0C329905-3EA1-9DEE-AE5E-4E0B2A81E402}"/>
          </ac:spMkLst>
        </pc:spChg>
        <pc:spChg chg="mod">
          <ac:chgData name="Paulo Renato Xavier da Silva" userId="d2fbfea9-16e8-43bd-9a0a-5c107b189f82" providerId="ADAL" clId="{2B9D4889-CE4A-4F73-AF23-A94A7B35FDC7}" dt="2023-11-29T17:49:34.276" v="1519"/>
          <ac:spMkLst>
            <pc:docMk/>
            <pc:sldMk cId="151991102" sldId="307"/>
            <ac:spMk id="7" creationId="{FD55F7C6-130D-3E6E-3826-36D15277E82E}"/>
          </ac:spMkLst>
        </pc:spChg>
        <pc:spChg chg="mod">
          <ac:chgData name="Paulo Renato Xavier da Silva" userId="d2fbfea9-16e8-43bd-9a0a-5c107b189f82" providerId="ADAL" clId="{2B9D4889-CE4A-4F73-AF23-A94A7B35FDC7}" dt="2023-11-29T17:49:34.276" v="1519"/>
          <ac:spMkLst>
            <pc:docMk/>
            <pc:sldMk cId="151991102" sldId="307"/>
            <ac:spMk id="8" creationId="{E0177763-8498-699B-B5A1-0E3ADB6B7837}"/>
          </ac:spMkLst>
        </pc:spChg>
        <pc:spChg chg="mod">
          <ac:chgData name="Paulo Renato Xavier da Silva" userId="d2fbfea9-16e8-43bd-9a0a-5c107b189f82" providerId="ADAL" clId="{2B9D4889-CE4A-4F73-AF23-A94A7B35FDC7}" dt="2023-11-29T17:49:34.276" v="1519"/>
          <ac:spMkLst>
            <pc:docMk/>
            <pc:sldMk cId="151991102" sldId="307"/>
            <ac:spMk id="9" creationId="{A70C56FD-7AE7-C151-C84D-BED6D345259E}"/>
          </ac:spMkLst>
        </pc:spChg>
        <pc:spChg chg="mod">
          <ac:chgData name="Paulo Renato Xavier da Silva" userId="d2fbfea9-16e8-43bd-9a0a-5c107b189f82" providerId="ADAL" clId="{2B9D4889-CE4A-4F73-AF23-A94A7B35FDC7}" dt="2023-11-29T18:03:26.785" v="1606" actId="20577"/>
          <ac:spMkLst>
            <pc:docMk/>
            <pc:sldMk cId="151991102" sldId="307"/>
            <ac:spMk id="10" creationId="{00000000-0000-0000-0000-000000000000}"/>
          </ac:spMkLst>
        </pc:spChg>
        <pc:spChg chg="mod">
          <ac:chgData name="Paulo Renato Xavier da Silva" userId="d2fbfea9-16e8-43bd-9a0a-5c107b189f82" providerId="ADAL" clId="{2B9D4889-CE4A-4F73-AF23-A94A7B35FDC7}" dt="2023-11-29T18:03:23.654" v="1604"/>
          <ac:spMkLst>
            <pc:docMk/>
            <pc:sldMk cId="151991102" sldId="307"/>
            <ac:spMk id="11" creationId="{00000000-0000-0000-0000-000000000000}"/>
          </ac:spMkLst>
        </pc:spChg>
        <pc:spChg chg="mod">
          <ac:chgData name="Paulo Renato Xavier da Silva" userId="d2fbfea9-16e8-43bd-9a0a-5c107b189f82" providerId="ADAL" clId="{2B9D4889-CE4A-4F73-AF23-A94A7B35FDC7}" dt="2023-11-29T18:03:58.960" v="1609"/>
          <ac:spMkLst>
            <pc:docMk/>
            <pc:sldMk cId="151991102" sldId="307"/>
            <ac:spMk id="12" creationId="{00000000-0000-0000-0000-000000000000}"/>
          </ac:spMkLst>
        </pc:spChg>
        <pc:spChg chg="mod">
          <ac:chgData name="Paulo Renato Xavier da Silva" userId="d2fbfea9-16e8-43bd-9a0a-5c107b189f82" providerId="ADAL" clId="{2B9D4889-CE4A-4F73-AF23-A94A7B35FDC7}" dt="2023-11-29T18:04:21.649" v="1611" actId="20577"/>
          <ac:spMkLst>
            <pc:docMk/>
            <pc:sldMk cId="151991102" sldId="307"/>
            <ac:spMk id="13" creationId="{00000000-0000-0000-0000-000000000000}"/>
          </ac:spMkLst>
        </pc:spChg>
        <pc:grpChg chg="add mod">
          <ac:chgData name="Paulo Renato Xavier da Silva" userId="d2fbfea9-16e8-43bd-9a0a-5c107b189f82" providerId="ADAL" clId="{2B9D4889-CE4A-4F73-AF23-A94A7B35FDC7}" dt="2023-11-29T17:49:34.276" v="1519"/>
          <ac:grpSpMkLst>
            <pc:docMk/>
            <pc:sldMk cId="151991102" sldId="307"/>
            <ac:grpSpMk id="3" creationId="{D2CB82B0-F4EB-1E38-FF86-C0C9BCDC1138}"/>
          </ac:grpSpMkLst>
        </pc:grpChg>
        <pc:grpChg chg="del">
          <ac:chgData name="Paulo Renato Xavier da Silva" userId="d2fbfea9-16e8-43bd-9a0a-5c107b189f82" providerId="ADAL" clId="{2B9D4889-CE4A-4F73-AF23-A94A7B35FDC7}" dt="2023-11-29T17:49:33.887" v="1518" actId="478"/>
          <ac:grpSpMkLst>
            <pc:docMk/>
            <pc:sldMk cId="151991102" sldId="307"/>
            <ac:grpSpMk id="22" creationId="{00000000-0000-0000-0000-000000000000}"/>
          </ac:grpSpMkLst>
        </pc:grpChg>
      </pc:sldChg>
      <pc:sldChg chg="addSp delSp modSp mod">
        <pc:chgData name="Paulo Renato Xavier da Silva" userId="d2fbfea9-16e8-43bd-9a0a-5c107b189f82" providerId="ADAL" clId="{2B9D4889-CE4A-4F73-AF23-A94A7B35FDC7}" dt="2023-11-29T18:05:42.497" v="1633"/>
        <pc:sldMkLst>
          <pc:docMk/>
          <pc:sldMk cId="2637646929" sldId="308"/>
        </pc:sldMkLst>
        <pc:spChg chg="mod">
          <ac:chgData name="Paulo Renato Xavier da Silva" userId="d2fbfea9-16e8-43bd-9a0a-5c107b189f82" providerId="ADAL" clId="{2B9D4889-CE4A-4F73-AF23-A94A7B35FDC7}" dt="2023-11-29T17:51:05.248" v="1547" actId="20577"/>
          <ac:spMkLst>
            <pc:docMk/>
            <pc:sldMk cId="2637646929" sldId="308"/>
            <ac:spMk id="2" creationId="{00000000-0000-0000-0000-000000000000}"/>
          </ac:spMkLst>
        </pc:spChg>
        <pc:spChg chg="mod">
          <ac:chgData name="Paulo Renato Xavier da Silva" userId="d2fbfea9-16e8-43bd-9a0a-5c107b189f82" providerId="ADAL" clId="{2B9D4889-CE4A-4F73-AF23-A94A7B35FDC7}" dt="2023-11-29T17:49:38.710" v="1521"/>
          <ac:spMkLst>
            <pc:docMk/>
            <pc:sldMk cId="2637646929" sldId="308"/>
            <ac:spMk id="4" creationId="{13D85127-DCC3-A576-7017-47F02CCDD475}"/>
          </ac:spMkLst>
        </pc:spChg>
        <pc:spChg chg="mod">
          <ac:chgData name="Paulo Renato Xavier da Silva" userId="d2fbfea9-16e8-43bd-9a0a-5c107b189f82" providerId="ADAL" clId="{2B9D4889-CE4A-4F73-AF23-A94A7B35FDC7}" dt="2023-11-29T17:49:38.710" v="1521"/>
          <ac:spMkLst>
            <pc:docMk/>
            <pc:sldMk cId="2637646929" sldId="308"/>
            <ac:spMk id="5" creationId="{23F73800-C7A2-5BFB-90C9-FF2E7E43FBB2}"/>
          </ac:spMkLst>
        </pc:spChg>
        <pc:spChg chg="mod">
          <ac:chgData name="Paulo Renato Xavier da Silva" userId="d2fbfea9-16e8-43bd-9a0a-5c107b189f82" providerId="ADAL" clId="{2B9D4889-CE4A-4F73-AF23-A94A7B35FDC7}" dt="2023-11-29T17:49:38.710" v="1521"/>
          <ac:spMkLst>
            <pc:docMk/>
            <pc:sldMk cId="2637646929" sldId="308"/>
            <ac:spMk id="6" creationId="{562E3D7D-6FC4-F9E9-D05E-D7E203A285E4}"/>
          </ac:spMkLst>
        </pc:spChg>
        <pc:spChg chg="mod">
          <ac:chgData name="Paulo Renato Xavier da Silva" userId="d2fbfea9-16e8-43bd-9a0a-5c107b189f82" providerId="ADAL" clId="{2B9D4889-CE4A-4F73-AF23-A94A7B35FDC7}" dt="2023-11-29T17:49:38.710" v="1521"/>
          <ac:spMkLst>
            <pc:docMk/>
            <pc:sldMk cId="2637646929" sldId="308"/>
            <ac:spMk id="7" creationId="{AB383B64-180C-D330-832D-081DDAE2D936}"/>
          </ac:spMkLst>
        </pc:spChg>
        <pc:spChg chg="mod">
          <ac:chgData name="Paulo Renato Xavier da Silva" userId="d2fbfea9-16e8-43bd-9a0a-5c107b189f82" providerId="ADAL" clId="{2B9D4889-CE4A-4F73-AF23-A94A7B35FDC7}" dt="2023-11-29T17:49:38.710" v="1521"/>
          <ac:spMkLst>
            <pc:docMk/>
            <pc:sldMk cId="2637646929" sldId="308"/>
            <ac:spMk id="8" creationId="{65E67461-09BA-A464-0738-F9F3DB95C2C3}"/>
          </ac:spMkLst>
        </pc:spChg>
        <pc:spChg chg="mod">
          <ac:chgData name="Paulo Renato Xavier da Silva" userId="d2fbfea9-16e8-43bd-9a0a-5c107b189f82" providerId="ADAL" clId="{2B9D4889-CE4A-4F73-AF23-A94A7B35FDC7}" dt="2023-11-29T17:49:38.710" v="1521"/>
          <ac:spMkLst>
            <pc:docMk/>
            <pc:sldMk cId="2637646929" sldId="308"/>
            <ac:spMk id="9" creationId="{9C2F314D-5C7E-DA72-126A-8ED205378C4C}"/>
          </ac:spMkLst>
        </pc:spChg>
        <pc:spChg chg="mod">
          <ac:chgData name="Paulo Renato Xavier da Silva" userId="d2fbfea9-16e8-43bd-9a0a-5c107b189f82" providerId="ADAL" clId="{2B9D4889-CE4A-4F73-AF23-A94A7B35FDC7}" dt="2023-11-29T18:04:35.451" v="1612"/>
          <ac:spMkLst>
            <pc:docMk/>
            <pc:sldMk cId="2637646929" sldId="308"/>
            <ac:spMk id="11" creationId="{00000000-0000-0000-0000-000000000000}"/>
          </ac:spMkLst>
        </pc:spChg>
        <pc:spChg chg="mod">
          <ac:chgData name="Paulo Renato Xavier da Silva" userId="d2fbfea9-16e8-43bd-9a0a-5c107b189f82" providerId="ADAL" clId="{2B9D4889-CE4A-4F73-AF23-A94A7B35FDC7}" dt="2023-11-29T18:05:42.497" v="1633"/>
          <ac:spMkLst>
            <pc:docMk/>
            <pc:sldMk cId="2637646929" sldId="308"/>
            <ac:spMk id="12" creationId="{00000000-0000-0000-0000-000000000000}"/>
          </ac:spMkLst>
        </pc:spChg>
        <pc:spChg chg="mod">
          <ac:chgData name="Paulo Renato Xavier da Silva" userId="d2fbfea9-16e8-43bd-9a0a-5c107b189f82" providerId="ADAL" clId="{2B9D4889-CE4A-4F73-AF23-A94A7B35FDC7}" dt="2023-11-29T18:05:33.056" v="1630" actId="1036"/>
          <ac:spMkLst>
            <pc:docMk/>
            <pc:sldMk cId="2637646929" sldId="308"/>
            <ac:spMk id="13" creationId="{00000000-0000-0000-0000-000000000000}"/>
          </ac:spMkLst>
        </pc:spChg>
        <pc:spChg chg="mod">
          <ac:chgData name="Paulo Renato Xavier da Silva" userId="d2fbfea9-16e8-43bd-9a0a-5c107b189f82" providerId="ADAL" clId="{2B9D4889-CE4A-4F73-AF23-A94A7B35FDC7}" dt="2023-11-29T18:05:33.056" v="1630" actId="1036"/>
          <ac:spMkLst>
            <pc:docMk/>
            <pc:sldMk cId="2637646929" sldId="308"/>
            <ac:spMk id="14" creationId="{00000000-0000-0000-0000-000000000000}"/>
          </ac:spMkLst>
        </pc:spChg>
        <pc:grpChg chg="add mod">
          <ac:chgData name="Paulo Renato Xavier da Silva" userId="d2fbfea9-16e8-43bd-9a0a-5c107b189f82" providerId="ADAL" clId="{2B9D4889-CE4A-4F73-AF23-A94A7B35FDC7}" dt="2023-11-29T17:49:38.710" v="1521"/>
          <ac:grpSpMkLst>
            <pc:docMk/>
            <pc:sldMk cId="2637646929" sldId="308"/>
            <ac:grpSpMk id="3" creationId="{19B987AE-AEA9-CF7C-BA29-65CABDCE443A}"/>
          </ac:grpSpMkLst>
        </pc:grpChg>
        <pc:grpChg chg="del">
          <ac:chgData name="Paulo Renato Xavier da Silva" userId="d2fbfea9-16e8-43bd-9a0a-5c107b189f82" providerId="ADAL" clId="{2B9D4889-CE4A-4F73-AF23-A94A7B35FDC7}" dt="2023-11-29T17:49:38.368" v="1520" actId="478"/>
          <ac:grpSpMkLst>
            <pc:docMk/>
            <pc:sldMk cId="2637646929" sldId="308"/>
            <ac:grpSpMk id="22" creationId="{00000000-0000-0000-0000-000000000000}"/>
          </ac:grpSpMkLst>
        </pc:grpChg>
      </pc:sldChg>
      <pc:sldChg chg="addSp delSp modSp mod modNotes">
        <pc:chgData name="Paulo Renato Xavier da Silva" userId="d2fbfea9-16e8-43bd-9a0a-5c107b189f82" providerId="ADAL" clId="{2B9D4889-CE4A-4F73-AF23-A94A7B35FDC7}" dt="2023-11-30T17:28:32.692" v="2759"/>
        <pc:sldMkLst>
          <pc:docMk/>
          <pc:sldMk cId="1669511738" sldId="309"/>
        </pc:sldMkLst>
        <pc:spChg chg="mod">
          <ac:chgData name="Paulo Renato Xavier da Silva" userId="d2fbfea9-16e8-43bd-9a0a-5c107b189f82" providerId="ADAL" clId="{2B9D4889-CE4A-4F73-AF23-A94A7B35FDC7}" dt="2023-11-29T17:51:10.336" v="1549" actId="20577"/>
          <ac:spMkLst>
            <pc:docMk/>
            <pc:sldMk cId="1669511738" sldId="309"/>
            <ac:spMk id="2" creationId="{00000000-0000-0000-0000-000000000000}"/>
          </ac:spMkLst>
        </pc:spChg>
        <pc:spChg chg="mod">
          <ac:chgData name="Paulo Renato Xavier da Silva" userId="d2fbfea9-16e8-43bd-9a0a-5c107b189f82" providerId="ADAL" clId="{2B9D4889-CE4A-4F73-AF23-A94A7B35FDC7}" dt="2023-11-29T18:06:13.265" v="1635" actId="20577"/>
          <ac:spMkLst>
            <pc:docMk/>
            <pc:sldMk cId="1669511738" sldId="309"/>
            <ac:spMk id="3" creationId="{00000000-0000-0000-0000-000000000000}"/>
          </ac:spMkLst>
        </pc:spChg>
        <pc:spChg chg="mod">
          <ac:chgData name="Paulo Renato Xavier da Silva" userId="d2fbfea9-16e8-43bd-9a0a-5c107b189f82" providerId="ADAL" clId="{2B9D4889-CE4A-4F73-AF23-A94A7B35FDC7}" dt="2023-11-29T17:49:43.216" v="1523"/>
          <ac:spMkLst>
            <pc:docMk/>
            <pc:sldMk cId="1669511738" sldId="309"/>
            <ac:spMk id="5" creationId="{759E7C3F-E531-758E-BB91-2F618FF69EF1}"/>
          </ac:spMkLst>
        </pc:spChg>
        <pc:spChg chg="mod">
          <ac:chgData name="Paulo Renato Xavier da Silva" userId="d2fbfea9-16e8-43bd-9a0a-5c107b189f82" providerId="ADAL" clId="{2B9D4889-CE4A-4F73-AF23-A94A7B35FDC7}" dt="2023-11-29T17:49:43.216" v="1523"/>
          <ac:spMkLst>
            <pc:docMk/>
            <pc:sldMk cId="1669511738" sldId="309"/>
            <ac:spMk id="6" creationId="{7CA4340A-8868-0926-B3E9-E3A0A4BC2370}"/>
          </ac:spMkLst>
        </pc:spChg>
        <pc:spChg chg="mod">
          <ac:chgData name="Paulo Renato Xavier da Silva" userId="d2fbfea9-16e8-43bd-9a0a-5c107b189f82" providerId="ADAL" clId="{2B9D4889-CE4A-4F73-AF23-A94A7B35FDC7}" dt="2023-11-29T17:49:43.216" v="1523"/>
          <ac:spMkLst>
            <pc:docMk/>
            <pc:sldMk cId="1669511738" sldId="309"/>
            <ac:spMk id="7" creationId="{67DA2A1A-1536-8A0A-4E82-325C6CC0BE9E}"/>
          </ac:spMkLst>
        </pc:spChg>
        <pc:spChg chg="mod">
          <ac:chgData name="Paulo Renato Xavier da Silva" userId="d2fbfea9-16e8-43bd-9a0a-5c107b189f82" providerId="ADAL" clId="{2B9D4889-CE4A-4F73-AF23-A94A7B35FDC7}" dt="2023-11-29T17:49:43.216" v="1523"/>
          <ac:spMkLst>
            <pc:docMk/>
            <pc:sldMk cId="1669511738" sldId="309"/>
            <ac:spMk id="8" creationId="{656E3CAB-7A08-B3CA-9349-8231577C630D}"/>
          </ac:spMkLst>
        </pc:spChg>
        <pc:spChg chg="mod">
          <ac:chgData name="Paulo Renato Xavier da Silva" userId="d2fbfea9-16e8-43bd-9a0a-5c107b189f82" providerId="ADAL" clId="{2B9D4889-CE4A-4F73-AF23-A94A7B35FDC7}" dt="2023-11-29T17:49:43.216" v="1523"/>
          <ac:spMkLst>
            <pc:docMk/>
            <pc:sldMk cId="1669511738" sldId="309"/>
            <ac:spMk id="9" creationId="{7D9EBA1C-3413-90D1-5556-CD50F1DC71D1}"/>
          </ac:spMkLst>
        </pc:spChg>
        <pc:spChg chg="mod">
          <ac:chgData name="Paulo Renato Xavier da Silva" userId="d2fbfea9-16e8-43bd-9a0a-5c107b189f82" providerId="ADAL" clId="{2B9D4889-CE4A-4F73-AF23-A94A7B35FDC7}" dt="2023-11-29T17:49:43.216" v="1523"/>
          <ac:spMkLst>
            <pc:docMk/>
            <pc:sldMk cId="1669511738" sldId="309"/>
            <ac:spMk id="10" creationId="{1B9D6E18-E3CA-DB26-359F-67B1928C9E0F}"/>
          </ac:spMkLst>
        </pc:spChg>
        <pc:grpChg chg="add mod">
          <ac:chgData name="Paulo Renato Xavier da Silva" userId="d2fbfea9-16e8-43bd-9a0a-5c107b189f82" providerId="ADAL" clId="{2B9D4889-CE4A-4F73-AF23-A94A7B35FDC7}" dt="2023-11-29T17:49:43.216" v="1523"/>
          <ac:grpSpMkLst>
            <pc:docMk/>
            <pc:sldMk cId="1669511738" sldId="309"/>
            <ac:grpSpMk id="4" creationId="{A18F2DDC-0657-5BF1-0234-BC53DB08658A}"/>
          </ac:grpSpMkLst>
        </pc:grpChg>
        <pc:grpChg chg="del">
          <ac:chgData name="Paulo Renato Xavier da Silva" userId="d2fbfea9-16e8-43bd-9a0a-5c107b189f82" providerId="ADAL" clId="{2B9D4889-CE4A-4F73-AF23-A94A7B35FDC7}" dt="2023-11-29T17:49:42.861" v="1522" actId="478"/>
          <ac:grpSpMkLst>
            <pc:docMk/>
            <pc:sldMk cId="1669511738" sldId="309"/>
            <ac:grpSpMk id="19" creationId="{00000000-0000-0000-0000-000000000000}"/>
          </ac:grpSpMkLst>
        </pc:grpChg>
      </pc:sldChg>
      <pc:sldChg chg="addSp delSp modSp mod">
        <pc:chgData name="Paulo Renato Xavier da Silva" userId="d2fbfea9-16e8-43bd-9a0a-5c107b189f82" providerId="ADAL" clId="{2B9D4889-CE4A-4F73-AF23-A94A7B35FDC7}" dt="2023-11-29T18:06:28.498" v="1637" actId="20577"/>
        <pc:sldMkLst>
          <pc:docMk/>
          <pc:sldMk cId="3648628652" sldId="310"/>
        </pc:sldMkLst>
        <pc:spChg chg="mod">
          <ac:chgData name="Paulo Renato Xavier da Silva" userId="d2fbfea9-16e8-43bd-9a0a-5c107b189f82" providerId="ADAL" clId="{2B9D4889-CE4A-4F73-AF23-A94A7B35FDC7}" dt="2023-11-29T17:51:14.866" v="1551" actId="20577"/>
          <ac:spMkLst>
            <pc:docMk/>
            <pc:sldMk cId="3648628652" sldId="310"/>
            <ac:spMk id="2" creationId="{00000000-0000-0000-0000-000000000000}"/>
          </ac:spMkLst>
        </pc:spChg>
        <pc:spChg chg="mod">
          <ac:chgData name="Paulo Renato Xavier da Silva" userId="d2fbfea9-16e8-43bd-9a0a-5c107b189f82" providerId="ADAL" clId="{2B9D4889-CE4A-4F73-AF23-A94A7B35FDC7}" dt="2023-11-29T18:06:28.498" v="1637" actId="20577"/>
          <ac:spMkLst>
            <pc:docMk/>
            <pc:sldMk cId="3648628652" sldId="310"/>
            <ac:spMk id="3" creationId="{00000000-0000-0000-0000-000000000000}"/>
          </ac:spMkLst>
        </pc:spChg>
        <pc:spChg chg="mod">
          <ac:chgData name="Paulo Renato Xavier da Silva" userId="d2fbfea9-16e8-43bd-9a0a-5c107b189f82" providerId="ADAL" clId="{2B9D4889-CE4A-4F73-AF23-A94A7B35FDC7}" dt="2023-11-29T17:49:47.589" v="1525"/>
          <ac:spMkLst>
            <pc:docMk/>
            <pc:sldMk cId="3648628652" sldId="310"/>
            <ac:spMk id="5" creationId="{5CA84ED9-E18B-CA64-17F8-C8AA568AEEF0}"/>
          </ac:spMkLst>
        </pc:spChg>
        <pc:spChg chg="mod">
          <ac:chgData name="Paulo Renato Xavier da Silva" userId="d2fbfea9-16e8-43bd-9a0a-5c107b189f82" providerId="ADAL" clId="{2B9D4889-CE4A-4F73-AF23-A94A7B35FDC7}" dt="2023-11-29T17:49:47.589" v="1525"/>
          <ac:spMkLst>
            <pc:docMk/>
            <pc:sldMk cId="3648628652" sldId="310"/>
            <ac:spMk id="6" creationId="{164ED800-493C-4111-DFEA-546E260BB108}"/>
          </ac:spMkLst>
        </pc:spChg>
        <pc:spChg chg="mod">
          <ac:chgData name="Paulo Renato Xavier da Silva" userId="d2fbfea9-16e8-43bd-9a0a-5c107b189f82" providerId="ADAL" clId="{2B9D4889-CE4A-4F73-AF23-A94A7B35FDC7}" dt="2023-11-29T17:49:47.589" v="1525"/>
          <ac:spMkLst>
            <pc:docMk/>
            <pc:sldMk cId="3648628652" sldId="310"/>
            <ac:spMk id="7" creationId="{7C3CE9E0-8F7A-85A8-14F4-D45347359E12}"/>
          </ac:spMkLst>
        </pc:spChg>
        <pc:spChg chg="mod">
          <ac:chgData name="Paulo Renato Xavier da Silva" userId="d2fbfea9-16e8-43bd-9a0a-5c107b189f82" providerId="ADAL" clId="{2B9D4889-CE4A-4F73-AF23-A94A7B35FDC7}" dt="2023-11-29T17:49:47.589" v="1525"/>
          <ac:spMkLst>
            <pc:docMk/>
            <pc:sldMk cId="3648628652" sldId="310"/>
            <ac:spMk id="8" creationId="{828A742A-1C03-53E6-F1C0-B1A2DC42CFA9}"/>
          </ac:spMkLst>
        </pc:spChg>
        <pc:spChg chg="mod">
          <ac:chgData name="Paulo Renato Xavier da Silva" userId="d2fbfea9-16e8-43bd-9a0a-5c107b189f82" providerId="ADAL" clId="{2B9D4889-CE4A-4F73-AF23-A94A7B35FDC7}" dt="2023-11-29T17:49:47.589" v="1525"/>
          <ac:spMkLst>
            <pc:docMk/>
            <pc:sldMk cId="3648628652" sldId="310"/>
            <ac:spMk id="9" creationId="{BD39D8A1-EE0B-FA50-1603-5B075B652BBB}"/>
          </ac:spMkLst>
        </pc:spChg>
        <pc:spChg chg="mod">
          <ac:chgData name="Paulo Renato Xavier da Silva" userId="d2fbfea9-16e8-43bd-9a0a-5c107b189f82" providerId="ADAL" clId="{2B9D4889-CE4A-4F73-AF23-A94A7B35FDC7}" dt="2023-11-29T17:49:47.589" v="1525"/>
          <ac:spMkLst>
            <pc:docMk/>
            <pc:sldMk cId="3648628652" sldId="310"/>
            <ac:spMk id="10" creationId="{605545D2-F2DC-5EDD-2276-652AF3B3F140}"/>
          </ac:spMkLst>
        </pc:spChg>
        <pc:grpChg chg="add mod">
          <ac:chgData name="Paulo Renato Xavier da Silva" userId="d2fbfea9-16e8-43bd-9a0a-5c107b189f82" providerId="ADAL" clId="{2B9D4889-CE4A-4F73-AF23-A94A7B35FDC7}" dt="2023-11-29T17:49:47.589" v="1525"/>
          <ac:grpSpMkLst>
            <pc:docMk/>
            <pc:sldMk cId="3648628652" sldId="310"/>
            <ac:grpSpMk id="4" creationId="{EDECA10D-45D7-BB4F-F23E-5A834D69689F}"/>
          </ac:grpSpMkLst>
        </pc:grpChg>
        <pc:grpChg chg="del">
          <ac:chgData name="Paulo Renato Xavier da Silva" userId="d2fbfea9-16e8-43bd-9a0a-5c107b189f82" providerId="ADAL" clId="{2B9D4889-CE4A-4F73-AF23-A94A7B35FDC7}" dt="2023-11-29T17:49:47.233" v="1524" actId="478"/>
          <ac:grpSpMkLst>
            <pc:docMk/>
            <pc:sldMk cId="3648628652" sldId="310"/>
            <ac:grpSpMk id="19" creationId="{00000000-0000-0000-0000-000000000000}"/>
          </ac:grpSpMkLst>
        </pc:grpChg>
      </pc:sldChg>
      <pc:sldChg chg="addSp delSp modSp mod">
        <pc:chgData name="Paulo Renato Xavier da Silva" userId="d2fbfea9-16e8-43bd-9a0a-5c107b189f82" providerId="ADAL" clId="{2B9D4889-CE4A-4F73-AF23-A94A7B35FDC7}" dt="2023-11-29T18:14:09.073" v="1665" actId="113"/>
        <pc:sldMkLst>
          <pc:docMk/>
          <pc:sldMk cId="1769518033" sldId="311"/>
        </pc:sldMkLst>
        <pc:spChg chg="mod">
          <ac:chgData name="Paulo Renato Xavier da Silva" userId="d2fbfea9-16e8-43bd-9a0a-5c107b189f82" providerId="ADAL" clId="{2B9D4889-CE4A-4F73-AF23-A94A7B35FDC7}" dt="2023-11-29T17:51:19.902" v="1553" actId="20577"/>
          <ac:spMkLst>
            <pc:docMk/>
            <pc:sldMk cId="1769518033" sldId="311"/>
            <ac:spMk id="2" creationId="{00000000-0000-0000-0000-000000000000}"/>
          </ac:spMkLst>
        </pc:spChg>
        <pc:spChg chg="mod">
          <ac:chgData name="Paulo Renato Xavier da Silva" userId="d2fbfea9-16e8-43bd-9a0a-5c107b189f82" providerId="ADAL" clId="{2B9D4889-CE4A-4F73-AF23-A94A7B35FDC7}" dt="2023-11-29T17:49:57.942" v="1527"/>
          <ac:spMkLst>
            <pc:docMk/>
            <pc:sldMk cId="1769518033" sldId="311"/>
            <ac:spMk id="4" creationId="{666EB663-FAB1-F1BB-D059-AE811A7ECAF0}"/>
          </ac:spMkLst>
        </pc:spChg>
        <pc:spChg chg="mod">
          <ac:chgData name="Paulo Renato Xavier da Silva" userId="d2fbfea9-16e8-43bd-9a0a-5c107b189f82" providerId="ADAL" clId="{2B9D4889-CE4A-4F73-AF23-A94A7B35FDC7}" dt="2023-11-29T17:49:57.942" v="1527"/>
          <ac:spMkLst>
            <pc:docMk/>
            <pc:sldMk cId="1769518033" sldId="311"/>
            <ac:spMk id="5" creationId="{D0109453-F3DC-E2A7-0C0A-9A5A2D225F60}"/>
          </ac:spMkLst>
        </pc:spChg>
        <pc:spChg chg="mod">
          <ac:chgData name="Paulo Renato Xavier da Silva" userId="d2fbfea9-16e8-43bd-9a0a-5c107b189f82" providerId="ADAL" clId="{2B9D4889-CE4A-4F73-AF23-A94A7B35FDC7}" dt="2023-11-29T17:49:57.942" v="1527"/>
          <ac:spMkLst>
            <pc:docMk/>
            <pc:sldMk cId="1769518033" sldId="311"/>
            <ac:spMk id="6" creationId="{DF79D9D7-9214-0B58-12AA-9964230D6BEF}"/>
          </ac:spMkLst>
        </pc:spChg>
        <pc:spChg chg="mod">
          <ac:chgData name="Paulo Renato Xavier da Silva" userId="d2fbfea9-16e8-43bd-9a0a-5c107b189f82" providerId="ADAL" clId="{2B9D4889-CE4A-4F73-AF23-A94A7B35FDC7}" dt="2023-11-29T17:49:57.942" v="1527"/>
          <ac:spMkLst>
            <pc:docMk/>
            <pc:sldMk cId="1769518033" sldId="311"/>
            <ac:spMk id="7" creationId="{DBF5FB4D-766D-2F06-9C19-8D6024F8B1F3}"/>
          </ac:spMkLst>
        </pc:spChg>
        <pc:spChg chg="mod">
          <ac:chgData name="Paulo Renato Xavier da Silva" userId="d2fbfea9-16e8-43bd-9a0a-5c107b189f82" providerId="ADAL" clId="{2B9D4889-CE4A-4F73-AF23-A94A7B35FDC7}" dt="2023-11-29T17:49:57.942" v="1527"/>
          <ac:spMkLst>
            <pc:docMk/>
            <pc:sldMk cId="1769518033" sldId="311"/>
            <ac:spMk id="8" creationId="{0D8ED2FC-70EF-6D0B-CE45-43F0535BF17A}"/>
          </ac:spMkLst>
        </pc:spChg>
        <pc:spChg chg="mod">
          <ac:chgData name="Paulo Renato Xavier da Silva" userId="d2fbfea9-16e8-43bd-9a0a-5c107b189f82" providerId="ADAL" clId="{2B9D4889-CE4A-4F73-AF23-A94A7B35FDC7}" dt="2023-11-29T17:49:57.942" v="1527"/>
          <ac:spMkLst>
            <pc:docMk/>
            <pc:sldMk cId="1769518033" sldId="311"/>
            <ac:spMk id="9" creationId="{70BC083F-1CC9-041F-B847-02800C940D91}"/>
          </ac:spMkLst>
        </pc:spChg>
        <pc:spChg chg="mod">
          <ac:chgData name="Paulo Renato Xavier da Silva" userId="d2fbfea9-16e8-43bd-9a0a-5c107b189f82" providerId="ADAL" clId="{2B9D4889-CE4A-4F73-AF23-A94A7B35FDC7}" dt="2023-11-29T18:06:36.140" v="1638"/>
          <ac:spMkLst>
            <pc:docMk/>
            <pc:sldMk cId="1769518033" sldId="311"/>
            <ac:spMk id="11" creationId="{00000000-0000-0000-0000-000000000000}"/>
          </ac:spMkLst>
        </pc:spChg>
        <pc:spChg chg="mod">
          <ac:chgData name="Paulo Renato Xavier da Silva" userId="d2fbfea9-16e8-43bd-9a0a-5c107b189f82" providerId="ADAL" clId="{2B9D4889-CE4A-4F73-AF23-A94A7B35FDC7}" dt="2023-11-29T18:10:25.635" v="1663"/>
          <ac:spMkLst>
            <pc:docMk/>
            <pc:sldMk cId="1769518033" sldId="311"/>
            <ac:spMk id="12" creationId="{00000000-0000-0000-0000-000000000000}"/>
          </ac:spMkLst>
        </pc:spChg>
        <pc:spChg chg="mod">
          <ac:chgData name="Paulo Renato Xavier da Silva" userId="d2fbfea9-16e8-43bd-9a0a-5c107b189f82" providerId="ADAL" clId="{2B9D4889-CE4A-4F73-AF23-A94A7B35FDC7}" dt="2023-11-29T18:09:22.925" v="1662" actId="1036"/>
          <ac:spMkLst>
            <pc:docMk/>
            <pc:sldMk cId="1769518033" sldId="311"/>
            <ac:spMk id="13" creationId="{00000000-0000-0000-0000-000000000000}"/>
          </ac:spMkLst>
        </pc:spChg>
        <pc:spChg chg="mod">
          <ac:chgData name="Paulo Renato Xavier da Silva" userId="d2fbfea9-16e8-43bd-9a0a-5c107b189f82" providerId="ADAL" clId="{2B9D4889-CE4A-4F73-AF23-A94A7B35FDC7}" dt="2023-11-29T18:14:09.073" v="1665" actId="113"/>
          <ac:spMkLst>
            <pc:docMk/>
            <pc:sldMk cId="1769518033" sldId="311"/>
            <ac:spMk id="14" creationId="{00000000-0000-0000-0000-000000000000}"/>
          </ac:spMkLst>
        </pc:spChg>
        <pc:grpChg chg="add mod">
          <ac:chgData name="Paulo Renato Xavier da Silva" userId="d2fbfea9-16e8-43bd-9a0a-5c107b189f82" providerId="ADAL" clId="{2B9D4889-CE4A-4F73-AF23-A94A7B35FDC7}" dt="2023-11-29T17:49:57.942" v="1527"/>
          <ac:grpSpMkLst>
            <pc:docMk/>
            <pc:sldMk cId="1769518033" sldId="311"/>
            <ac:grpSpMk id="3" creationId="{03D6D879-2E50-2D13-604C-331278A5F0F7}"/>
          </ac:grpSpMkLst>
        </pc:grpChg>
        <pc:grpChg chg="del">
          <ac:chgData name="Paulo Renato Xavier da Silva" userId="d2fbfea9-16e8-43bd-9a0a-5c107b189f82" providerId="ADAL" clId="{2B9D4889-CE4A-4F73-AF23-A94A7B35FDC7}" dt="2023-11-29T17:49:57.072" v="1526" actId="478"/>
          <ac:grpSpMkLst>
            <pc:docMk/>
            <pc:sldMk cId="1769518033" sldId="311"/>
            <ac:grpSpMk id="22" creationId="{00000000-0000-0000-0000-000000000000}"/>
          </ac:grpSpMkLst>
        </pc:grpChg>
      </pc:sldChg>
      <pc:sldChg chg="addSp delSp modSp mod">
        <pc:chgData name="Paulo Renato Xavier da Silva" userId="d2fbfea9-16e8-43bd-9a0a-5c107b189f82" providerId="ADAL" clId="{2B9D4889-CE4A-4F73-AF23-A94A7B35FDC7}" dt="2023-11-29T18:14:33.326" v="1666"/>
        <pc:sldMkLst>
          <pc:docMk/>
          <pc:sldMk cId="2981091678" sldId="312"/>
        </pc:sldMkLst>
        <pc:spChg chg="mod">
          <ac:chgData name="Paulo Renato Xavier da Silva" userId="d2fbfea9-16e8-43bd-9a0a-5c107b189f82" providerId="ADAL" clId="{2B9D4889-CE4A-4F73-AF23-A94A7B35FDC7}" dt="2023-11-29T17:51:24.289" v="1555" actId="20577"/>
          <ac:spMkLst>
            <pc:docMk/>
            <pc:sldMk cId="2981091678" sldId="312"/>
            <ac:spMk id="2" creationId="{00000000-0000-0000-0000-000000000000}"/>
          </ac:spMkLst>
        </pc:spChg>
        <pc:spChg chg="mod">
          <ac:chgData name="Paulo Renato Xavier da Silva" userId="d2fbfea9-16e8-43bd-9a0a-5c107b189f82" providerId="ADAL" clId="{2B9D4889-CE4A-4F73-AF23-A94A7B35FDC7}" dt="2023-11-29T18:14:33.326" v="1666"/>
          <ac:spMkLst>
            <pc:docMk/>
            <pc:sldMk cId="2981091678" sldId="312"/>
            <ac:spMk id="3" creationId="{00000000-0000-0000-0000-000000000000}"/>
          </ac:spMkLst>
        </pc:spChg>
        <pc:spChg chg="mod">
          <ac:chgData name="Paulo Renato Xavier da Silva" userId="d2fbfea9-16e8-43bd-9a0a-5c107b189f82" providerId="ADAL" clId="{2B9D4889-CE4A-4F73-AF23-A94A7B35FDC7}" dt="2023-11-29T17:50:01.872" v="1529"/>
          <ac:spMkLst>
            <pc:docMk/>
            <pc:sldMk cId="2981091678" sldId="312"/>
            <ac:spMk id="5" creationId="{4377216F-C5A5-584C-26B3-003288C74DC0}"/>
          </ac:spMkLst>
        </pc:spChg>
        <pc:spChg chg="mod">
          <ac:chgData name="Paulo Renato Xavier da Silva" userId="d2fbfea9-16e8-43bd-9a0a-5c107b189f82" providerId="ADAL" clId="{2B9D4889-CE4A-4F73-AF23-A94A7B35FDC7}" dt="2023-11-29T17:50:01.872" v="1529"/>
          <ac:spMkLst>
            <pc:docMk/>
            <pc:sldMk cId="2981091678" sldId="312"/>
            <ac:spMk id="6" creationId="{F86BC790-1113-86E9-D92D-B3276874D5BB}"/>
          </ac:spMkLst>
        </pc:spChg>
        <pc:spChg chg="mod">
          <ac:chgData name="Paulo Renato Xavier da Silva" userId="d2fbfea9-16e8-43bd-9a0a-5c107b189f82" providerId="ADAL" clId="{2B9D4889-CE4A-4F73-AF23-A94A7B35FDC7}" dt="2023-11-29T17:50:01.872" v="1529"/>
          <ac:spMkLst>
            <pc:docMk/>
            <pc:sldMk cId="2981091678" sldId="312"/>
            <ac:spMk id="7" creationId="{64FC567B-5551-934D-D7E2-7FA2E896B58B}"/>
          </ac:spMkLst>
        </pc:spChg>
        <pc:spChg chg="mod">
          <ac:chgData name="Paulo Renato Xavier da Silva" userId="d2fbfea9-16e8-43bd-9a0a-5c107b189f82" providerId="ADAL" clId="{2B9D4889-CE4A-4F73-AF23-A94A7B35FDC7}" dt="2023-11-29T17:50:01.872" v="1529"/>
          <ac:spMkLst>
            <pc:docMk/>
            <pc:sldMk cId="2981091678" sldId="312"/>
            <ac:spMk id="8" creationId="{918E606E-D0F2-7498-2A68-9669032BFE84}"/>
          </ac:spMkLst>
        </pc:spChg>
        <pc:spChg chg="mod">
          <ac:chgData name="Paulo Renato Xavier da Silva" userId="d2fbfea9-16e8-43bd-9a0a-5c107b189f82" providerId="ADAL" clId="{2B9D4889-CE4A-4F73-AF23-A94A7B35FDC7}" dt="2023-11-29T17:50:01.872" v="1529"/>
          <ac:spMkLst>
            <pc:docMk/>
            <pc:sldMk cId="2981091678" sldId="312"/>
            <ac:spMk id="9" creationId="{EDE28171-9B57-24FC-7A64-23CE219B5832}"/>
          </ac:spMkLst>
        </pc:spChg>
        <pc:spChg chg="mod">
          <ac:chgData name="Paulo Renato Xavier da Silva" userId="d2fbfea9-16e8-43bd-9a0a-5c107b189f82" providerId="ADAL" clId="{2B9D4889-CE4A-4F73-AF23-A94A7B35FDC7}" dt="2023-11-29T17:50:01.872" v="1529"/>
          <ac:spMkLst>
            <pc:docMk/>
            <pc:sldMk cId="2981091678" sldId="312"/>
            <ac:spMk id="10" creationId="{15021460-BC6E-AE53-C9AD-6D88B921D0ED}"/>
          </ac:spMkLst>
        </pc:spChg>
        <pc:grpChg chg="add mod">
          <ac:chgData name="Paulo Renato Xavier da Silva" userId="d2fbfea9-16e8-43bd-9a0a-5c107b189f82" providerId="ADAL" clId="{2B9D4889-CE4A-4F73-AF23-A94A7B35FDC7}" dt="2023-11-29T17:50:01.872" v="1529"/>
          <ac:grpSpMkLst>
            <pc:docMk/>
            <pc:sldMk cId="2981091678" sldId="312"/>
            <ac:grpSpMk id="4" creationId="{12498F64-2ACC-5C38-3C8F-2B5593357CAB}"/>
          </ac:grpSpMkLst>
        </pc:grpChg>
        <pc:grpChg chg="del">
          <ac:chgData name="Paulo Renato Xavier da Silva" userId="d2fbfea9-16e8-43bd-9a0a-5c107b189f82" providerId="ADAL" clId="{2B9D4889-CE4A-4F73-AF23-A94A7B35FDC7}" dt="2023-11-29T17:50:01.488" v="1528" actId="478"/>
          <ac:grpSpMkLst>
            <pc:docMk/>
            <pc:sldMk cId="2981091678" sldId="312"/>
            <ac:grpSpMk id="19" creationId="{00000000-0000-0000-0000-000000000000}"/>
          </ac:grpSpMkLst>
        </pc:grpChg>
      </pc:sldChg>
      <pc:sldChg chg="addSp delSp modSp mod">
        <pc:chgData name="Paulo Renato Xavier da Silva" userId="d2fbfea9-16e8-43bd-9a0a-5c107b189f82" providerId="ADAL" clId="{2B9D4889-CE4A-4F73-AF23-A94A7B35FDC7}" dt="2023-11-29T18:15:26.257" v="1668" actId="20577"/>
        <pc:sldMkLst>
          <pc:docMk/>
          <pc:sldMk cId="241176975" sldId="313"/>
        </pc:sldMkLst>
        <pc:spChg chg="mod">
          <ac:chgData name="Paulo Renato Xavier da Silva" userId="d2fbfea9-16e8-43bd-9a0a-5c107b189f82" providerId="ADAL" clId="{2B9D4889-CE4A-4F73-AF23-A94A7B35FDC7}" dt="2023-11-29T17:51:28.894" v="1557" actId="20577"/>
          <ac:spMkLst>
            <pc:docMk/>
            <pc:sldMk cId="241176975" sldId="313"/>
            <ac:spMk id="2" creationId="{00000000-0000-0000-0000-000000000000}"/>
          </ac:spMkLst>
        </pc:spChg>
        <pc:spChg chg="mod">
          <ac:chgData name="Paulo Renato Xavier da Silva" userId="d2fbfea9-16e8-43bd-9a0a-5c107b189f82" providerId="ADAL" clId="{2B9D4889-CE4A-4F73-AF23-A94A7B35FDC7}" dt="2023-11-29T18:15:26.257" v="1668" actId="20577"/>
          <ac:spMkLst>
            <pc:docMk/>
            <pc:sldMk cId="241176975" sldId="313"/>
            <ac:spMk id="3" creationId="{00000000-0000-0000-0000-000000000000}"/>
          </ac:spMkLst>
        </pc:spChg>
        <pc:spChg chg="mod">
          <ac:chgData name="Paulo Renato Xavier da Silva" userId="d2fbfea9-16e8-43bd-9a0a-5c107b189f82" providerId="ADAL" clId="{2B9D4889-CE4A-4F73-AF23-A94A7B35FDC7}" dt="2023-11-29T17:50:06.182" v="1531"/>
          <ac:spMkLst>
            <pc:docMk/>
            <pc:sldMk cId="241176975" sldId="313"/>
            <ac:spMk id="5" creationId="{C31AE8D3-B917-3F29-8914-C0EE0DED20D5}"/>
          </ac:spMkLst>
        </pc:spChg>
        <pc:spChg chg="mod">
          <ac:chgData name="Paulo Renato Xavier da Silva" userId="d2fbfea9-16e8-43bd-9a0a-5c107b189f82" providerId="ADAL" clId="{2B9D4889-CE4A-4F73-AF23-A94A7B35FDC7}" dt="2023-11-29T17:50:06.182" v="1531"/>
          <ac:spMkLst>
            <pc:docMk/>
            <pc:sldMk cId="241176975" sldId="313"/>
            <ac:spMk id="6" creationId="{5A2C6DE5-3383-276E-B381-7325CADD3C2D}"/>
          </ac:spMkLst>
        </pc:spChg>
        <pc:spChg chg="mod">
          <ac:chgData name="Paulo Renato Xavier da Silva" userId="d2fbfea9-16e8-43bd-9a0a-5c107b189f82" providerId="ADAL" clId="{2B9D4889-CE4A-4F73-AF23-A94A7B35FDC7}" dt="2023-11-29T17:50:06.182" v="1531"/>
          <ac:spMkLst>
            <pc:docMk/>
            <pc:sldMk cId="241176975" sldId="313"/>
            <ac:spMk id="7" creationId="{E9286A22-BE8A-0ACC-642D-2E29A7273CC9}"/>
          </ac:spMkLst>
        </pc:spChg>
        <pc:spChg chg="mod">
          <ac:chgData name="Paulo Renato Xavier da Silva" userId="d2fbfea9-16e8-43bd-9a0a-5c107b189f82" providerId="ADAL" clId="{2B9D4889-CE4A-4F73-AF23-A94A7B35FDC7}" dt="2023-11-29T17:50:06.182" v="1531"/>
          <ac:spMkLst>
            <pc:docMk/>
            <pc:sldMk cId="241176975" sldId="313"/>
            <ac:spMk id="8" creationId="{BB472AF7-B4C9-4D85-8B7D-390886E2480C}"/>
          </ac:spMkLst>
        </pc:spChg>
        <pc:spChg chg="mod">
          <ac:chgData name="Paulo Renato Xavier da Silva" userId="d2fbfea9-16e8-43bd-9a0a-5c107b189f82" providerId="ADAL" clId="{2B9D4889-CE4A-4F73-AF23-A94A7B35FDC7}" dt="2023-11-29T17:50:06.182" v="1531"/>
          <ac:spMkLst>
            <pc:docMk/>
            <pc:sldMk cId="241176975" sldId="313"/>
            <ac:spMk id="9" creationId="{067CD1BE-E396-5BA3-2EAA-8444DCDE7AB5}"/>
          </ac:spMkLst>
        </pc:spChg>
        <pc:spChg chg="mod">
          <ac:chgData name="Paulo Renato Xavier da Silva" userId="d2fbfea9-16e8-43bd-9a0a-5c107b189f82" providerId="ADAL" clId="{2B9D4889-CE4A-4F73-AF23-A94A7B35FDC7}" dt="2023-11-29T17:50:06.182" v="1531"/>
          <ac:spMkLst>
            <pc:docMk/>
            <pc:sldMk cId="241176975" sldId="313"/>
            <ac:spMk id="10" creationId="{3852CB20-25D1-850F-9FFC-A521F4B6EFFA}"/>
          </ac:spMkLst>
        </pc:spChg>
        <pc:grpChg chg="add mod">
          <ac:chgData name="Paulo Renato Xavier da Silva" userId="d2fbfea9-16e8-43bd-9a0a-5c107b189f82" providerId="ADAL" clId="{2B9D4889-CE4A-4F73-AF23-A94A7B35FDC7}" dt="2023-11-29T17:50:06.182" v="1531"/>
          <ac:grpSpMkLst>
            <pc:docMk/>
            <pc:sldMk cId="241176975" sldId="313"/>
            <ac:grpSpMk id="4" creationId="{EA135EAF-0E1C-DD95-EE51-6FC1C8CBFCCB}"/>
          </ac:grpSpMkLst>
        </pc:grpChg>
        <pc:grpChg chg="del">
          <ac:chgData name="Paulo Renato Xavier da Silva" userId="d2fbfea9-16e8-43bd-9a0a-5c107b189f82" providerId="ADAL" clId="{2B9D4889-CE4A-4F73-AF23-A94A7B35FDC7}" dt="2023-11-29T17:50:05.825" v="1530" actId="478"/>
          <ac:grpSpMkLst>
            <pc:docMk/>
            <pc:sldMk cId="241176975" sldId="313"/>
            <ac:grpSpMk id="19" creationId="{00000000-0000-0000-0000-000000000000}"/>
          </ac:grpSpMkLst>
        </pc:grpChg>
      </pc:sldChg>
      <pc:sldChg chg="addSp delSp modSp mod">
        <pc:chgData name="Paulo Renato Xavier da Silva" userId="d2fbfea9-16e8-43bd-9a0a-5c107b189f82" providerId="ADAL" clId="{2B9D4889-CE4A-4F73-AF23-A94A7B35FDC7}" dt="2023-11-29T18:17:47.710" v="1673"/>
        <pc:sldMkLst>
          <pc:docMk/>
          <pc:sldMk cId="3491148927" sldId="314"/>
        </pc:sldMkLst>
        <pc:spChg chg="mod">
          <ac:chgData name="Paulo Renato Xavier da Silva" userId="d2fbfea9-16e8-43bd-9a0a-5c107b189f82" providerId="ADAL" clId="{2B9D4889-CE4A-4F73-AF23-A94A7B35FDC7}" dt="2023-11-29T17:51:32.718" v="1559" actId="20577"/>
          <ac:spMkLst>
            <pc:docMk/>
            <pc:sldMk cId="3491148927" sldId="314"/>
            <ac:spMk id="2" creationId="{00000000-0000-0000-0000-000000000000}"/>
          </ac:spMkLst>
        </pc:spChg>
        <pc:spChg chg="mod">
          <ac:chgData name="Paulo Renato Xavier da Silva" userId="d2fbfea9-16e8-43bd-9a0a-5c107b189f82" providerId="ADAL" clId="{2B9D4889-CE4A-4F73-AF23-A94A7B35FDC7}" dt="2023-11-29T17:50:11.888" v="1533"/>
          <ac:spMkLst>
            <pc:docMk/>
            <pc:sldMk cId="3491148927" sldId="314"/>
            <ac:spMk id="4" creationId="{433152AD-D301-D765-8E29-CC3B943C5399}"/>
          </ac:spMkLst>
        </pc:spChg>
        <pc:spChg chg="mod">
          <ac:chgData name="Paulo Renato Xavier da Silva" userId="d2fbfea9-16e8-43bd-9a0a-5c107b189f82" providerId="ADAL" clId="{2B9D4889-CE4A-4F73-AF23-A94A7B35FDC7}" dt="2023-11-29T17:50:11.888" v="1533"/>
          <ac:spMkLst>
            <pc:docMk/>
            <pc:sldMk cId="3491148927" sldId="314"/>
            <ac:spMk id="5" creationId="{EF03AAA4-DECB-AE09-2557-29D18ECAC36B}"/>
          </ac:spMkLst>
        </pc:spChg>
        <pc:spChg chg="mod">
          <ac:chgData name="Paulo Renato Xavier da Silva" userId="d2fbfea9-16e8-43bd-9a0a-5c107b189f82" providerId="ADAL" clId="{2B9D4889-CE4A-4F73-AF23-A94A7B35FDC7}" dt="2023-11-29T17:50:11.888" v="1533"/>
          <ac:spMkLst>
            <pc:docMk/>
            <pc:sldMk cId="3491148927" sldId="314"/>
            <ac:spMk id="6" creationId="{C5B4BEC6-F211-4E6B-AB50-403AD00C5983}"/>
          </ac:spMkLst>
        </pc:spChg>
        <pc:spChg chg="mod">
          <ac:chgData name="Paulo Renato Xavier da Silva" userId="d2fbfea9-16e8-43bd-9a0a-5c107b189f82" providerId="ADAL" clId="{2B9D4889-CE4A-4F73-AF23-A94A7B35FDC7}" dt="2023-11-29T17:50:11.888" v="1533"/>
          <ac:spMkLst>
            <pc:docMk/>
            <pc:sldMk cId="3491148927" sldId="314"/>
            <ac:spMk id="7" creationId="{5071B7BF-56FB-DA17-D9D6-BF19F0DD4777}"/>
          </ac:spMkLst>
        </pc:spChg>
        <pc:spChg chg="mod">
          <ac:chgData name="Paulo Renato Xavier da Silva" userId="d2fbfea9-16e8-43bd-9a0a-5c107b189f82" providerId="ADAL" clId="{2B9D4889-CE4A-4F73-AF23-A94A7B35FDC7}" dt="2023-11-29T17:50:11.888" v="1533"/>
          <ac:spMkLst>
            <pc:docMk/>
            <pc:sldMk cId="3491148927" sldId="314"/>
            <ac:spMk id="8" creationId="{67F81E25-58E5-1D53-6170-2BD1CDDBDAEA}"/>
          </ac:spMkLst>
        </pc:spChg>
        <pc:spChg chg="mod">
          <ac:chgData name="Paulo Renato Xavier da Silva" userId="d2fbfea9-16e8-43bd-9a0a-5c107b189f82" providerId="ADAL" clId="{2B9D4889-CE4A-4F73-AF23-A94A7B35FDC7}" dt="2023-11-29T17:50:11.888" v="1533"/>
          <ac:spMkLst>
            <pc:docMk/>
            <pc:sldMk cId="3491148927" sldId="314"/>
            <ac:spMk id="9" creationId="{213DD257-430F-B539-A112-DE13F09C1A45}"/>
          </ac:spMkLst>
        </pc:spChg>
        <pc:spChg chg="mod">
          <ac:chgData name="Paulo Renato Xavier da Silva" userId="d2fbfea9-16e8-43bd-9a0a-5c107b189f82" providerId="ADAL" clId="{2B9D4889-CE4A-4F73-AF23-A94A7B35FDC7}" dt="2023-11-29T18:17:47.710" v="1673"/>
          <ac:spMkLst>
            <pc:docMk/>
            <pc:sldMk cId="3491148927" sldId="314"/>
            <ac:spMk id="11" creationId="{00000000-0000-0000-0000-000000000000}"/>
          </ac:spMkLst>
        </pc:spChg>
        <pc:grpChg chg="add mod">
          <ac:chgData name="Paulo Renato Xavier da Silva" userId="d2fbfea9-16e8-43bd-9a0a-5c107b189f82" providerId="ADAL" clId="{2B9D4889-CE4A-4F73-AF23-A94A7B35FDC7}" dt="2023-11-29T17:50:11.888" v="1533"/>
          <ac:grpSpMkLst>
            <pc:docMk/>
            <pc:sldMk cId="3491148927" sldId="314"/>
            <ac:grpSpMk id="3" creationId="{62739D64-EB89-24FA-58ED-BF2B0FF6B0EA}"/>
          </ac:grpSpMkLst>
        </pc:grpChg>
        <pc:grpChg chg="del">
          <ac:chgData name="Paulo Renato Xavier da Silva" userId="d2fbfea9-16e8-43bd-9a0a-5c107b189f82" providerId="ADAL" clId="{2B9D4889-CE4A-4F73-AF23-A94A7B35FDC7}" dt="2023-11-29T17:50:11.553" v="1532" actId="478"/>
          <ac:grpSpMkLst>
            <pc:docMk/>
            <pc:sldMk cId="3491148927" sldId="314"/>
            <ac:grpSpMk id="19" creationId="{00000000-0000-0000-0000-000000000000}"/>
          </ac:grpSpMkLst>
        </pc:grpChg>
      </pc:sldChg>
      <pc:sldChg chg="addSp delSp modSp mod">
        <pc:chgData name="Paulo Renato Xavier da Silva" userId="d2fbfea9-16e8-43bd-9a0a-5c107b189f82" providerId="ADAL" clId="{2B9D4889-CE4A-4F73-AF23-A94A7B35FDC7}" dt="2023-11-29T18:24:13.368" v="1708"/>
        <pc:sldMkLst>
          <pc:docMk/>
          <pc:sldMk cId="587912153" sldId="315"/>
        </pc:sldMkLst>
        <pc:spChg chg="mod">
          <ac:chgData name="Paulo Renato Xavier da Silva" userId="d2fbfea9-16e8-43bd-9a0a-5c107b189f82" providerId="ADAL" clId="{2B9D4889-CE4A-4F73-AF23-A94A7B35FDC7}" dt="2023-11-29T17:51:37.566" v="1561" actId="20577"/>
          <ac:spMkLst>
            <pc:docMk/>
            <pc:sldMk cId="587912153" sldId="315"/>
            <ac:spMk id="2" creationId="{00000000-0000-0000-0000-000000000000}"/>
          </ac:spMkLst>
        </pc:spChg>
        <pc:spChg chg="mod">
          <ac:chgData name="Paulo Renato Xavier da Silva" userId="d2fbfea9-16e8-43bd-9a0a-5c107b189f82" providerId="ADAL" clId="{2B9D4889-CE4A-4F73-AF23-A94A7B35FDC7}" dt="2023-11-29T17:50:19.202" v="1535"/>
          <ac:spMkLst>
            <pc:docMk/>
            <pc:sldMk cId="587912153" sldId="315"/>
            <ac:spMk id="4" creationId="{1C2C4E29-C10F-6538-60E7-672BEAC97F34}"/>
          </ac:spMkLst>
        </pc:spChg>
        <pc:spChg chg="mod">
          <ac:chgData name="Paulo Renato Xavier da Silva" userId="d2fbfea9-16e8-43bd-9a0a-5c107b189f82" providerId="ADAL" clId="{2B9D4889-CE4A-4F73-AF23-A94A7B35FDC7}" dt="2023-11-29T17:50:19.202" v="1535"/>
          <ac:spMkLst>
            <pc:docMk/>
            <pc:sldMk cId="587912153" sldId="315"/>
            <ac:spMk id="5" creationId="{F0BA3CD1-C95E-ABD9-A971-E37395F796C0}"/>
          </ac:spMkLst>
        </pc:spChg>
        <pc:spChg chg="mod">
          <ac:chgData name="Paulo Renato Xavier da Silva" userId="d2fbfea9-16e8-43bd-9a0a-5c107b189f82" providerId="ADAL" clId="{2B9D4889-CE4A-4F73-AF23-A94A7B35FDC7}" dt="2023-11-29T17:50:19.202" v="1535"/>
          <ac:spMkLst>
            <pc:docMk/>
            <pc:sldMk cId="587912153" sldId="315"/>
            <ac:spMk id="6" creationId="{E8852DDD-98D9-6C64-7DD9-71D3F4246F0A}"/>
          </ac:spMkLst>
        </pc:spChg>
        <pc:spChg chg="mod">
          <ac:chgData name="Paulo Renato Xavier da Silva" userId="d2fbfea9-16e8-43bd-9a0a-5c107b189f82" providerId="ADAL" clId="{2B9D4889-CE4A-4F73-AF23-A94A7B35FDC7}" dt="2023-11-29T17:50:19.202" v="1535"/>
          <ac:spMkLst>
            <pc:docMk/>
            <pc:sldMk cId="587912153" sldId="315"/>
            <ac:spMk id="7" creationId="{D1F30DCC-9A79-A0E4-F7C6-878B581C38F7}"/>
          </ac:spMkLst>
        </pc:spChg>
        <pc:spChg chg="mod">
          <ac:chgData name="Paulo Renato Xavier da Silva" userId="d2fbfea9-16e8-43bd-9a0a-5c107b189f82" providerId="ADAL" clId="{2B9D4889-CE4A-4F73-AF23-A94A7B35FDC7}" dt="2023-11-29T17:50:19.202" v="1535"/>
          <ac:spMkLst>
            <pc:docMk/>
            <pc:sldMk cId="587912153" sldId="315"/>
            <ac:spMk id="8" creationId="{B0D65BB3-3B57-7608-D8B7-F23405BE9094}"/>
          </ac:spMkLst>
        </pc:spChg>
        <pc:spChg chg="mod">
          <ac:chgData name="Paulo Renato Xavier da Silva" userId="d2fbfea9-16e8-43bd-9a0a-5c107b189f82" providerId="ADAL" clId="{2B9D4889-CE4A-4F73-AF23-A94A7B35FDC7}" dt="2023-11-29T17:50:19.202" v="1535"/>
          <ac:spMkLst>
            <pc:docMk/>
            <pc:sldMk cId="587912153" sldId="315"/>
            <ac:spMk id="9" creationId="{24A99296-9312-A415-5427-91C11E9D747D}"/>
          </ac:spMkLst>
        </pc:spChg>
        <pc:spChg chg="mod">
          <ac:chgData name="Paulo Renato Xavier da Silva" userId="d2fbfea9-16e8-43bd-9a0a-5c107b189f82" providerId="ADAL" clId="{2B9D4889-CE4A-4F73-AF23-A94A7B35FDC7}" dt="2023-11-29T18:19:23.060" v="1686"/>
          <ac:spMkLst>
            <pc:docMk/>
            <pc:sldMk cId="587912153" sldId="315"/>
            <ac:spMk id="10" creationId="{00000000-0000-0000-0000-000000000000}"/>
          </ac:spMkLst>
        </pc:spChg>
        <pc:spChg chg="mod">
          <ac:chgData name="Paulo Renato Xavier da Silva" userId="d2fbfea9-16e8-43bd-9a0a-5c107b189f82" providerId="ADAL" clId="{2B9D4889-CE4A-4F73-AF23-A94A7B35FDC7}" dt="2023-11-29T18:19:30.598" v="1687"/>
          <ac:spMkLst>
            <pc:docMk/>
            <pc:sldMk cId="587912153" sldId="315"/>
            <ac:spMk id="11" creationId="{00000000-0000-0000-0000-000000000000}"/>
          </ac:spMkLst>
        </pc:spChg>
        <pc:spChg chg="mod">
          <ac:chgData name="Paulo Renato Xavier da Silva" userId="d2fbfea9-16e8-43bd-9a0a-5c107b189f82" providerId="ADAL" clId="{2B9D4889-CE4A-4F73-AF23-A94A7B35FDC7}" dt="2023-11-29T18:19:37.102" v="1688"/>
          <ac:spMkLst>
            <pc:docMk/>
            <pc:sldMk cId="587912153" sldId="315"/>
            <ac:spMk id="12" creationId="{00000000-0000-0000-0000-000000000000}"/>
          </ac:spMkLst>
        </pc:spChg>
        <pc:spChg chg="mod">
          <ac:chgData name="Paulo Renato Xavier da Silva" userId="d2fbfea9-16e8-43bd-9a0a-5c107b189f82" providerId="ADAL" clId="{2B9D4889-CE4A-4F73-AF23-A94A7B35FDC7}" dt="2023-11-29T18:19:48.267" v="1689"/>
          <ac:spMkLst>
            <pc:docMk/>
            <pc:sldMk cId="587912153" sldId="315"/>
            <ac:spMk id="13" creationId="{00000000-0000-0000-0000-000000000000}"/>
          </ac:spMkLst>
        </pc:spChg>
        <pc:spChg chg="mod">
          <ac:chgData name="Paulo Renato Xavier da Silva" userId="d2fbfea9-16e8-43bd-9a0a-5c107b189f82" providerId="ADAL" clId="{2B9D4889-CE4A-4F73-AF23-A94A7B35FDC7}" dt="2023-11-29T18:20:00.506" v="1690"/>
          <ac:spMkLst>
            <pc:docMk/>
            <pc:sldMk cId="587912153" sldId="315"/>
            <ac:spMk id="14" creationId="{00000000-0000-0000-0000-000000000000}"/>
          </ac:spMkLst>
        </pc:spChg>
        <pc:spChg chg="mod">
          <ac:chgData name="Paulo Renato Xavier da Silva" userId="d2fbfea9-16e8-43bd-9a0a-5c107b189f82" providerId="ADAL" clId="{2B9D4889-CE4A-4F73-AF23-A94A7B35FDC7}" dt="2023-11-29T18:21:39.645" v="1702" actId="14100"/>
          <ac:spMkLst>
            <pc:docMk/>
            <pc:sldMk cId="587912153" sldId="315"/>
            <ac:spMk id="18" creationId="{00000000-0000-0000-0000-000000000000}"/>
          </ac:spMkLst>
        </pc:spChg>
        <pc:spChg chg="mod">
          <ac:chgData name="Paulo Renato Xavier da Silva" userId="d2fbfea9-16e8-43bd-9a0a-5c107b189f82" providerId="ADAL" clId="{2B9D4889-CE4A-4F73-AF23-A94A7B35FDC7}" dt="2023-11-29T18:24:13.368" v="1708"/>
          <ac:spMkLst>
            <pc:docMk/>
            <pc:sldMk cId="587912153" sldId="315"/>
            <ac:spMk id="19" creationId="{00000000-0000-0000-0000-000000000000}"/>
          </ac:spMkLst>
        </pc:spChg>
        <pc:spChg chg="mod">
          <ac:chgData name="Paulo Renato Xavier da Silva" userId="d2fbfea9-16e8-43bd-9a0a-5c107b189f82" providerId="ADAL" clId="{2B9D4889-CE4A-4F73-AF23-A94A7B35FDC7}" dt="2023-11-29T18:19:08.624" v="1685" actId="1036"/>
          <ac:spMkLst>
            <pc:docMk/>
            <pc:sldMk cId="587912153" sldId="315"/>
            <ac:spMk id="20" creationId="{00000000-0000-0000-0000-000000000000}"/>
          </ac:spMkLst>
        </pc:spChg>
        <pc:spChg chg="mod">
          <ac:chgData name="Paulo Renato Xavier da Silva" userId="d2fbfea9-16e8-43bd-9a0a-5c107b189f82" providerId="ADAL" clId="{2B9D4889-CE4A-4F73-AF23-A94A7B35FDC7}" dt="2023-11-29T18:20:39.103" v="1693" actId="113"/>
          <ac:spMkLst>
            <pc:docMk/>
            <pc:sldMk cId="587912153" sldId="315"/>
            <ac:spMk id="21" creationId="{00000000-0000-0000-0000-000000000000}"/>
          </ac:spMkLst>
        </pc:spChg>
        <pc:spChg chg="mod">
          <ac:chgData name="Paulo Renato Xavier da Silva" userId="d2fbfea9-16e8-43bd-9a0a-5c107b189f82" providerId="ADAL" clId="{2B9D4889-CE4A-4F73-AF23-A94A7B35FDC7}" dt="2023-11-29T18:21:52.092" v="1704" actId="113"/>
          <ac:spMkLst>
            <pc:docMk/>
            <pc:sldMk cId="587912153" sldId="315"/>
            <ac:spMk id="22" creationId="{00000000-0000-0000-0000-000000000000}"/>
          </ac:spMkLst>
        </pc:spChg>
        <pc:spChg chg="mod">
          <ac:chgData name="Paulo Renato Xavier da Silva" userId="d2fbfea9-16e8-43bd-9a0a-5c107b189f82" providerId="ADAL" clId="{2B9D4889-CE4A-4F73-AF23-A94A7B35FDC7}" dt="2023-11-29T18:22:09.009" v="1706" actId="113"/>
          <ac:spMkLst>
            <pc:docMk/>
            <pc:sldMk cId="587912153" sldId="315"/>
            <ac:spMk id="23" creationId="{00000000-0000-0000-0000-000000000000}"/>
          </ac:spMkLst>
        </pc:spChg>
        <pc:grpChg chg="add mod">
          <ac:chgData name="Paulo Renato Xavier da Silva" userId="d2fbfea9-16e8-43bd-9a0a-5c107b189f82" providerId="ADAL" clId="{2B9D4889-CE4A-4F73-AF23-A94A7B35FDC7}" dt="2023-11-29T17:50:19.202" v="1535"/>
          <ac:grpSpMkLst>
            <pc:docMk/>
            <pc:sldMk cId="587912153" sldId="315"/>
            <ac:grpSpMk id="3" creationId="{5B6EDC5A-9E46-7EDD-2C3E-169C2EDC7C00}"/>
          </ac:grpSpMkLst>
        </pc:grpChg>
        <pc:grpChg chg="del">
          <ac:chgData name="Paulo Renato Xavier da Silva" userId="d2fbfea9-16e8-43bd-9a0a-5c107b189f82" providerId="ADAL" clId="{2B9D4889-CE4A-4F73-AF23-A94A7B35FDC7}" dt="2023-11-29T17:50:18.865" v="1534" actId="478"/>
          <ac:grpSpMkLst>
            <pc:docMk/>
            <pc:sldMk cId="587912153" sldId="315"/>
            <ac:grpSpMk id="31" creationId="{00000000-0000-0000-0000-000000000000}"/>
          </ac:grpSpMkLst>
        </pc:grpChg>
      </pc:sldChg>
      <pc:sldChg chg="modSp mod">
        <pc:chgData name="Paulo Renato Xavier da Silva" userId="d2fbfea9-16e8-43bd-9a0a-5c107b189f82" providerId="ADAL" clId="{2B9D4889-CE4A-4F73-AF23-A94A7B35FDC7}" dt="2023-11-29T18:26:00.892" v="1715" actId="20577"/>
        <pc:sldMkLst>
          <pc:docMk/>
          <pc:sldMk cId="1928983280" sldId="316"/>
        </pc:sldMkLst>
        <pc:spChg chg="mod">
          <ac:chgData name="Paulo Renato Xavier da Silva" userId="d2fbfea9-16e8-43bd-9a0a-5c107b189f82" providerId="ADAL" clId="{2B9D4889-CE4A-4F73-AF23-A94A7B35FDC7}" dt="2023-11-29T18:26:00.892" v="1715" actId="20577"/>
          <ac:spMkLst>
            <pc:docMk/>
            <pc:sldMk cId="1928983280" sldId="316"/>
            <ac:spMk id="4" creationId="{00000000-0000-0000-0000-000000000000}"/>
          </ac:spMkLst>
        </pc:spChg>
      </pc:sldChg>
      <pc:sldChg chg="modSp mod">
        <pc:chgData name="Paulo Renato Xavier da Silva" userId="d2fbfea9-16e8-43bd-9a0a-5c107b189f82" providerId="ADAL" clId="{2B9D4889-CE4A-4F73-AF23-A94A7B35FDC7}" dt="2023-11-30T01:08:55.959" v="1758" actId="1076"/>
        <pc:sldMkLst>
          <pc:docMk/>
          <pc:sldMk cId="784757244" sldId="317"/>
        </pc:sldMkLst>
        <pc:spChg chg="mod">
          <ac:chgData name="Paulo Renato Xavier da Silva" userId="d2fbfea9-16e8-43bd-9a0a-5c107b189f82" providerId="ADAL" clId="{2B9D4889-CE4A-4F73-AF23-A94A7B35FDC7}" dt="2023-11-29T23:28:45.500" v="1717"/>
          <ac:spMkLst>
            <pc:docMk/>
            <pc:sldMk cId="784757244" sldId="317"/>
            <ac:spMk id="2" creationId="{00000000-0000-0000-0000-000000000000}"/>
          </ac:spMkLst>
        </pc:spChg>
        <pc:spChg chg="mod">
          <ac:chgData name="Paulo Renato Xavier da Silva" userId="d2fbfea9-16e8-43bd-9a0a-5c107b189f82" providerId="ADAL" clId="{2B9D4889-CE4A-4F73-AF23-A94A7B35FDC7}" dt="2023-11-30T01:08:06.513" v="1747"/>
          <ac:spMkLst>
            <pc:docMk/>
            <pc:sldMk cId="784757244" sldId="317"/>
            <ac:spMk id="4" creationId="{00000000-0000-0000-0000-000000000000}"/>
          </ac:spMkLst>
        </pc:spChg>
        <pc:spChg chg="mod">
          <ac:chgData name="Paulo Renato Xavier da Silva" userId="d2fbfea9-16e8-43bd-9a0a-5c107b189f82" providerId="ADAL" clId="{2B9D4889-CE4A-4F73-AF23-A94A7B35FDC7}" dt="2023-11-30T01:08:55.959" v="1758" actId="1076"/>
          <ac:spMkLst>
            <pc:docMk/>
            <pc:sldMk cId="784757244" sldId="317"/>
            <ac:spMk id="21" creationId="{00000000-0000-0000-0000-000000000000}"/>
          </ac:spMkLst>
        </pc:spChg>
        <pc:spChg chg="mod">
          <ac:chgData name="Paulo Renato Xavier da Silva" userId="d2fbfea9-16e8-43bd-9a0a-5c107b189f82" providerId="ADAL" clId="{2B9D4889-CE4A-4F73-AF23-A94A7B35FDC7}" dt="2023-11-30T01:08:24.188" v="1754" actId="1037"/>
          <ac:spMkLst>
            <pc:docMk/>
            <pc:sldMk cId="784757244" sldId="317"/>
            <ac:spMk id="26" creationId="{00000000-0000-0000-0000-000000000000}"/>
          </ac:spMkLst>
        </pc:spChg>
        <pc:spChg chg="mod">
          <ac:chgData name="Paulo Renato Xavier da Silva" userId="d2fbfea9-16e8-43bd-9a0a-5c107b189f82" providerId="ADAL" clId="{2B9D4889-CE4A-4F73-AF23-A94A7B35FDC7}" dt="2023-11-30T01:08:34.320" v="1756" actId="1076"/>
          <ac:spMkLst>
            <pc:docMk/>
            <pc:sldMk cId="784757244" sldId="317"/>
            <ac:spMk id="27" creationId="{00000000-0000-0000-0000-000000000000}"/>
          </ac:spMkLst>
        </pc:spChg>
      </pc:sldChg>
      <pc:sldChg chg="modSp mod">
        <pc:chgData name="Paulo Renato Xavier da Silva" userId="d2fbfea9-16e8-43bd-9a0a-5c107b189f82" providerId="ADAL" clId="{2B9D4889-CE4A-4F73-AF23-A94A7B35FDC7}" dt="2023-11-30T01:10:30.855" v="1767" actId="20577"/>
        <pc:sldMkLst>
          <pc:docMk/>
          <pc:sldMk cId="3070471553" sldId="318"/>
        </pc:sldMkLst>
        <pc:spChg chg="mod">
          <ac:chgData name="Paulo Renato Xavier da Silva" userId="d2fbfea9-16e8-43bd-9a0a-5c107b189f82" providerId="ADAL" clId="{2B9D4889-CE4A-4F73-AF23-A94A7B35FDC7}" dt="2023-11-30T01:09:06.989" v="1759"/>
          <ac:spMkLst>
            <pc:docMk/>
            <pc:sldMk cId="3070471553" sldId="318"/>
            <ac:spMk id="2" creationId="{00000000-0000-0000-0000-000000000000}"/>
          </ac:spMkLst>
        </pc:spChg>
        <pc:spChg chg="mod">
          <ac:chgData name="Paulo Renato Xavier da Silva" userId="d2fbfea9-16e8-43bd-9a0a-5c107b189f82" providerId="ADAL" clId="{2B9D4889-CE4A-4F73-AF23-A94A7B35FDC7}" dt="2023-11-30T01:10:30.855" v="1767" actId="20577"/>
          <ac:spMkLst>
            <pc:docMk/>
            <pc:sldMk cId="3070471553" sldId="318"/>
            <ac:spMk id="3" creationId="{00000000-0000-0000-0000-000000000000}"/>
          </ac:spMkLst>
        </pc:spChg>
      </pc:sldChg>
      <pc:sldChg chg="modSp mod">
        <pc:chgData name="Paulo Renato Xavier da Silva" userId="d2fbfea9-16e8-43bd-9a0a-5c107b189f82" providerId="ADAL" clId="{2B9D4889-CE4A-4F73-AF23-A94A7B35FDC7}" dt="2023-11-30T01:14:51.344" v="1786"/>
        <pc:sldMkLst>
          <pc:docMk/>
          <pc:sldMk cId="2915102985" sldId="319"/>
        </pc:sldMkLst>
        <pc:spChg chg="mod">
          <ac:chgData name="Paulo Renato Xavier da Silva" userId="d2fbfea9-16e8-43bd-9a0a-5c107b189f82" providerId="ADAL" clId="{2B9D4889-CE4A-4F73-AF23-A94A7B35FDC7}" dt="2023-11-30T01:14:51.344" v="1786"/>
          <ac:spMkLst>
            <pc:docMk/>
            <pc:sldMk cId="2915102985" sldId="319"/>
            <ac:spMk id="2" creationId="{00000000-0000-0000-0000-000000000000}"/>
          </ac:spMkLst>
        </pc:spChg>
        <pc:spChg chg="mod">
          <ac:chgData name="Paulo Renato Xavier da Silva" userId="d2fbfea9-16e8-43bd-9a0a-5c107b189f82" providerId="ADAL" clId="{2B9D4889-CE4A-4F73-AF23-A94A7B35FDC7}" dt="2023-11-30T01:13:48.350" v="1780" actId="14100"/>
          <ac:spMkLst>
            <pc:docMk/>
            <pc:sldMk cId="2915102985" sldId="319"/>
            <ac:spMk id="8" creationId="{00000000-0000-0000-0000-000000000000}"/>
          </ac:spMkLst>
        </pc:spChg>
        <pc:spChg chg="mod">
          <ac:chgData name="Paulo Renato Xavier da Silva" userId="d2fbfea9-16e8-43bd-9a0a-5c107b189f82" providerId="ADAL" clId="{2B9D4889-CE4A-4F73-AF23-A94A7B35FDC7}" dt="2023-11-30T01:13:11.729" v="1773"/>
          <ac:spMkLst>
            <pc:docMk/>
            <pc:sldMk cId="2915102985" sldId="319"/>
            <ac:spMk id="11" creationId="{00000000-0000-0000-0000-000000000000}"/>
          </ac:spMkLst>
        </pc:spChg>
        <pc:spChg chg="mod">
          <ac:chgData name="Paulo Renato Xavier da Silva" userId="d2fbfea9-16e8-43bd-9a0a-5c107b189f82" providerId="ADAL" clId="{2B9D4889-CE4A-4F73-AF23-A94A7B35FDC7}" dt="2023-11-30T01:13:21.997" v="1774"/>
          <ac:spMkLst>
            <pc:docMk/>
            <pc:sldMk cId="2915102985" sldId="319"/>
            <ac:spMk id="12" creationId="{00000000-0000-0000-0000-000000000000}"/>
          </ac:spMkLst>
        </pc:spChg>
        <pc:spChg chg="mod">
          <ac:chgData name="Paulo Renato Xavier da Silva" userId="d2fbfea9-16e8-43bd-9a0a-5c107b189f82" providerId="ADAL" clId="{2B9D4889-CE4A-4F73-AF23-A94A7B35FDC7}" dt="2023-11-30T01:13:26.721" v="1775"/>
          <ac:spMkLst>
            <pc:docMk/>
            <pc:sldMk cId="2915102985" sldId="319"/>
            <ac:spMk id="29" creationId="{00000000-0000-0000-0000-000000000000}"/>
          </ac:spMkLst>
        </pc:spChg>
        <pc:spChg chg="mod">
          <ac:chgData name="Paulo Renato Xavier da Silva" userId="d2fbfea9-16e8-43bd-9a0a-5c107b189f82" providerId="ADAL" clId="{2B9D4889-CE4A-4F73-AF23-A94A7B35FDC7}" dt="2023-11-30T01:12:50.615" v="1771" actId="20577"/>
          <ac:spMkLst>
            <pc:docMk/>
            <pc:sldMk cId="2915102985" sldId="319"/>
            <ac:spMk id="36" creationId="{00000000-0000-0000-0000-000000000000}"/>
          </ac:spMkLst>
        </pc:spChg>
        <pc:spChg chg="mod">
          <ac:chgData name="Paulo Renato Xavier da Silva" userId="d2fbfea9-16e8-43bd-9a0a-5c107b189f82" providerId="ADAL" clId="{2B9D4889-CE4A-4F73-AF23-A94A7B35FDC7}" dt="2023-11-30T01:12:58.607" v="1772"/>
          <ac:spMkLst>
            <pc:docMk/>
            <pc:sldMk cId="2915102985" sldId="319"/>
            <ac:spMk id="39" creationId="{00000000-0000-0000-0000-000000000000}"/>
          </ac:spMkLst>
        </pc:spChg>
        <pc:spChg chg="mod">
          <ac:chgData name="Paulo Renato Xavier da Silva" userId="d2fbfea9-16e8-43bd-9a0a-5c107b189f82" providerId="ADAL" clId="{2B9D4889-CE4A-4F73-AF23-A94A7B35FDC7}" dt="2023-11-30T01:14:04.224" v="1781"/>
          <ac:spMkLst>
            <pc:docMk/>
            <pc:sldMk cId="2915102985" sldId="319"/>
            <ac:spMk id="47" creationId="{00000000-0000-0000-0000-000000000000}"/>
          </ac:spMkLst>
        </pc:spChg>
        <pc:spChg chg="mod">
          <ac:chgData name="Paulo Renato Xavier da Silva" userId="d2fbfea9-16e8-43bd-9a0a-5c107b189f82" providerId="ADAL" clId="{2B9D4889-CE4A-4F73-AF23-A94A7B35FDC7}" dt="2023-11-30T01:14:13.009" v="1782"/>
          <ac:spMkLst>
            <pc:docMk/>
            <pc:sldMk cId="2915102985" sldId="319"/>
            <ac:spMk id="54" creationId="{00000000-0000-0000-0000-000000000000}"/>
          </ac:spMkLst>
        </pc:spChg>
        <pc:spChg chg="mod">
          <ac:chgData name="Paulo Renato Xavier da Silva" userId="d2fbfea9-16e8-43bd-9a0a-5c107b189f82" providerId="ADAL" clId="{2B9D4889-CE4A-4F73-AF23-A94A7B35FDC7}" dt="2023-11-30T01:14:25.292" v="1783"/>
          <ac:spMkLst>
            <pc:docMk/>
            <pc:sldMk cId="2915102985" sldId="319"/>
            <ac:spMk id="58" creationId="{00000000-0000-0000-0000-000000000000}"/>
          </ac:spMkLst>
        </pc:spChg>
      </pc:sldChg>
      <pc:sldChg chg="modSp mod">
        <pc:chgData name="Paulo Renato Xavier da Silva" userId="d2fbfea9-16e8-43bd-9a0a-5c107b189f82" providerId="ADAL" clId="{2B9D4889-CE4A-4F73-AF23-A94A7B35FDC7}" dt="2023-11-30T13:07:53.727" v="1900"/>
        <pc:sldMkLst>
          <pc:docMk/>
          <pc:sldMk cId="1013858890" sldId="320"/>
        </pc:sldMkLst>
        <pc:spChg chg="mod">
          <ac:chgData name="Paulo Renato Xavier da Silva" userId="d2fbfea9-16e8-43bd-9a0a-5c107b189f82" providerId="ADAL" clId="{2B9D4889-CE4A-4F73-AF23-A94A7B35FDC7}" dt="2023-11-30T01:15:15.150" v="1787"/>
          <ac:spMkLst>
            <pc:docMk/>
            <pc:sldMk cId="1013858890" sldId="320"/>
            <ac:spMk id="2" creationId="{00000000-0000-0000-0000-000000000000}"/>
          </ac:spMkLst>
        </pc:spChg>
        <pc:spChg chg="mod">
          <ac:chgData name="Paulo Renato Xavier da Silva" userId="d2fbfea9-16e8-43bd-9a0a-5c107b189f82" providerId="ADAL" clId="{2B9D4889-CE4A-4F73-AF23-A94A7B35FDC7}" dt="2023-11-30T01:20:30.060" v="1875" actId="20577"/>
          <ac:spMkLst>
            <pc:docMk/>
            <pc:sldMk cId="1013858890" sldId="320"/>
            <ac:spMk id="4"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6"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8"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9"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0"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1"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2"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3"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4"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6"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7"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8"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19"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22" creationId="{00000000-0000-0000-0000-000000000000}"/>
          </ac:spMkLst>
        </pc:spChg>
        <pc:spChg chg="mod">
          <ac:chgData name="Paulo Renato Xavier da Silva" userId="d2fbfea9-16e8-43bd-9a0a-5c107b189f82" providerId="ADAL" clId="{2B9D4889-CE4A-4F73-AF23-A94A7B35FDC7}" dt="2023-11-30T01:20:29.513" v="1874" actId="1036"/>
          <ac:spMkLst>
            <pc:docMk/>
            <pc:sldMk cId="1013858890" sldId="320"/>
            <ac:spMk id="27"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28"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29" creationId="{00000000-0000-0000-0000-000000000000}"/>
          </ac:spMkLst>
        </pc:spChg>
        <pc:spChg chg="mod">
          <ac:chgData name="Paulo Renato Xavier da Silva" userId="d2fbfea9-16e8-43bd-9a0a-5c107b189f82" providerId="ADAL" clId="{2B9D4889-CE4A-4F73-AF23-A94A7B35FDC7}" dt="2023-11-30T01:19:09.728" v="1854" actId="1036"/>
          <ac:spMkLst>
            <pc:docMk/>
            <pc:sldMk cId="1013858890" sldId="320"/>
            <ac:spMk id="35" creationId="{00000000-0000-0000-0000-000000000000}"/>
          </ac:spMkLst>
        </pc:spChg>
        <pc:spChg chg="mod">
          <ac:chgData name="Paulo Renato Xavier da Silva" userId="d2fbfea9-16e8-43bd-9a0a-5c107b189f82" providerId="ADAL" clId="{2B9D4889-CE4A-4F73-AF23-A94A7B35FDC7}" dt="2023-11-30T13:07:53.727" v="1900"/>
          <ac:spMkLst>
            <pc:docMk/>
            <pc:sldMk cId="1013858890" sldId="320"/>
            <ac:spMk id="36" creationId="{00000000-0000-0000-0000-000000000000}"/>
          </ac:spMkLst>
        </pc:spChg>
        <pc:spChg chg="mod">
          <ac:chgData name="Paulo Renato Xavier da Silva" userId="d2fbfea9-16e8-43bd-9a0a-5c107b189f82" providerId="ADAL" clId="{2B9D4889-CE4A-4F73-AF23-A94A7B35FDC7}" dt="2023-11-30T01:17:22.574" v="1818"/>
          <ac:spMkLst>
            <pc:docMk/>
            <pc:sldMk cId="1013858890" sldId="320"/>
            <ac:spMk id="40" creationId="{00000000-0000-0000-0000-000000000000}"/>
          </ac:spMkLst>
        </pc:spChg>
        <pc:grpChg chg="mod">
          <ac:chgData name="Paulo Renato Xavier da Silva" userId="d2fbfea9-16e8-43bd-9a0a-5c107b189f82" providerId="ADAL" clId="{2B9D4889-CE4A-4F73-AF23-A94A7B35FDC7}" dt="2023-11-30T01:19:09.728" v="1854" actId="1036"/>
          <ac:grpSpMkLst>
            <pc:docMk/>
            <pc:sldMk cId="1013858890" sldId="320"/>
            <ac:grpSpMk id="30" creationId="{00000000-0000-0000-0000-000000000000}"/>
          </ac:grpSpMkLst>
        </pc:grpChg>
        <pc:picChg chg="mod">
          <ac:chgData name="Paulo Renato Xavier da Silva" userId="d2fbfea9-16e8-43bd-9a0a-5c107b189f82" providerId="ADAL" clId="{2B9D4889-CE4A-4F73-AF23-A94A7B35FDC7}" dt="2023-11-30T01:19:09.728" v="1854" actId="1036"/>
          <ac:picMkLst>
            <pc:docMk/>
            <pc:sldMk cId="1013858890" sldId="320"/>
            <ac:picMk id="5" creationId="{00000000-0000-0000-0000-000000000000}"/>
          </ac:picMkLst>
        </pc:picChg>
        <pc:picChg chg="mod">
          <ac:chgData name="Paulo Renato Xavier da Silva" userId="d2fbfea9-16e8-43bd-9a0a-5c107b189f82" providerId="ADAL" clId="{2B9D4889-CE4A-4F73-AF23-A94A7B35FDC7}" dt="2023-11-30T01:19:09.728" v="1854" actId="1036"/>
          <ac:picMkLst>
            <pc:docMk/>
            <pc:sldMk cId="1013858890" sldId="320"/>
            <ac:picMk id="7" creationId="{00000000-0000-0000-0000-000000000000}"/>
          </ac:picMkLst>
        </pc:picChg>
        <pc:picChg chg="mod">
          <ac:chgData name="Paulo Renato Xavier da Silva" userId="d2fbfea9-16e8-43bd-9a0a-5c107b189f82" providerId="ADAL" clId="{2B9D4889-CE4A-4F73-AF23-A94A7B35FDC7}" dt="2023-11-30T01:19:09.728" v="1854" actId="1036"/>
          <ac:picMkLst>
            <pc:docMk/>
            <pc:sldMk cId="1013858890" sldId="320"/>
            <ac:picMk id="21" creationId="{00000000-0000-0000-0000-000000000000}"/>
          </ac:picMkLst>
        </pc:picChg>
        <pc:cxnChg chg="mod">
          <ac:chgData name="Paulo Renato Xavier da Silva" userId="d2fbfea9-16e8-43bd-9a0a-5c107b189f82" providerId="ADAL" clId="{2B9D4889-CE4A-4F73-AF23-A94A7B35FDC7}" dt="2023-11-30T01:19:09.728" v="1854" actId="1036"/>
          <ac:cxnSpMkLst>
            <pc:docMk/>
            <pc:sldMk cId="1013858890" sldId="320"/>
            <ac:cxnSpMk id="15"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20"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23"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24"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25"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26"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33"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34" creationId="{00000000-0000-0000-0000-000000000000}"/>
          </ac:cxnSpMkLst>
        </pc:cxnChg>
        <pc:cxnChg chg="mod">
          <ac:chgData name="Paulo Renato Xavier da Silva" userId="d2fbfea9-16e8-43bd-9a0a-5c107b189f82" providerId="ADAL" clId="{2B9D4889-CE4A-4F73-AF23-A94A7B35FDC7}" dt="2023-11-30T01:20:50.668" v="1882" actId="1036"/>
          <ac:cxnSpMkLst>
            <pc:docMk/>
            <pc:sldMk cId="1013858890" sldId="320"/>
            <ac:cxnSpMk id="37" creationId="{00000000-0000-0000-0000-000000000000}"/>
          </ac:cxnSpMkLst>
        </pc:cxnChg>
        <pc:cxnChg chg="mod">
          <ac:chgData name="Paulo Renato Xavier da Silva" userId="d2fbfea9-16e8-43bd-9a0a-5c107b189f82" providerId="ADAL" clId="{2B9D4889-CE4A-4F73-AF23-A94A7B35FDC7}" dt="2023-11-30T01:20:36.840" v="1876" actId="1036"/>
          <ac:cxnSpMkLst>
            <pc:docMk/>
            <pc:sldMk cId="1013858890" sldId="320"/>
            <ac:cxnSpMk id="38" creationId="{00000000-0000-0000-0000-000000000000}"/>
          </ac:cxnSpMkLst>
        </pc:cxnChg>
        <pc:cxnChg chg="mod">
          <ac:chgData name="Paulo Renato Xavier da Silva" userId="d2fbfea9-16e8-43bd-9a0a-5c107b189f82" providerId="ADAL" clId="{2B9D4889-CE4A-4F73-AF23-A94A7B35FDC7}" dt="2023-11-30T01:20:48.092" v="1881" actId="1036"/>
          <ac:cxnSpMkLst>
            <pc:docMk/>
            <pc:sldMk cId="1013858890" sldId="320"/>
            <ac:cxnSpMk id="39"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41"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42" creationId="{00000000-0000-0000-0000-000000000000}"/>
          </ac:cxnSpMkLst>
        </pc:cxnChg>
        <pc:cxnChg chg="mod">
          <ac:chgData name="Paulo Renato Xavier da Silva" userId="d2fbfea9-16e8-43bd-9a0a-5c107b189f82" providerId="ADAL" clId="{2B9D4889-CE4A-4F73-AF23-A94A7B35FDC7}" dt="2023-11-30T01:19:09.728" v="1854" actId="1036"/>
          <ac:cxnSpMkLst>
            <pc:docMk/>
            <pc:sldMk cId="1013858890" sldId="320"/>
            <ac:cxnSpMk id="43" creationId="{00000000-0000-0000-0000-000000000000}"/>
          </ac:cxnSpMkLst>
        </pc:cxnChg>
      </pc:sldChg>
      <pc:sldChg chg="modSp mod">
        <pc:chgData name="Paulo Renato Xavier da Silva" userId="d2fbfea9-16e8-43bd-9a0a-5c107b189f82" providerId="ADAL" clId="{2B9D4889-CE4A-4F73-AF23-A94A7B35FDC7}" dt="2023-11-30T13:07:41.393" v="1899"/>
        <pc:sldMkLst>
          <pc:docMk/>
          <pc:sldMk cId="3683889370" sldId="321"/>
        </pc:sldMkLst>
        <pc:spChg chg="mod">
          <ac:chgData name="Paulo Renato Xavier da Silva" userId="d2fbfea9-16e8-43bd-9a0a-5c107b189f82" providerId="ADAL" clId="{2B9D4889-CE4A-4F73-AF23-A94A7B35FDC7}" dt="2023-11-30T01:19:36.889" v="1859" actId="20577"/>
          <ac:spMkLst>
            <pc:docMk/>
            <pc:sldMk cId="3683889370" sldId="321"/>
            <ac:spMk id="2" creationId="{00000000-0000-0000-0000-000000000000}"/>
          </ac:spMkLst>
        </pc:spChg>
        <pc:spChg chg="mod">
          <ac:chgData name="Paulo Renato Xavier da Silva" userId="d2fbfea9-16e8-43bd-9a0a-5c107b189f82" providerId="ADAL" clId="{2B9D4889-CE4A-4F73-AF23-A94A7B35FDC7}" dt="2023-11-30T01:19:50.634" v="1860"/>
          <ac:spMkLst>
            <pc:docMk/>
            <pc:sldMk cId="3683889370" sldId="321"/>
            <ac:spMk id="4" creationId="{00000000-0000-0000-0000-000000000000}"/>
          </ac:spMkLst>
        </pc:spChg>
        <pc:spChg chg="mod">
          <ac:chgData name="Paulo Renato Xavier da Silva" userId="d2fbfea9-16e8-43bd-9a0a-5c107b189f82" providerId="ADAL" clId="{2B9D4889-CE4A-4F73-AF23-A94A7B35FDC7}" dt="2023-11-30T13:07:22.413" v="1897" actId="1037"/>
          <ac:spMkLst>
            <pc:docMk/>
            <pc:sldMk cId="3683889370" sldId="321"/>
            <ac:spMk id="8" creationId="{00000000-0000-0000-0000-000000000000}"/>
          </ac:spMkLst>
        </pc:spChg>
        <pc:spChg chg="mod">
          <ac:chgData name="Paulo Renato Xavier da Silva" userId="d2fbfea9-16e8-43bd-9a0a-5c107b189f82" providerId="ADAL" clId="{2B9D4889-CE4A-4F73-AF23-A94A7B35FDC7}" dt="2023-11-30T13:06:59.569" v="1885"/>
          <ac:spMkLst>
            <pc:docMk/>
            <pc:sldMk cId="3683889370" sldId="321"/>
            <ac:spMk id="9" creationId="{00000000-0000-0000-0000-000000000000}"/>
          </ac:spMkLst>
        </pc:spChg>
        <pc:spChg chg="mod">
          <ac:chgData name="Paulo Renato Xavier da Silva" userId="d2fbfea9-16e8-43bd-9a0a-5c107b189f82" providerId="ADAL" clId="{2B9D4889-CE4A-4F73-AF23-A94A7B35FDC7}" dt="2023-11-30T13:07:04.702" v="1886"/>
          <ac:spMkLst>
            <pc:docMk/>
            <pc:sldMk cId="3683889370" sldId="321"/>
            <ac:spMk id="10" creationId="{00000000-0000-0000-0000-000000000000}"/>
          </ac:spMkLst>
        </pc:spChg>
        <pc:spChg chg="mod">
          <ac:chgData name="Paulo Renato Xavier da Silva" userId="d2fbfea9-16e8-43bd-9a0a-5c107b189f82" providerId="ADAL" clId="{2B9D4889-CE4A-4F73-AF23-A94A7B35FDC7}" dt="2023-11-30T13:07:09.233" v="1887"/>
          <ac:spMkLst>
            <pc:docMk/>
            <pc:sldMk cId="3683889370" sldId="321"/>
            <ac:spMk id="11" creationId="{00000000-0000-0000-0000-000000000000}"/>
          </ac:spMkLst>
        </pc:spChg>
        <pc:spChg chg="mod">
          <ac:chgData name="Paulo Renato Xavier da Silva" userId="d2fbfea9-16e8-43bd-9a0a-5c107b189f82" providerId="ADAL" clId="{2B9D4889-CE4A-4F73-AF23-A94A7B35FDC7}" dt="2023-11-30T13:07:41.393" v="1899"/>
          <ac:spMkLst>
            <pc:docMk/>
            <pc:sldMk cId="3683889370" sldId="321"/>
            <ac:spMk id="31" creationId="{00000000-0000-0000-0000-000000000000}"/>
          </ac:spMkLst>
        </pc:spChg>
        <pc:spChg chg="mod">
          <ac:chgData name="Paulo Renato Xavier da Silva" userId="d2fbfea9-16e8-43bd-9a0a-5c107b189f82" providerId="ADAL" clId="{2B9D4889-CE4A-4F73-AF23-A94A7B35FDC7}" dt="2023-11-30T13:07:31.629" v="1898"/>
          <ac:spMkLst>
            <pc:docMk/>
            <pc:sldMk cId="3683889370" sldId="321"/>
            <ac:spMk id="32" creationId="{00000000-0000-0000-0000-000000000000}"/>
          </ac:spMkLst>
        </pc:spChg>
        <pc:spChg chg="mod">
          <ac:chgData name="Paulo Renato Xavier da Silva" userId="d2fbfea9-16e8-43bd-9a0a-5c107b189f82" providerId="ADAL" clId="{2B9D4889-CE4A-4F73-AF23-A94A7B35FDC7}" dt="2023-11-30T13:06:43.710" v="1884"/>
          <ac:spMkLst>
            <pc:docMk/>
            <pc:sldMk cId="3683889370" sldId="321"/>
            <ac:spMk id="33" creationId="{00000000-0000-0000-0000-000000000000}"/>
          </ac:spMkLst>
        </pc:spChg>
      </pc:sldChg>
      <pc:sldChg chg="modSp mod modNotesTx">
        <pc:chgData name="Paulo Renato Xavier da Silva" userId="d2fbfea9-16e8-43bd-9a0a-5c107b189f82" providerId="ADAL" clId="{2B9D4889-CE4A-4F73-AF23-A94A7B35FDC7}" dt="2023-11-30T17:39:22.808" v="2844" actId="20577"/>
        <pc:sldMkLst>
          <pc:docMk/>
          <pc:sldMk cId="3429508545" sldId="322"/>
        </pc:sldMkLst>
        <pc:spChg chg="mod">
          <ac:chgData name="Paulo Renato Xavier da Silva" userId="d2fbfea9-16e8-43bd-9a0a-5c107b189f82" providerId="ADAL" clId="{2B9D4889-CE4A-4F73-AF23-A94A7B35FDC7}" dt="2023-11-30T13:08:17.361" v="1901"/>
          <ac:spMkLst>
            <pc:docMk/>
            <pc:sldMk cId="3429508545" sldId="322"/>
            <ac:spMk id="2" creationId="{00000000-0000-0000-0000-000000000000}"/>
          </ac:spMkLst>
        </pc:spChg>
        <pc:spChg chg="mod">
          <ac:chgData name="Paulo Renato Xavier da Silva" userId="d2fbfea9-16e8-43bd-9a0a-5c107b189f82" providerId="ADAL" clId="{2B9D4889-CE4A-4F73-AF23-A94A7B35FDC7}" dt="2023-11-30T13:09:49.417" v="1902"/>
          <ac:spMkLst>
            <pc:docMk/>
            <pc:sldMk cId="3429508545" sldId="322"/>
            <ac:spMk id="4" creationId="{00000000-0000-0000-0000-000000000000}"/>
          </ac:spMkLst>
        </pc:spChg>
        <pc:graphicFrameChg chg="mod">
          <ac:chgData name="Paulo Renato Xavier da Silva" userId="d2fbfea9-16e8-43bd-9a0a-5c107b189f82" providerId="ADAL" clId="{2B9D4889-CE4A-4F73-AF23-A94A7B35FDC7}" dt="2023-11-30T13:15:20.181" v="1913"/>
          <ac:graphicFrameMkLst>
            <pc:docMk/>
            <pc:sldMk cId="3429508545" sldId="322"/>
            <ac:graphicFrameMk id="5" creationId="{00000000-0000-0000-0000-000000000000}"/>
          </ac:graphicFrameMkLst>
        </pc:graphicFrameChg>
      </pc:sldChg>
      <pc:sldChg chg="modSp mod">
        <pc:chgData name="Paulo Renato Xavier da Silva" userId="d2fbfea9-16e8-43bd-9a0a-5c107b189f82" providerId="ADAL" clId="{2B9D4889-CE4A-4F73-AF23-A94A7B35FDC7}" dt="2023-11-30T13:17:19.358" v="1921"/>
        <pc:sldMkLst>
          <pc:docMk/>
          <pc:sldMk cId="3259235254" sldId="323"/>
        </pc:sldMkLst>
        <pc:spChg chg="mod">
          <ac:chgData name="Paulo Renato Xavier da Silva" userId="d2fbfea9-16e8-43bd-9a0a-5c107b189f82" providerId="ADAL" clId="{2B9D4889-CE4A-4F73-AF23-A94A7B35FDC7}" dt="2023-11-30T13:16:06.921" v="1914"/>
          <ac:spMkLst>
            <pc:docMk/>
            <pc:sldMk cId="3259235254" sldId="323"/>
            <ac:spMk id="2" creationId="{00000000-0000-0000-0000-000000000000}"/>
          </ac:spMkLst>
        </pc:spChg>
        <pc:spChg chg="mod">
          <ac:chgData name="Paulo Renato Xavier da Silva" userId="d2fbfea9-16e8-43bd-9a0a-5c107b189f82" providerId="ADAL" clId="{2B9D4889-CE4A-4F73-AF23-A94A7B35FDC7}" dt="2023-11-30T13:16:22.823" v="1915"/>
          <ac:spMkLst>
            <pc:docMk/>
            <pc:sldMk cId="3259235254" sldId="323"/>
            <ac:spMk id="5" creationId="{00000000-0000-0000-0000-000000000000}"/>
          </ac:spMkLst>
        </pc:spChg>
        <pc:spChg chg="mod">
          <ac:chgData name="Paulo Renato Xavier da Silva" userId="d2fbfea9-16e8-43bd-9a0a-5c107b189f82" providerId="ADAL" clId="{2B9D4889-CE4A-4F73-AF23-A94A7B35FDC7}" dt="2023-11-30T13:16:30.983" v="1916"/>
          <ac:spMkLst>
            <pc:docMk/>
            <pc:sldMk cId="3259235254" sldId="323"/>
            <ac:spMk id="6" creationId="{00000000-0000-0000-0000-000000000000}"/>
          </ac:spMkLst>
        </pc:spChg>
        <pc:spChg chg="mod">
          <ac:chgData name="Paulo Renato Xavier da Silva" userId="d2fbfea9-16e8-43bd-9a0a-5c107b189f82" providerId="ADAL" clId="{2B9D4889-CE4A-4F73-AF23-A94A7B35FDC7}" dt="2023-11-30T13:16:44.165" v="1917"/>
          <ac:spMkLst>
            <pc:docMk/>
            <pc:sldMk cId="3259235254" sldId="323"/>
            <ac:spMk id="8" creationId="{00000000-0000-0000-0000-000000000000}"/>
          </ac:spMkLst>
        </pc:spChg>
        <pc:spChg chg="mod">
          <ac:chgData name="Paulo Renato Xavier da Silva" userId="d2fbfea9-16e8-43bd-9a0a-5c107b189f82" providerId="ADAL" clId="{2B9D4889-CE4A-4F73-AF23-A94A7B35FDC7}" dt="2023-11-30T13:16:53.399" v="1918"/>
          <ac:spMkLst>
            <pc:docMk/>
            <pc:sldMk cId="3259235254" sldId="323"/>
            <ac:spMk id="9" creationId="{00000000-0000-0000-0000-000000000000}"/>
          </ac:spMkLst>
        </pc:spChg>
        <pc:spChg chg="mod">
          <ac:chgData name="Paulo Renato Xavier da Silva" userId="d2fbfea9-16e8-43bd-9a0a-5c107b189f82" providerId="ADAL" clId="{2B9D4889-CE4A-4F73-AF23-A94A7B35FDC7}" dt="2023-11-30T13:17:01.624" v="1919"/>
          <ac:spMkLst>
            <pc:docMk/>
            <pc:sldMk cId="3259235254" sldId="323"/>
            <ac:spMk id="10" creationId="{00000000-0000-0000-0000-000000000000}"/>
          </ac:spMkLst>
        </pc:spChg>
        <pc:spChg chg="mod">
          <ac:chgData name="Paulo Renato Xavier da Silva" userId="d2fbfea9-16e8-43bd-9a0a-5c107b189f82" providerId="ADAL" clId="{2B9D4889-CE4A-4F73-AF23-A94A7B35FDC7}" dt="2023-11-30T13:17:10.853" v="1920"/>
          <ac:spMkLst>
            <pc:docMk/>
            <pc:sldMk cId="3259235254" sldId="323"/>
            <ac:spMk id="11" creationId="{00000000-0000-0000-0000-000000000000}"/>
          </ac:spMkLst>
        </pc:spChg>
        <pc:spChg chg="mod">
          <ac:chgData name="Paulo Renato Xavier da Silva" userId="d2fbfea9-16e8-43bd-9a0a-5c107b189f82" providerId="ADAL" clId="{2B9D4889-CE4A-4F73-AF23-A94A7B35FDC7}" dt="2023-11-30T13:17:19.358" v="1921"/>
          <ac:spMkLst>
            <pc:docMk/>
            <pc:sldMk cId="3259235254" sldId="323"/>
            <ac:spMk id="12" creationId="{00000000-0000-0000-0000-000000000000}"/>
          </ac:spMkLst>
        </pc:spChg>
      </pc:sldChg>
      <pc:sldChg chg="modSp mod">
        <pc:chgData name="Paulo Renato Xavier da Silva" userId="d2fbfea9-16e8-43bd-9a0a-5c107b189f82" providerId="ADAL" clId="{2B9D4889-CE4A-4F73-AF23-A94A7B35FDC7}" dt="2023-11-30T13:28:11.483" v="1937"/>
        <pc:sldMkLst>
          <pc:docMk/>
          <pc:sldMk cId="2950052113" sldId="324"/>
        </pc:sldMkLst>
        <pc:spChg chg="mod">
          <ac:chgData name="Paulo Renato Xavier da Silva" userId="d2fbfea9-16e8-43bd-9a0a-5c107b189f82" providerId="ADAL" clId="{2B9D4889-CE4A-4F73-AF23-A94A7B35FDC7}" dt="2023-11-30T13:17:37.264" v="1923" actId="20577"/>
          <ac:spMkLst>
            <pc:docMk/>
            <pc:sldMk cId="2950052113" sldId="324"/>
            <ac:spMk id="2" creationId="{00000000-0000-0000-0000-000000000000}"/>
          </ac:spMkLst>
        </pc:spChg>
        <pc:spChg chg="mod">
          <ac:chgData name="Paulo Renato Xavier da Silva" userId="d2fbfea9-16e8-43bd-9a0a-5c107b189f82" providerId="ADAL" clId="{2B9D4889-CE4A-4F73-AF23-A94A7B35FDC7}" dt="2023-11-30T13:28:11.483" v="1937"/>
          <ac:spMkLst>
            <pc:docMk/>
            <pc:sldMk cId="2950052113" sldId="324"/>
            <ac:spMk id="5" creationId="{00000000-0000-0000-0000-000000000000}"/>
          </ac:spMkLst>
        </pc:spChg>
      </pc:sldChg>
      <pc:sldChg chg="modSp mod modNotes">
        <pc:chgData name="Paulo Renato Xavier da Silva" userId="d2fbfea9-16e8-43bd-9a0a-5c107b189f82" providerId="ADAL" clId="{2B9D4889-CE4A-4F73-AF23-A94A7B35FDC7}" dt="2023-11-30T17:33:57.278" v="2765"/>
        <pc:sldMkLst>
          <pc:docMk/>
          <pc:sldMk cId="1858805912" sldId="325"/>
        </pc:sldMkLst>
        <pc:spChg chg="mod">
          <ac:chgData name="Paulo Renato Xavier da Silva" userId="d2fbfea9-16e8-43bd-9a0a-5c107b189f82" providerId="ADAL" clId="{2B9D4889-CE4A-4F73-AF23-A94A7B35FDC7}" dt="2023-11-30T13:17:45.415" v="1925" actId="20577"/>
          <ac:spMkLst>
            <pc:docMk/>
            <pc:sldMk cId="1858805912" sldId="325"/>
            <ac:spMk id="2" creationId="{00000000-0000-0000-0000-000000000000}"/>
          </ac:spMkLst>
        </pc:spChg>
        <pc:spChg chg="mod">
          <ac:chgData name="Paulo Renato Xavier da Silva" userId="d2fbfea9-16e8-43bd-9a0a-5c107b189f82" providerId="ADAL" clId="{2B9D4889-CE4A-4F73-AF23-A94A7B35FDC7}" dt="2023-11-30T13:30:38.927" v="1938"/>
          <ac:spMkLst>
            <pc:docMk/>
            <pc:sldMk cId="1858805912" sldId="325"/>
            <ac:spMk id="4" creationId="{00000000-0000-0000-0000-000000000000}"/>
          </ac:spMkLst>
        </pc:spChg>
        <pc:spChg chg="mod">
          <ac:chgData name="Paulo Renato Xavier da Silva" userId="d2fbfea9-16e8-43bd-9a0a-5c107b189f82" providerId="ADAL" clId="{2B9D4889-CE4A-4F73-AF23-A94A7B35FDC7}" dt="2023-11-30T13:30:59.403" v="1951" actId="1037"/>
          <ac:spMkLst>
            <pc:docMk/>
            <pc:sldMk cId="1858805912" sldId="325"/>
            <ac:spMk id="30" creationId="{00000000-0000-0000-0000-000000000000}"/>
          </ac:spMkLst>
        </pc:spChg>
        <pc:spChg chg="mod">
          <ac:chgData name="Paulo Renato Xavier da Silva" userId="d2fbfea9-16e8-43bd-9a0a-5c107b189f82" providerId="ADAL" clId="{2B9D4889-CE4A-4F73-AF23-A94A7B35FDC7}" dt="2023-11-30T13:31:31.432" v="1961"/>
          <ac:spMkLst>
            <pc:docMk/>
            <pc:sldMk cId="1858805912" sldId="325"/>
            <ac:spMk id="36" creationId="{00000000-0000-0000-0000-000000000000}"/>
          </ac:spMkLst>
        </pc:spChg>
        <pc:spChg chg="mod">
          <ac:chgData name="Paulo Renato Xavier da Silva" userId="d2fbfea9-16e8-43bd-9a0a-5c107b189f82" providerId="ADAL" clId="{2B9D4889-CE4A-4F73-AF23-A94A7B35FDC7}" dt="2023-11-30T13:31:15.239" v="1960" actId="1038"/>
          <ac:spMkLst>
            <pc:docMk/>
            <pc:sldMk cId="1858805912" sldId="325"/>
            <ac:spMk id="38" creationId="{00000000-0000-0000-0000-000000000000}"/>
          </ac:spMkLst>
        </pc:spChg>
        <pc:spChg chg="mod">
          <ac:chgData name="Paulo Renato Xavier da Silva" userId="d2fbfea9-16e8-43bd-9a0a-5c107b189f82" providerId="ADAL" clId="{2B9D4889-CE4A-4F73-AF23-A94A7B35FDC7}" dt="2023-11-30T13:32:18.506" v="1963" actId="20577"/>
          <ac:spMkLst>
            <pc:docMk/>
            <pc:sldMk cId="1858805912" sldId="325"/>
            <ac:spMk id="39" creationId="{00000000-0000-0000-0000-000000000000}"/>
          </ac:spMkLst>
        </pc:spChg>
        <pc:spChg chg="mod">
          <ac:chgData name="Paulo Renato Xavier da Silva" userId="d2fbfea9-16e8-43bd-9a0a-5c107b189f82" providerId="ADAL" clId="{2B9D4889-CE4A-4F73-AF23-A94A7B35FDC7}" dt="2023-11-30T13:32:31.711" v="1964"/>
          <ac:spMkLst>
            <pc:docMk/>
            <pc:sldMk cId="1858805912" sldId="325"/>
            <ac:spMk id="43" creationId="{00000000-0000-0000-0000-000000000000}"/>
          </ac:spMkLst>
        </pc:spChg>
        <pc:spChg chg="mod">
          <ac:chgData name="Paulo Renato Xavier da Silva" userId="d2fbfea9-16e8-43bd-9a0a-5c107b189f82" providerId="ADAL" clId="{2B9D4889-CE4A-4F73-AF23-A94A7B35FDC7}" dt="2023-11-30T13:32:46.292" v="1965"/>
          <ac:spMkLst>
            <pc:docMk/>
            <pc:sldMk cId="1858805912" sldId="325"/>
            <ac:spMk id="45" creationId="{00000000-0000-0000-0000-000000000000}"/>
          </ac:spMkLst>
        </pc:spChg>
      </pc:sldChg>
      <pc:sldChg chg="modSp mod">
        <pc:chgData name="Paulo Renato Xavier da Silva" userId="d2fbfea9-16e8-43bd-9a0a-5c107b189f82" providerId="ADAL" clId="{2B9D4889-CE4A-4F73-AF23-A94A7B35FDC7}" dt="2023-11-30T13:35:28.450" v="1973"/>
        <pc:sldMkLst>
          <pc:docMk/>
          <pc:sldMk cId="2484525469" sldId="326"/>
        </pc:sldMkLst>
        <pc:spChg chg="mod">
          <ac:chgData name="Paulo Renato Xavier da Silva" userId="d2fbfea9-16e8-43bd-9a0a-5c107b189f82" providerId="ADAL" clId="{2B9D4889-CE4A-4F73-AF23-A94A7B35FDC7}" dt="2023-11-30T13:17:53.003" v="1927" actId="20577"/>
          <ac:spMkLst>
            <pc:docMk/>
            <pc:sldMk cId="2484525469" sldId="326"/>
            <ac:spMk id="2" creationId="{00000000-0000-0000-0000-000000000000}"/>
          </ac:spMkLst>
        </pc:spChg>
        <pc:spChg chg="mod">
          <ac:chgData name="Paulo Renato Xavier da Silva" userId="d2fbfea9-16e8-43bd-9a0a-5c107b189f82" providerId="ADAL" clId="{2B9D4889-CE4A-4F73-AF23-A94A7B35FDC7}" dt="2023-11-30T13:33:06.411" v="1966"/>
          <ac:spMkLst>
            <pc:docMk/>
            <pc:sldMk cId="2484525469" sldId="326"/>
            <ac:spMk id="4" creationId="{00000000-0000-0000-0000-000000000000}"/>
          </ac:spMkLst>
        </pc:spChg>
        <pc:spChg chg="mod">
          <ac:chgData name="Paulo Renato Xavier da Silva" userId="d2fbfea9-16e8-43bd-9a0a-5c107b189f82" providerId="ADAL" clId="{2B9D4889-CE4A-4F73-AF23-A94A7B35FDC7}" dt="2023-11-30T13:34:19.572" v="1969"/>
          <ac:spMkLst>
            <pc:docMk/>
            <pc:sldMk cId="2484525469" sldId="326"/>
            <ac:spMk id="5" creationId="{00000000-0000-0000-0000-000000000000}"/>
          </ac:spMkLst>
        </pc:spChg>
        <pc:spChg chg="mod">
          <ac:chgData name="Paulo Renato Xavier da Silva" userId="d2fbfea9-16e8-43bd-9a0a-5c107b189f82" providerId="ADAL" clId="{2B9D4889-CE4A-4F73-AF23-A94A7B35FDC7}" dt="2023-11-30T13:35:19.860" v="1972"/>
          <ac:spMkLst>
            <pc:docMk/>
            <pc:sldMk cId="2484525469" sldId="326"/>
            <ac:spMk id="9" creationId="{00000000-0000-0000-0000-000000000000}"/>
          </ac:spMkLst>
        </pc:spChg>
        <pc:spChg chg="mod">
          <ac:chgData name="Paulo Renato Xavier da Silva" userId="d2fbfea9-16e8-43bd-9a0a-5c107b189f82" providerId="ADAL" clId="{2B9D4889-CE4A-4F73-AF23-A94A7B35FDC7}" dt="2023-11-30T13:35:28.450" v="1973"/>
          <ac:spMkLst>
            <pc:docMk/>
            <pc:sldMk cId="2484525469" sldId="326"/>
            <ac:spMk id="10" creationId="{00000000-0000-0000-0000-000000000000}"/>
          </ac:spMkLst>
        </pc:spChg>
        <pc:spChg chg="mod">
          <ac:chgData name="Paulo Renato Xavier da Silva" userId="d2fbfea9-16e8-43bd-9a0a-5c107b189f82" providerId="ADAL" clId="{2B9D4889-CE4A-4F73-AF23-A94A7B35FDC7}" dt="2023-11-30T13:35:11.424" v="1971"/>
          <ac:spMkLst>
            <pc:docMk/>
            <pc:sldMk cId="2484525469" sldId="326"/>
            <ac:spMk id="14" creationId="{00000000-0000-0000-0000-000000000000}"/>
          </ac:spMkLst>
        </pc:spChg>
        <pc:spChg chg="mod">
          <ac:chgData name="Paulo Renato Xavier da Silva" userId="d2fbfea9-16e8-43bd-9a0a-5c107b189f82" providerId="ADAL" clId="{2B9D4889-CE4A-4F73-AF23-A94A7B35FDC7}" dt="2023-11-30T13:35:03.709" v="1970"/>
          <ac:spMkLst>
            <pc:docMk/>
            <pc:sldMk cId="2484525469" sldId="326"/>
            <ac:spMk id="25" creationId="{00000000-0000-0000-0000-000000000000}"/>
          </ac:spMkLst>
        </pc:spChg>
      </pc:sldChg>
      <pc:sldChg chg="modSp mod modNotes">
        <pc:chgData name="Paulo Renato Xavier da Silva" userId="d2fbfea9-16e8-43bd-9a0a-5c107b189f82" providerId="ADAL" clId="{2B9D4889-CE4A-4F73-AF23-A94A7B35FDC7}" dt="2023-11-30T17:36:24.500" v="2810" actId="20577"/>
        <pc:sldMkLst>
          <pc:docMk/>
          <pc:sldMk cId="1696474015" sldId="327"/>
        </pc:sldMkLst>
        <pc:spChg chg="mod">
          <ac:chgData name="Paulo Renato Xavier da Silva" userId="d2fbfea9-16e8-43bd-9a0a-5c107b189f82" providerId="ADAL" clId="{2B9D4889-CE4A-4F73-AF23-A94A7B35FDC7}" dt="2023-11-30T13:18:02.186" v="1929" actId="20577"/>
          <ac:spMkLst>
            <pc:docMk/>
            <pc:sldMk cId="1696474015" sldId="327"/>
            <ac:spMk id="2" creationId="{00000000-0000-0000-0000-000000000000}"/>
          </ac:spMkLst>
        </pc:spChg>
        <pc:spChg chg="mod">
          <ac:chgData name="Paulo Renato Xavier da Silva" userId="d2fbfea9-16e8-43bd-9a0a-5c107b189f82" providerId="ADAL" clId="{2B9D4889-CE4A-4F73-AF23-A94A7B35FDC7}" dt="2023-11-30T13:37:24.507" v="2000" actId="14100"/>
          <ac:spMkLst>
            <pc:docMk/>
            <pc:sldMk cId="1696474015" sldId="327"/>
            <ac:spMk id="4" creationId="{00000000-0000-0000-0000-000000000000}"/>
          </ac:spMkLst>
        </pc:spChg>
        <pc:spChg chg="mod">
          <ac:chgData name="Paulo Renato Xavier da Silva" userId="d2fbfea9-16e8-43bd-9a0a-5c107b189f82" providerId="ADAL" clId="{2B9D4889-CE4A-4F73-AF23-A94A7B35FDC7}" dt="2023-11-30T13:36:17.713" v="1974"/>
          <ac:spMkLst>
            <pc:docMk/>
            <pc:sldMk cId="1696474015" sldId="327"/>
            <ac:spMk id="6"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7"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8" creationId="{00000000-0000-0000-0000-000000000000}"/>
          </ac:spMkLst>
        </pc:spChg>
        <pc:spChg chg="mod">
          <ac:chgData name="Paulo Renato Xavier da Silva" userId="d2fbfea9-16e8-43bd-9a0a-5c107b189f82" providerId="ADAL" clId="{2B9D4889-CE4A-4F73-AF23-A94A7B35FDC7}" dt="2023-11-30T13:37:18.274" v="1999" actId="14100"/>
          <ac:spMkLst>
            <pc:docMk/>
            <pc:sldMk cId="1696474015" sldId="327"/>
            <ac:spMk id="9" creationId="{00000000-0000-0000-0000-000000000000}"/>
          </ac:spMkLst>
        </pc:spChg>
        <pc:spChg chg="mod">
          <ac:chgData name="Paulo Renato Xavier da Silva" userId="d2fbfea9-16e8-43bd-9a0a-5c107b189f82" providerId="ADAL" clId="{2B9D4889-CE4A-4F73-AF23-A94A7B35FDC7}" dt="2023-11-30T13:36:44.467" v="1995"/>
          <ac:spMkLst>
            <pc:docMk/>
            <pc:sldMk cId="1696474015" sldId="327"/>
            <ac:spMk id="13"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20" creationId="{00000000-0000-0000-0000-000000000000}"/>
          </ac:spMkLst>
        </pc:spChg>
        <pc:spChg chg="mod">
          <ac:chgData name="Paulo Renato Xavier da Silva" userId="d2fbfea9-16e8-43bd-9a0a-5c107b189f82" providerId="ADAL" clId="{2B9D4889-CE4A-4F73-AF23-A94A7B35FDC7}" dt="2023-11-30T13:36:52.077" v="1996"/>
          <ac:spMkLst>
            <pc:docMk/>
            <pc:sldMk cId="1696474015" sldId="327"/>
            <ac:spMk id="22"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24"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25"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28"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29"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30"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31"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32" creationId="{00000000-0000-0000-0000-000000000000}"/>
          </ac:spMkLst>
        </pc:spChg>
        <pc:spChg chg="mod">
          <ac:chgData name="Paulo Renato Xavier da Silva" userId="d2fbfea9-16e8-43bd-9a0a-5c107b189f82" providerId="ADAL" clId="{2B9D4889-CE4A-4F73-AF23-A94A7B35FDC7}" dt="2023-11-30T13:36:28.768" v="1994" actId="1036"/>
          <ac:spMkLst>
            <pc:docMk/>
            <pc:sldMk cId="1696474015" sldId="327"/>
            <ac:spMk id="33" creationId="{00000000-0000-0000-0000-000000000000}"/>
          </ac:spMkLst>
        </pc:spChg>
        <pc:spChg chg="mod">
          <ac:chgData name="Paulo Renato Xavier da Silva" userId="d2fbfea9-16e8-43bd-9a0a-5c107b189f82" providerId="ADAL" clId="{2B9D4889-CE4A-4F73-AF23-A94A7B35FDC7}" dt="2023-11-30T13:38:38.113" v="2001"/>
          <ac:spMkLst>
            <pc:docMk/>
            <pc:sldMk cId="1696474015" sldId="327"/>
            <ac:spMk id="36" creationId="{00000000-0000-0000-0000-000000000000}"/>
          </ac:spMkLst>
        </pc:spChg>
        <pc:spChg chg="mod">
          <ac:chgData name="Paulo Renato Xavier da Silva" userId="d2fbfea9-16e8-43bd-9a0a-5c107b189f82" providerId="ADAL" clId="{2B9D4889-CE4A-4F73-AF23-A94A7B35FDC7}" dt="2023-11-30T13:38:57.969" v="2004"/>
          <ac:spMkLst>
            <pc:docMk/>
            <pc:sldMk cId="1696474015" sldId="327"/>
            <ac:spMk id="39" creationId="{00000000-0000-0000-0000-000000000000}"/>
          </ac:spMkLst>
        </pc:spChg>
        <pc:spChg chg="mod">
          <ac:chgData name="Paulo Renato Xavier da Silva" userId="d2fbfea9-16e8-43bd-9a0a-5c107b189f82" providerId="ADAL" clId="{2B9D4889-CE4A-4F73-AF23-A94A7B35FDC7}" dt="2023-11-30T13:39:09.432" v="2005"/>
          <ac:spMkLst>
            <pc:docMk/>
            <pc:sldMk cId="1696474015" sldId="327"/>
            <ac:spMk id="42" creationId="{00000000-0000-0000-0000-000000000000}"/>
          </ac:spMkLst>
        </pc:spChg>
        <pc:spChg chg="mod">
          <ac:chgData name="Paulo Renato Xavier da Silva" userId="d2fbfea9-16e8-43bd-9a0a-5c107b189f82" providerId="ADAL" clId="{2B9D4889-CE4A-4F73-AF23-A94A7B35FDC7}" dt="2023-11-30T13:39:33.154" v="2006"/>
          <ac:spMkLst>
            <pc:docMk/>
            <pc:sldMk cId="1696474015" sldId="327"/>
            <ac:spMk id="45" creationId="{00000000-0000-0000-0000-000000000000}"/>
          </ac:spMkLst>
        </pc:spChg>
        <pc:grpChg chg="mod">
          <ac:chgData name="Paulo Renato Xavier da Silva" userId="d2fbfea9-16e8-43bd-9a0a-5c107b189f82" providerId="ADAL" clId="{2B9D4889-CE4A-4F73-AF23-A94A7B35FDC7}" dt="2023-11-30T13:36:28.768" v="1994" actId="1036"/>
          <ac:grpSpMkLst>
            <pc:docMk/>
            <pc:sldMk cId="1696474015" sldId="327"/>
            <ac:grpSpMk id="18" creationId="{00000000-0000-0000-0000-000000000000}"/>
          </ac:grpSpMkLst>
        </pc:grpChg>
        <pc:grpChg chg="mod">
          <ac:chgData name="Paulo Renato Xavier da Silva" userId="d2fbfea9-16e8-43bd-9a0a-5c107b189f82" providerId="ADAL" clId="{2B9D4889-CE4A-4F73-AF23-A94A7B35FDC7}" dt="2023-11-30T13:36:28.768" v="1994" actId="1036"/>
          <ac:grpSpMkLst>
            <pc:docMk/>
            <pc:sldMk cId="1696474015" sldId="327"/>
            <ac:grpSpMk id="21" creationId="{00000000-0000-0000-0000-000000000000}"/>
          </ac:grpSpMkLst>
        </pc:grpChg>
        <pc:grpChg chg="mod">
          <ac:chgData name="Paulo Renato Xavier da Silva" userId="d2fbfea9-16e8-43bd-9a0a-5c107b189f82" providerId="ADAL" clId="{2B9D4889-CE4A-4F73-AF23-A94A7B35FDC7}" dt="2023-11-30T13:39:58.834" v="2043" actId="1035"/>
          <ac:grpSpMkLst>
            <pc:docMk/>
            <pc:sldMk cId="1696474015" sldId="327"/>
            <ac:grpSpMk id="37" creationId="{00000000-0000-0000-0000-000000000000}"/>
          </ac:grpSpMkLst>
        </pc:grpChg>
        <pc:grpChg chg="mod">
          <ac:chgData name="Paulo Renato Xavier da Silva" userId="d2fbfea9-16e8-43bd-9a0a-5c107b189f82" providerId="ADAL" clId="{2B9D4889-CE4A-4F73-AF23-A94A7B35FDC7}" dt="2023-11-30T13:39:58.834" v="2043" actId="1035"/>
          <ac:grpSpMkLst>
            <pc:docMk/>
            <pc:sldMk cId="1696474015" sldId="327"/>
            <ac:grpSpMk id="40" creationId="{00000000-0000-0000-0000-000000000000}"/>
          </ac:grpSpMkLst>
        </pc:grpChg>
        <pc:grpChg chg="mod">
          <ac:chgData name="Paulo Renato Xavier da Silva" userId="d2fbfea9-16e8-43bd-9a0a-5c107b189f82" providerId="ADAL" clId="{2B9D4889-CE4A-4F73-AF23-A94A7B35FDC7}" dt="2023-11-30T13:39:58.834" v="2043" actId="1035"/>
          <ac:grpSpMkLst>
            <pc:docMk/>
            <pc:sldMk cId="1696474015" sldId="327"/>
            <ac:grpSpMk id="43" creationId="{00000000-0000-0000-0000-000000000000}"/>
          </ac:grpSpMkLst>
        </pc:grpChg>
        <pc:picChg chg="mod">
          <ac:chgData name="Paulo Renato Xavier da Silva" userId="d2fbfea9-16e8-43bd-9a0a-5c107b189f82" providerId="ADAL" clId="{2B9D4889-CE4A-4F73-AF23-A94A7B35FDC7}" dt="2023-11-30T13:36:28.768" v="1994" actId="1036"/>
          <ac:picMkLst>
            <pc:docMk/>
            <pc:sldMk cId="1696474015" sldId="327"/>
            <ac:picMk id="10"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11"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15"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16"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17"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19"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23" creationId="{00000000-0000-0000-0000-000000000000}"/>
          </ac:picMkLst>
        </pc:picChg>
        <pc:picChg chg="mod">
          <ac:chgData name="Paulo Renato Xavier da Silva" userId="d2fbfea9-16e8-43bd-9a0a-5c107b189f82" providerId="ADAL" clId="{2B9D4889-CE4A-4F73-AF23-A94A7B35FDC7}" dt="2023-11-30T13:36:28.768" v="1994" actId="1036"/>
          <ac:picMkLst>
            <pc:docMk/>
            <pc:sldMk cId="1696474015" sldId="327"/>
            <ac:picMk id="47" creationId="{00000000-0000-0000-0000-000000000000}"/>
          </ac:picMkLst>
        </pc:picChg>
        <pc:cxnChg chg="mod">
          <ac:chgData name="Paulo Renato Xavier da Silva" userId="d2fbfea9-16e8-43bd-9a0a-5c107b189f82" providerId="ADAL" clId="{2B9D4889-CE4A-4F73-AF23-A94A7B35FDC7}" dt="2023-11-30T13:36:28.768" v="1994" actId="1036"/>
          <ac:cxnSpMkLst>
            <pc:docMk/>
            <pc:sldMk cId="1696474015" sldId="327"/>
            <ac:cxnSpMk id="26" creationId="{00000000-0000-0000-0000-000000000000}"/>
          </ac:cxnSpMkLst>
        </pc:cxnChg>
        <pc:cxnChg chg="mod">
          <ac:chgData name="Paulo Renato Xavier da Silva" userId="d2fbfea9-16e8-43bd-9a0a-5c107b189f82" providerId="ADAL" clId="{2B9D4889-CE4A-4F73-AF23-A94A7B35FDC7}" dt="2023-11-30T13:36:28.768" v="1994" actId="1036"/>
          <ac:cxnSpMkLst>
            <pc:docMk/>
            <pc:sldMk cId="1696474015" sldId="327"/>
            <ac:cxnSpMk id="27" creationId="{00000000-0000-0000-0000-000000000000}"/>
          </ac:cxnSpMkLst>
        </pc:cxnChg>
      </pc:sldChg>
      <pc:sldChg chg="modSp mod">
        <pc:chgData name="Paulo Renato Xavier da Silva" userId="d2fbfea9-16e8-43bd-9a0a-5c107b189f82" providerId="ADAL" clId="{2B9D4889-CE4A-4F73-AF23-A94A7B35FDC7}" dt="2023-11-30T13:57:01.889" v="2201" actId="20577"/>
        <pc:sldMkLst>
          <pc:docMk/>
          <pc:sldMk cId="2679418447" sldId="328"/>
        </pc:sldMkLst>
        <pc:spChg chg="mod">
          <ac:chgData name="Paulo Renato Xavier da Silva" userId="d2fbfea9-16e8-43bd-9a0a-5c107b189f82" providerId="ADAL" clId="{2B9D4889-CE4A-4F73-AF23-A94A7B35FDC7}" dt="2023-11-30T13:40:27.343" v="2045" actId="20577"/>
          <ac:spMkLst>
            <pc:docMk/>
            <pc:sldMk cId="2679418447" sldId="328"/>
            <ac:spMk id="2" creationId="{00000000-0000-0000-0000-000000000000}"/>
          </ac:spMkLst>
        </pc:spChg>
        <pc:spChg chg="mod">
          <ac:chgData name="Paulo Renato Xavier da Silva" userId="d2fbfea9-16e8-43bd-9a0a-5c107b189f82" providerId="ADAL" clId="{2B9D4889-CE4A-4F73-AF23-A94A7B35FDC7}" dt="2023-11-30T13:48:14.845" v="2055"/>
          <ac:spMkLst>
            <pc:docMk/>
            <pc:sldMk cId="2679418447" sldId="328"/>
            <ac:spMk id="3" creationId="{00000000-0000-0000-0000-000000000000}"/>
          </ac:spMkLst>
        </pc:spChg>
        <pc:spChg chg="mod">
          <ac:chgData name="Paulo Renato Xavier da Silva" userId="d2fbfea9-16e8-43bd-9a0a-5c107b189f82" providerId="ADAL" clId="{2B9D4889-CE4A-4F73-AF23-A94A7B35FDC7}" dt="2023-11-30T13:49:37.445" v="2060"/>
          <ac:spMkLst>
            <pc:docMk/>
            <pc:sldMk cId="2679418447" sldId="328"/>
            <ac:spMk id="5" creationId="{00000000-0000-0000-0000-000000000000}"/>
          </ac:spMkLst>
        </pc:spChg>
        <pc:spChg chg="mod">
          <ac:chgData name="Paulo Renato Xavier da Silva" userId="d2fbfea9-16e8-43bd-9a0a-5c107b189f82" providerId="ADAL" clId="{2B9D4889-CE4A-4F73-AF23-A94A7B35FDC7}" dt="2023-11-30T13:56:50.894" v="2191" actId="20577"/>
          <ac:spMkLst>
            <pc:docMk/>
            <pc:sldMk cId="2679418447" sldId="328"/>
            <ac:spMk id="6" creationId="{00000000-0000-0000-0000-000000000000}"/>
          </ac:spMkLst>
        </pc:spChg>
        <pc:spChg chg="mod">
          <ac:chgData name="Paulo Renato Xavier da Silva" userId="d2fbfea9-16e8-43bd-9a0a-5c107b189f82" providerId="ADAL" clId="{2B9D4889-CE4A-4F73-AF23-A94A7B35FDC7}" dt="2023-11-30T13:56:54.048" v="2194" actId="20577"/>
          <ac:spMkLst>
            <pc:docMk/>
            <pc:sldMk cId="2679418447" sldId="328"/>
            <ac:spMk id="7" creationId="{00000000-0000-0000-0000-000000000000}"/>
          </ac:spMkLst>
        </pc:spChg>
        <pc:spChg chg="mod">
          <ac:chgData name="Paulo Renato Xavier da Silva" userId="d2fbfea9-16e8-43bd-9a0a-5c107b189f82" providerId="ADAL" clId="{2B9D4889-CE4A-4F73-AF23-A94A7B35FDC7}" dt="2023-11-30T13:56:58.790" v="2198" actId="20577"/>
          <ac:spMkLst>
            <pc:docMk/>
            <pc:sldMk cId="2679418447" sldId="328"/>
            <ac:spMk id="8" creationId="{00000000-0000-0000-0000-000000000000}"/>
          </ac:spMkLst>
        </pc:spChg>
        <pc:spChg chg="mod">
          <ac:chgData name="Paulo Renato Xavier da Silva" userId="d2fbfea9-16e8-43bd-9a0a-5c107b189f82" providerId="ADAL" clId="{2B9D4889-CE4A-4F73-AF23-A94A7B35FDC7}" dt="2023-11-30T13:57:01.889" v="2201" actId="20577"/>
          <ac:spMkLst>
            <pc:docMk/>
            <pc:sldMk cId="2679418447" sldId="328"/>
            <ac:spMk id="9" creationId="{00000000-0000-0000-0000-000000000000}"/>
          </ac:spMkLst>
        </pc:spChg>
      </pc:sldChg>
      <pc:sldChg chg="addSp delSp modSp mod">
        <pc:chgData name="Paulo Renato Xavier da Silva" userId="d2fbfea9-16e8-43bd-9a0a-5c107b189f82" providerId="ADAL" clId="{2B9D4889-CE4A-4F73-AF23-A94A7B35FDC7}" dt="2023-11-30T14:34:05.736" v="2600" actId="1582"/>
        <pc:sldMkLst>
          <pc:docMk/>
          <pc:sldMk cId="4075479908" sldId="329"/>
        </pc:sldMkLst>
        <pc:spChg chg="mod">
          <ac:chgData name="Paulo Renato Xavier da Silva" userId="d2fbfea9-16e8-43bd-9a0a-5c107b189f82" providerId="ADAL" clId="{2B9D4889-CE4A-4F73-AF23-A94A7B35FDC7}" dt="2023-11-30T13:40:38.494" v="2046"/>
          <ac:spMkLst>
            <pc:docMk/>
            <pc:sldMk cId="4075479908" sldId="329"/>
            <ac:spMk id="2"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4"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5"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6"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7"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8" creationId="{00000000-0000-0000-0000-000000000000}"/>
          </ac:spMkLst>
        </pc:spChg>
        <pc:spChg chg="mod">
          <ac:chgData name="Paulo Renato Xavier da Silva" userId="d2fbfea9-16e8-43bd-9a0a-5c107b189f82" providerId="ADAL" clId="{2B9D4889-CE4A-4F73-AF23-A94A7B35FDC7}" dt="2023-11-30T13:58:46.168" v="2207"/>
          <ac:spMkLst>
            <pc:docMk/>
            <pc:sldMk cId="4075479908" sldId="329"/>
            <ac:spMk id="13" creationId="{00000000-0000-0000-0000-000000000000}"/>
          </ac:spMkLst>
        </pc:spChg>
        <pc:spChg chg="mod">
          <ac:chgData name="Paulo Renato Xavier da Silva" userId="d2fbfea9-16e8-43bd-9a0a-5c107b189f82" providerId="ADAL" clId="{2B9D4889-CE4A-4F73-AF23-A94A7B35FDC7}" dt="2023-11-30T14:00:45.815" v="2217" actId="20577"/>
          <ac:spMkLst>
            <pc:docMk/>
            <pc:sldMk cId="4075479908" sldId="329"/>
            <ac:spMk id="16" creationId="{00000000-0000-0000-0000-000000000000}"/>
          </ac:spMkLst>
        </pc:spChg>
        <pc:spChg chg="mod">
          <ac:chgData name="Paulo Renato Xavier da Silva" userId="d2fbfea9-16e8-43bd-9a0a-5c107b189f82" providerId="ADAL" clId="{2B9D4889-CE4A-4F73-AF23-A94A7B35FDC7}" dt="2023-11-30T14:00:17.274" v="2216" actId="1076"/>
          <ac:spMkLst>
            <pc:docMk/>
            <pc:sldMk cId="4075479908" sldId="329"/>
            <ac:spMk id="18"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19"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20"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21"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22" creationId="{00000000-0000-0000-0000-000000000000}"/>
          </ac:spMkLst>
        </pc:spChg>
        <pc:spChg chg="del mod">
          <ac:chgData name="Paulo Renato Xavier da Silva" userId="d2fbfea9-16e8-43bd-9a0a-5c107b189f82" providerId="ADAL" clId="{2B9D4889-CE4A-4F73-AF23-A94A7B35FDC7}" dt="2023-11-30T14:33:21.324" v="2595" actId="478"/>
          <ac:spMkLst>
            <pc:docMk/>
            <pc:sldMk cId="4075479908" sldId="329"/>
            <ac:spMk id="23" creationId="{00000000-0000-0000-0000-000000000000}"/>
          </ac:spMkLst>
        </pc:spChg>
        <pc:spChg chg="mod">
          <ac:chgData name="Paulo Renato Xavier da Silva" userId="d2fbfea9-16e8-43bd-9a0a-5c107b189f82" providerId="ADAL" clId="{2B9D4889-CE4A-4F73-AF23-A94A7B35FDC7}" dt="2023-11-30T13:59:15.144" v="2209" actId="20577"/>
          <ac:spMkLst>
            <pc:docMk/>
            <pc:sldMk cId="4075479908" sldId="329"/>
            <ac:spMk id="24" creationId="{00000000-0000-0000-0000-000000000000}"/>
          </ac:spMkLst>
        </pc:spChg>
        <pc:spChg chg="add mod">
          <ac:chgData name="Paulo Renato Xavier da Silva" userId="d2fbfea9-16e8-43bd-9a0a-5c107b189f82" providerId="ADAL" clId="{2B9D4889-CE4A-4F73-AF23-A94A7B35FDC7}" dt="2023-11-30T14:33:51.435" v="2598" actId="1582"/>
          <ac:spMkLst>
            <pc:docMk/>
            <pc:sldMk cId="4075479908" sldId="329"/>
            <ac:spMk id="28" creationId="{54686634-AB21-58A0-53BE-7B5551A36CAC}"/>
          </ac:spMkLst>
        </pc:spChg>
        <pc:spChg chg="add mod">
          <ac:chgData name="Paulo Renato Xavier da Silva" userId="d2fbfea9-16e8-43bd-9a0a-5c107b189f82" providerId="ADAL" clId="{2B9D4889-CE4A-4F73-AF23-A94A7B35FDC7}" dt="2023-11-30T14:33:51.435" v="2598" actId="1582"/>
          <ac:spMkLst>
            <pc:docMk/>
            <pc:sldMk cId="4075479908" sldId="329"/>
            <ac:spMk id="29" creationId="{3D7BFA57-EBFE-4ED3-AD29-83BD3A1E1CA0}"/>
          </ac:spMkLst>
        </pc:spChg>
        <pc:spChg chg="add mod">
          <ac:chgData name="Paulo Renato Xavier da Silva" userId="d2fbfea9-16e8-43bd-9a0a-5c107b189f82" providerId="ADAL" clId="{2B9D4889-CE4A-4F73-AF23-A94A7B35FDC7}" dt="2023-11-30T14:34:05.736" v="2600" actId="1582"/>
          <ac:spMkLst>
            <pc:docMk/>
            <pc:sldMk cId="4075479908" sldId="329"/>
            <ac:spMk id="30" creationId="{3B5835AC-61AC-B836-2966-D7221C3A52DA}"/>
          </ac:spMkLst>
        </pc:spChg>
        <pc:spChg chg="add mod">
          <ac:chgData name="Paulo Renato Xavier da Silva" userId="d2fbfea9-16e8-43bd-9a0a-5c107b189f82" providerId="ADAL" clId="{2B9D4889-CE4A-4F73-AF23-A94A7B35FDC7}" dt="2023-11-30T14:33:22.109" v="2596"/>
          <ac:spMkLst>
            <pc:docMk/>
            <pc:sldMk cId="4075479908" sldId="329"/>
            <ac:spMk id="31" creationId="{B2761579-AF2F-BC0C-16C6-97FCDB5F7596}"/>
          </ac:spMkLst>
        </pc:spChg>
        <pc:spChg chg="add mod">
          <ac:chgData name="Paulo Renato Xavier da Silva" userId="d2fbfea9-16e8-43bd-9a0a-5c107b189f82" providerId="ADAL" clId="{2B9D4889-CE4A-4F73-AF23-A94A7B35FDC7}" dt="2023-11-30T14:33:22.109" v="2596"/>
          <ac:spMkLst>
            <pc:docMk/>
            <pc:sldMk cId="4075479908" sldId="329"/>
            <ac:spMk id="32" creationId="{EABA1D3D-C854-753D-9BCF-F47E7787BEE2}"/>
          </ac:spMkLst>
        </pc:spChg>
        <pc:spChg chg="add mod">
          <ac:chgData name="Paulo Renato Xavier da Silva" userId="d2fbfea9-16e8-43bd-9a0a-5c107b189f82" providerId="ADAL" clId="{2B9D4889-CE4A-4F73-AF23-A94A7B35FDC7}" dt="2023-11-30T14:33:22.109" v="2596"/>
          <ac:spMkLst>
            <pc:docMk/>
            <pc:sldMk cId="4075479908" sldId="329"/>
            <ac:spMk id="37" creationId="{8AAAA8B4-A133-96D3-8210-FD4B5D9416F6}"/>
          </ac:spMkLst>
        </pc:spChg>
        <pc:spChg chg="add mod">
          <ac:chgData name="Paulo Renato Xavier da Silva" userId="d2fbfea9-16e8-43bd-9a0a-5c107b189f82" providerId="ADAL" clId="{2B9D4889-CE4A-4F73-AF23-A94A7B35FDC7}" dt="2023-11-30T14:33:22.109" v="2596"/>
          <ac:spMkLst>
            <pc:docMk/>
            <pc:sldMk cId="4075479908" sldId="329"/>
            <ac:spMk id="38" creationId="{ED471160-9DE2-57FA-1B73-DF974512DA26}"/>
          </ac:spMkLst>
        </pc:spChg>
        <pc:spChg chg="add mod">
          <ac:chgData name="Paulo Renato Xavier da Silva" userId="d2fbfea9-16e8-43bd-9a0a-5c107b189f82" providerId="ADAL" clId="{2B9D4889-CE4A-4F73-AF23-A94A7B35FDC7}" dt="2023-11-30T14:33:22.109" v="2596"/>
          <ac:spMkLst>
            <pc:docMk/>
            <pc:sldMk cId="4075479908" sldId="329"/>
            <ac:spMk id="39" creationId="{D275B516-72A1-3FA3-1AFD-423311F241C4}"/>
          </ac:spMkLst>
        </pc:spChg>
        <pc:spChg chg="add mod">
          <ac:chgData name="Paulo Renato Xavier da Silva" userId="d2fbfea9-16e8-43bd-9a0a-5c107b189f82" providerId="ADAL" clId="{2B9D4889-CE4A-4F73-AF23-A94A7B35FDC7}" dt="2023-11-30T14:33:22.109" v="2596"/>
          <ac:spMkLst>
            <pc:docMk/>
            <pc:sldMk cId="4075479908" sldId="329"/>
            <ac:spMk id="40" creationId="{EA5D3ADC-C504-CEB5-1D4C-4DE660F13D06}"/>
          </ac:spMkLst>
        </pc:spChg>
        <pc:spChg chg="add mod">
          <ac:chgData name="Paulo Renato Xavier da Silva" userId="d2fbfea9-16e8-43bd-9a0a-5c107b189f82" providerId="ADAL" clId="{2B9D4889-CE4A-4F73-AF23-A94A7B35FDC7}" dt="2023-11-30T14:33:22.109" v="2596"/>
          <ac:spMkLst>
            <pc:docMk/>
            <pc:sldMk cId="4075479908" sldId="329"/>
            <ac:spMk id="41" creationId="{A64C8B6C-1151-5DBE-20B5-56282C280A26}"/>
          </ac:spMkLst>
        </pc:spChg>
        <pc:cxnChg chg="del mod">
          <ac:chgData name="Paulo Renato Xavier da Silva" userId="d2fbfea9-16e8-43bd-9a0a-5c107b189f82" providerId="ADAL" clId="{2B9D4889-CE4A-4F73-AF23-A94A7B35FDC7}" dt="2023-11-30T14:33:21.324" v="2595" actId="478"/>
          <ac:cxnSpMkLst>
            <pc:docMk/>
            <pc:sldMk cId="4075479908" sldId="329"/>
            <ac:cxnSpMk id="9" creationId="{00000000-0000-0000-0000-000000000000}"/>
          </ac:cxnSpMkLst>
        </pc:cxnChg>
        <pc:cxnChg chg="del mod">
          <ac:chgData name="Paulo Renato Xavier da Silva" userId="d2fbfea9-16e8-43bd-9a0a-5c107b189f82" providerId="ADAL" clId="{2B9D4889-CE4A-4F73-AF23-A94A7B35FDC7}" dt="2023-11-30T14:33:21.324" v="2595" actId="478"/>
          <ac:cxnSpMkLst>
            <pc:docMk/>
            <pc:sldMk cId="4075479908" sldId="329"/>
            <ac:cxnSpMk id="10" creationId="{00000000-0000-0000-0000-000000000000}"/>
          </ac:cxnSpMkLst>
        </pc:cxnChg>
        <pc:cxnChg chg="del mod">
          <ac:chgData name="Paulo Renato Xavier da Silva" userId="d2fbfea9-16e8-43bd-9a0a-5c107b189f82" providerId="ADAL" clId="{2B9D4889-CE4A-4F73-AF23-A94A7B35FDC7}" dt="2023-11-30T14:33:21.324" v="2595" actId="478"/>
          <ac:cxnSpMkLst>
            <pc:docMk/>
            <pc:sldMk cId="4075479908" sldId="329"/>
            <ac:cxnSpMk id="11" creationId="{00000000-0000-0000-0000-000000000000}"/>
          </ac:cxnSpMkLst>
        </pc:cxnChg>
        <pc:cxnChg chg="del mod">
          <ac:chgData name="Paulo Renato Xavier da Silva" userId="d2fbfea9-16e8-43bd-9a0a-5c107b189f82" providerId="ADAL" clId="{2B9D4889-CE4A-4F73-AF23-A94A7B35FDC7}" dt="2023-11-30T14:33:21.324" v="2595" actId="478"/>
          <ac:cxnSpMkLst>
            <pc:docMk/>
            <pc:sldMk cId="4075479908" sldId="329"/>
            <ac:cxnSpMk id="12" creationId="{00000000-0000-0000-0000-000000000000}"/>
          </ac:cxnSpMkLst>
        </pc:cxnChg>
        <pc:cxnChg chg="add mod">
          <ac:chgData name="Paulo Renato Xavier da Silva" userId="d2fbfea9-16e8-43bd-9a0a-5c107b189f82" providerId="ADAL" clId="{2B9D4889-CE4A-4F73-AF23-A94A7B35FDC7}" dt="2023-11-30T14:33:22.109" v="2596"/>
          <ac:cxnSpMkLst>
            <pc:docMk/>
            <pc:sldMk cId="4075479908" sldId="329"/>
            <ac:cxnSpMk id="33" creationId="{4477731D-8E92-3E40-2F76-D76DDB977C76}"/>
          </ac:cxnSpMkLst>
        </pc:cxnChg>
        <pc:cxnChg chg="add mod">
          <ac:chgData name="Paulo Renato Xavier da Silva" userId="d2fbfea9-16e8-43bd-9a0a-5c107b189f82" providerId="ADAL" clId="{2B9D4889-CE4A-4F73-AF23-A94A7B35FDC7}" dt="2023-11-30T14:33:22.109" v="2596"/>
          <ac:cxnSpMkLst>
            <pc:docMk/>
            <pc:sldMk cId="4075479908" sldId="329"/>
            <ac:cxnSpMk id="34" creationId="{515B0D40-E4DF-85BB-6504-0357187659D7}"/>
          </ac:cxnSpMkLst>
        </pc:cxnChg>
        <pc:cxnChg chg="add mod">
          <ac:chgData name="Paulo Renato Xavier da Silva" userId="d2fbfea9-16e8-43bd-9a0a-5c107b189f82" providerId="ADAL" clId="{2B9D4889-CE4A-4F73-AF23-A94A7B35FDC7}" dt="2023-11-30T14:33:22.109" v="2596"/>
          <ac:cxnSpMkLst>
            <pc:docMk/>
            <pc:sldMk cId="4075479908" sldId="329"/>
            <ac:cxnSpMk id="35" creationId="{9DF878C2-F72C-CB98-D917-FC35206FA314}"/>
          </ac:cxnSpMkLst>
        </pc:cxnChg>
        <pc:cxnChg chg="add mod">
          <ac:chgData name="Paulo Renato Xavier da Silva" userId="d2fbfea9-16e8-43bd-9a0a-5c107b189f82" providerId="ADAL" clId="{2B9D4889-CE4A-4F73-AF23-A94A7B35FDC7}" dt="2023-11-30T14:33:22.109" v="2596"/>
          <ac:cxnSpMkLst>
            <pc:docMk/>
            <pc:sldMk cId="4075479908" sldId="329"/>
            <ac:cxnSpMk id="36" creationId="{96EC2729-FCB0-56FC-0BD2-98111013012E}"/>
          </ac:cxnSpMkLst>
        </pc:cxnChg>
      </pc:sldChg>
      <pc:sldChg chg="addSp delSp modSp mod">
        <pc:chgData name="Paulo Renato Xavier da Silva" userId="d2fbfea9-16e8-43bd-9a0a-5c107b189f82" providerId="ADAL" clId="{2B9D4889-CE4A-4F73-AF23-A94A7B35FDC7}" dt="2023-11-30T14:10:11.134" v="2354"/>
        <pc:sldMkLst>
          <pc:docMk/>
          <pc:sldMk cId="193284731" sldId="330"/>
        </pc:sldMkLst>
        <pc:spChg chg="mod">
          <ac:chgData name="Paulo Renato Xavier da Silva" userId="d2fbfea9-16e8-43bd-9a0a-5c107b189f82" providerId="ADAL" clId="{2B9D4889-CE4A-4F73-AF23-A94A7B35FDC7}" dt="2023-11-30T13:40:54.405" v="2047"/>
          <ac:spMkLst>
            <pc:docMk/>
            <pc:sldMk cId="193284731" sldId="330"/>
            <ac:spMk id="2" creationId="{00000000-0000-0000-0000-000000000000}"/>
          </ac:spMkLst>
        </pc:spChg>
        <pc:spChg chg="del mod">
          <ac:chgData name="Paulo Renato Xavier da Silva" userId="d2fbfea9-16e8-43bd-9a0a-5c107b189f82" providerId="ADAL" clId="{2B9D4889-CE4A-4F73-AF23-A94A7B35FDC7}" dt="2023-11-30T14:03:07.332" v="2309" actId="478"/>
          <ac:spMkLst>
            <pc:docMk/>
            <pc:sldMk cId="193284731" sldId="330"/>
            <ac:spMk id="4"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5"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6"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7"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8" creationId="{00000000-0000-0000-0000-000000000000}"/>
          </ac:spMkLst>
        </pc:spChg>
        <pc:spChg chg="mod">
          <ac:chgData name="Paulo Renato Xavier da Silva" userId="d2fbfea9-16e8-43bd-9a0a-5c107b189f82" providerId="ADAL" clId="{2B9D4889-CE4A-4F73-AF23-A94A7B35FDC7}" dt="2023-11-30T14:07:56.289" v="2330"/>
          <ac:spMkLst>
            <pc:docMk/>
            <pc:sldMk cId="193284731" sldId="330"/>
            <ac:spMk id="13"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14"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15"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16"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17" creationId="{00000000-0000-0000-0000-000000000000}"/>
          </ac:spMkLst>
        </pc:spChg>
        <pc:spChg chg="del">
          <ac:chgData name="Paulo Renato Xavier da Silva" userId="d2fbfea9-16e8-43bd-9a0a-5c107b189f82" providerId="ADAL" clId="{2B9D4889-CE4A-4F73-AF23-A94A7B35FDC7}" dt="2023-11-30T14:03:07.332" v="2309" actId="478"/>
          <ac:spMkLst>
            <pc:docMk/>
            <pc:sldMk cId="193284731" sldId="330"/>
            <ac:spMk id="18" creationId="{00000000-0000-0000-0000-000000000000}"/>
          </ac:spMkLst>
        </pc:spChg>
        <pc:spChg chg="add del mod">
          <ac:chgData name="Paulo Renato Xavier da Silva" userId="d2fbfea9-16e8-43bd-9a0a-5c107b189f82" providerId="ADAL" clId="{2B9D4889-CE4A-4F73-AF23-A94A7B35FDC7}" dt="2023-11-30T14:03:00.644" v="2308" actId="21"/>
          <ac:spMkLst>
            <pc:docMk/>
            <pc:sldMk cId="193284731" sldId="330"/>
            <ac:spMk id="21" creationId="{1D0FCC04-B151-1D07-0BFD-1434AFFFB221}"/>
          </ac:spMkLst>
        </pc:spChg>
        <pc:spChg chg="add del mod">
          <ac:chgData name="Paulo Renato Xavier da Silva" userId="d2fbfea9-16e8-43bd-9a0a-5c107b189f82" providerId="ADAL" clId="{2B9D4889-CE4A-4F73-AF23-A94A7B35FDC7}" dt="2023-11-30T14:03:00.644" v="2308" actId="21"/>
          <ac:spMkLst>
            <pc:docMk/>
            <pc:sldMk cId="193284731" sldId="330"/>
            <ac:spMk id="22" creationId="{3F810D06-2710-25A4-81FA-F8B876DB5020}"/>
          </ac:spMkLst>
        </pc:spChg>
        <pc:spChg chg="add del mod">
          <ac:chgData name="Paulo Renato Xavier da Silva" userId="d2fbfea9-16e8-43bd-9a0a-5c107b189f82" providerId="ADAL" clId="{2B9D4889-CE4A-4F73-AF23-A94A7B35FDC7}" dt="2023-11-30T14:03:00.644" v="2308" actId="21"/>
          <ac:spMkLst>
            <pc:docMk/>
            <pc:sldMk cId="193284731" sldId="330"/>
            <ac:spMk id="23" creationId="{7D54856F-CFB6-36DF-D546-FA9C49D149C1}"/>
          </ac:spMkLst>
        </pc:spChg>
        <pc:spChg chg="add del mod">
          <ac:chgData name="Paulo Renato Xavier da Silva" userId="d2fbfea9-16e8-43bd-9a0a-5c107b189f82" providerId="ADAL" clId="{2B9D4889-CE4A-4F73-AF23-A94A7B35FDC7}" dt="2023-11-30T14:03:00.644" v="2308" actId="21"/>
          <ac:spMkLst>
            <pc:docMk/>
            <pc:sldMk cId="193284731" sldId="330"/>
            <ac:spMk id="24" creationId="{0E7B6DE6-2D0C-DCE5-5E9B-B526E09427C9}"/>
          </ac:spMkLst>
        </pc:spChg>
        <pc:spChg chg="add del mod">
          <ac:chgData name="Paulo Renato Xavier da Silva" userId="d2fbfea9-16e8-43bd-9a0a-5c107b189f82" providerId="ADAL" clId="{2B9D4889-CE4A-4F73-AF23-A94A7B35FDC7}" dt="2023-11-30T14:03:00.644" v="2308" actId="21"/>
          <ac:spMkLst>
            <pc:docMk/>
            <pc:sldMk cId="193284731" sldId="330"/>
            <ac:spMk id="25" creationId="{A2912ABC-1ED4-F470-5211-23D5050EADB7}"/>
          </ac:spMkLst>
        </pc:spChg>
        <pc:spChg chg="add del mod">
          <ac:chgData name="Paulo Renato Xavier da Silva" userId="d2fbfea9-16e8-43bd-9a0a-5c107b189f82" providerId="ADAL" clId="{2B9D4889-CE4A-4F73-AF23-A94A7B35FDC7}" dt="2023-11-30T14:03:00.644" v="2308" actId="21"/>
          <ac:spMkLst>
            <pc:docMk/>
            <pc:sldMk cId="193284731" sldId="330"/>
            <ac:spMk id="30" creationId="{886CBCC9-87C3-6D4C-D825-8BDDC9BECEE5}"/>
          </ac:spMkLst>
        </pc:spChg>
        <pc:spChg chg="add del mod">
          <ac:chgData name="Paulo Renato Xavier da Silva" userId="d2fbfea9-16e8-43bd-9a0a-5c107b189f82" providerId="ADAL" clId="{2B9D4889-CE4A-4F73-AF23-A94A7B35FDC7}" dt="2023-11-30T14:03:00.644" v="2308" actId="21"/>
          <ac:spMkLst>
            <pc:docMk/>
            <pc:sldMk cId="193284731" sldId="330"/>
            <ac:spMk id="31" creationId="{1E01146B-AA0C-914B-60DE-7734BC07B207}"/>
          </ac:spMkLst>
        </pc:spChg>
        <pc:spChg chg="add del mod">
          <ac:chgData name="Paulo Renato Xavier da Silva" userId="d2fbfea9-16e8-43bd-9a0a-5c107b189f82" providerId="ADAL" clId="{2B9D4889-CE4A-4F73-AF23-A94A7B35FDC7}" dt="2023-11-30T14:03:00.644" v="2308" actId="21"/>
          <ac:spMkLst>
            <pc:docMk/>
            <pc:sldMk cId="193284731" sldId="330"/>
            <ac:spMk id="32" creationId="{7E5BCCCF-5288-2F9B-D6E5-D3D987ED9AC8}"/>
          </ac:spMkLst>
        </pc:spChg>
        <pc:spChg chg="add del mod">
          <ac:chgData name="Paulo Renato Xavier da Silva" userId="d2fbfea9-16e8-43bd-9a0a-5c107b189f82" providerId="ADAL" clId="{2B9D4889-CE4A-4F73-AF23-A94A7B35FDC7}" dt="2023-11-30T14:03:00.644" v="2308" actId="21"/>
          <ac:spMkLst>
            <pc:docMk/>
            <pc:sldMk cId="193284731" sldId="330"/>
            <ac:spMk id="33" creationId="{F7393190-8AFA-1C60-11A4-39627E22A654}"/>
          </ac:spMkLst>
        </pc:spChg>
        <pc:spChg chg="add del mod">
          <ac:chgData name="Paulo Renato Xavier da Silva" userId="d2fbfea9-16e8-43bd-9a0a-5c107b189f82" providerId="ADAL" clId="{2B9D4889-CE4A-4F73-AF23-A94A7B35FDC7}" dt="2023-11-30T14:03:00.644" v="2308" actId="21"/>
          <ac:spMkLst>
            <pc:docMk/>
            <pc:sldMk cId="193284731" sldId="330"/>
            <ac:spMk id="34" creationId="{CD1C6CA3-D954-8B95-ACE3-5DF5526C5165}"/>
          </ac:spMkLst>
        </pc:spChg>
        <pc:spChg chg="add mod">
          <ac:chgData name="Paulo Renato Xavier da Silva" userId="d2fbfea9-16e8-43bd-9a0a-5c107b189f82" providerId="ADAL" clId="{2B9D4889-CE4A-4F73-AF23-A94A7B35FDC7}" dt="2023-11-30T14:04:13.601" v="2312" actId="1582"/>
          <ac:spMkLst>
            <pc:docMk/>
            <pc:sldMk cId="193284731" sldId="330"/>
            <ac:spMk id="35" creationId="{EE346D2B-4D6D-642A-FACE-93A28CDCAFF2}"/>
          </ac:spMkLst>
        </pc:spChg>
        <pc:spChg chg="add mod">
          <ac:chgData name="Paulo Renato Xavier da Silva" userId="d2fbfea9-16e8-43bd-9a0a-5c107b189f82" providerId="ADAL" clId="{2B9D4889-CE4A-4F73-AF23-A94A7B35FDC7}" dt="2023-11-30T14:04:13.601" v="2312" actId="1582"/>
          <ac:spMkLst>
            <pc:docMk/>
            <pc:sldMk cId="193284731" sldId="330"/>
            <ac:spMk id="36" creationId="{BF48CD6A-5202-D732-F089-E980C78E55E3}"/>
          </ac:spMkLst>
        </pc:spChg>
        <pc:spChg chg="add mod">
          <ac:chgData name="Paulo Renato Xavier da Silva" userId="d2fbfea9-16e8-43bd-9a0a-5c107b189f82" providerId="ADAL" clId="{2B9D4889-CE4A-4F73-AF23-A94A7B35FDC7}" dt="2023-11-30T14:03:48.377" v="2311" actId="1582"/>
          <ac:spMkLst>
            <pc:docMk/>
            <pc:sldMk cId="193284731" sldId="330"/>
            <ac:spMk id="37" creationId="{D6A0AFEA-2B3E-66BA-584B-5224B50E5480}"/>
          </ac:spMkLst>
        </pc:spChg>
        <pc:spChg chg="add mod">
          <ac:chgData name="Paulo Renato Xavier da Silva" userId="d2fbfea9-16e8-43bd-9a0a-5c107b189f82" providerId="ADAL" clId="{2B9D4889-CE4A-4F73-AF23-A94A7B35FDC7}" dt="2023-11-30T14:03:08.146" v="2310"/>
          <ac:spMkLst>
            <pc:docMk/>
            <pc:sldMk cId="193284731" sldId="330"/>
            <ac:spMk id="38" creationId="{2A138C0B-0515-247E-5C4D-845912C75774}"/>
          </ac:spMkLst>
        </pc:spChg>
        <pc:spChg chg="add mod">
          <ac:chgData name="Paulo Renato Xavier da Silva" userId="d2fbfea9-16e8-43bd-9a0a-5c107b189f82" providerId="ADAL" clId="{2B9D4889-CE4A-4F73-AF23-A94A7B35FDC7}" dt="2023-11-30T14:03:08.146" v="2310"/>
          <ac:spMkLst>
            <pc:docMk/>
            <pc:sldMk cId="193284731" sldId="330"/>
            <ac:spMk id="39" creationId="{42F3EBEA-3B18-7197-6B27-B3427896137B}"/>
          </ac:spMkLst>
        </pc:spChg>
        <pc:spChg chg="add mod">
          <ac:chgData name="Paulo Renato Xavier da Silva" userId="d2fbfea9-16e8-43bd-9a0a-5c107b189f82" providerId="ADAL" clId="{2B9D4889-CE4A-4F73-AF23-A94A7B35FDC7}" dt="2023-11-30T14:03:08.146" v="2310"/>
          <ac:spMkLst>
            <pc:docMk/>
            <pc:sldMk cId="193284731" sldId="330"/>
            <ac:spMk id="44" creationId="{3675192B-E6A3-6FBE-B15E-3CA2528ACAD6}"/>
          </ac:spMkLst>
        </pc:spChg>
        <pc:spChg chg="add mod">
          <ac:chgData name="Paulo Renato Xavier da Silva" userId="d2fbfea9-16e8-43bd-9a0a-5c107b189f82" providerId="ADAL" clId="{2B9D4889-CE4A-4F73-AF23-A94A7B35FDC7}" dt="2023-11-30T14:03:08.146" v="2310"/>
          <ac:spMkLst>
            <pc:docMk/>
            <pc:sldMk cId="193284731" sldId="330"/>
            <ac:spMk id="45" creationId="{90BC452B-CE4B-9C16-CEDD-77194A4BD37D}"/>
          </ac:spMkLst>
        </pc:spChg>
        <pc:spChg chg="add mod">
          <ac:chgData name="Paulo Renato Xavier da Silva" userId="d2fbfea9-16e8-43bd-9a0a-5c107b189f82" providerId="ADAL" clId="{2B9D4889-CE4A-4F73-AF23-A94A7B35FDC7}" dt="2023-11-30T14:03:08.146" v="2310"/>
          <ac:spMkLst>
            <pc:docMk/>
            <pc:sldMk cId="193284731" sldId="330"/>
            <ac:spMk id="46" creationId="{E9E3E28B-28C1-061A-FB55-58377CC4ED5E}"/>
          </ac:spMkLst>
        </pc:spChg>
        <pc:spChg chg="add mod">
          <ac:chgData name="Paulo Renato Xavier da Silva" userId="d2fbfea9-16e8-43bd-9a0a-5c107b189f82" providerId="ADAL" clId="{2B9D4889-CE4A-4F73-AF23-A94A7B35FDC7}" dt="2023-11-30T14:03:08.146" v="2310"/>
          <ac:spMkLst>
            <pc:docMk/>
            <pc:sldMk cId="193284731" sldId="330"/>
            <ac:spMk id="47" creationId="{239C484F-8C74-3D2B-CAF4-A58D7CCFEB84}"/>
          </ac:spMkLst>
        </pc:spChg>
        <pc:spChg chg="add mod">
          <ac:chgData name="Paulo Renato Xavier da Silva" userId="d2fbfea9-16e8-43bd-9a0a-5c107b189f82" providerId="ADAL" clId="{2B9D4889-CE4A-4F73-AF23-A94A7B35FDC7}" dt="2023-11-30T14:03:08.146" v="2310"/>
          <ac:spMkLst>
            <pc:docMk/>
            <pc:sldMk cId="193284731" sldId="330"/>
            <ac:spMk id="48" creationId="{8325453E-6DD7-AFDC-9185-3EB11B2C2880}"/>
          </ac:spMkLst>
        </pc:spChg>
        <pc:graphicFrameChg chg="mod">
          <ac:chgData name="Paulo Renato Xavier da Silva" userId="d2fbfea9-16e8-43bd-9a0a-5c107b189f82" providerId="ADAL" clId="{2B9D4889-CE4A-4F73-AF23-A94A7B35FDC7}" dt="2023-11-30T14:10:11.134" v="2354"/>
          <ac:graphicFrameMkLst>
            <pc:docMk/>
            <pc:sldMk cId="193284731" sldId="330"/>
            <ac:graphicFrameMk id="19" creationId="{00000000-0000-0000-0000-000000000000}"/>
          </ac:graphicFrameMkLst>
        </pc:graphicFrameChg>
        <pc:cxnChg chg="add del mod">
          <ac:chgData name="Paulo Renato Xavier da Silva" userId="d2fbfea9-16e8-43bd-9a0a-5c107b189f82" providerId="ADAL" clId="{2B9D4889-CE4A-4F73-AF23-A94A7B35FDC7}" dt="2023-11-30T14:03:07.332" v="2309" actId="478"/>
          <ac:cxnSpMkLst>
            <pc:docMk/>
            <pc:sldMk cId="193284731" sldId="330"/>
            <ac:cxnSpMk id="9" creationId="{00000000-0000-0000-0000-000000000000}"/>
          </ac:cxnSpMkLst>
        </pc:cxnChg>
        <pc:cxnChg chg="add del mod">
          <ac:chgData name="Paulo Renato Xavier da Silva" userId="d2fbfea9-16e8-43bd-9a0a-5c107b189f82" providerId="ADAL" clId="{2B9D4889-CE4A-4F73-AF23-A94A7B35FDC7}" dt="2023-11-30T14:03:07.332" v="2309" actId="478"/>
          <ac:cxnSpMkLst>
            <pc:docMk/>
            <pc:sldMk cId="193284731" sldId="330"/>
            <ac:cxnSpMk id="10" creationId="{00000000-0000-0000-0000-000000000000}"/>
          </ac:cxnSpMkLst>
        </pc:cxnChg>
        <pc:cxnChg chg="add del mod">
          <ac:chgData name="Paulo Renato Xavier da Silva" userId="d2fbfea9-16e8-43bd-9a0a-5c107b189f82" providerId="ADAL" clId="{2B9D4889-CE4A-4F73-AF23-A94A7B35FDC7}" dt="2023-11-30T14:03:07.332" v="2309" actId="478"/>
          <ac:cxnSpMkLst>
            <pc:docMk/>
            <pc:sldMk cId="193284731" sldId="330"/>
            <ac:cxnSpMk id="11" creationId="{00000000-0000-0000-0000-000000000000}"/>
          </ac:cxnSpMkLst>
        </pc:cxnChg>
        <pc:cxnChg chg="add del mod">
          <ac:chgData name="Paulo Renato Xavier da Silva" userId="d2fbfea9-16e8-43bd-9a0a-5c107b189f82" providerId="ADAL" clId="{2B9D4889-CE4A-4F73-AF23-A94A7B35FDC7}" dt="2023-11-30T14:03:07.332" v="2309" actId="478"/>
          <ac:cxnSpMkLst>
            <pc:docMk/>
            <pc:sldMk cId="193284731" sldId="330"/>
            <ac:cxnSpMk id="12" creationId="{00000000-0000-0000-0000-000000000000}"/>
          </ac:cxnSpMkLst>
        </pc:cxnChg>
        <pc:cxnChg chg="add del mod">
          <ac:chgData name="Paulo Renato Xavier da Silva" userId="d2fbfea9-16e8-43bd-9a0a-5c107b189f82" providerId="ADAL" clId="{2B9D4889-CE4A-4F73-AF23-A94A7B35FDC7}" dt="2023-11-30T14:03:00.644" v="2308" actId="21"/>
          <ac:cxnSpMkLst>
            <pc:docMk/>
            <pc:sldMk cId="193284731" sldId="330"/>
            <ac:cxnSpMk id="26" creationId="{AC47D202-7A45-786F-D29D-1603C1E501CC}"/>
          </ac:cxnSpMkLst>
        </pc:cxnChg>
        <pc:cxnChg chg="add del mod">
          <ac:chgData name="Paulo Renato Xavier da Silva" userId="d2fbfea9-16e8-43bd-9a0a-5c107b189f82" providerId="ADAL" clId="{2B9D4889-CE4A-4F73-AF23-A94A7B35FDC7}" dt="2023-11-30T14:03:00.644" v="2308" actId="21"/>
          <ac:cxnSpMkLst>
            <pc:docMk/>
            <pc:sldMk cId="193284731" sldId="330"/>
            <ac:cxnSpMk id="27" creationId="{20883C38-98EA-1313-DA4E-8CEF4AD58FA4}"/>
          </ac:cxnSpMkLst>
        </pc:cxnChg>
        <pc:cxnChg chg="add del mod">
          <ac:chgData name="Paulo Renato Xavier da Silva" userId="d2fbfea9-16e8-43bd-9a0a-5c107b189f82" providerId="ADAL" clId="{2B9D4889-CE4A-4F73-AF23-A94A7B35FDC7}" dt="2023-11-30T14:03:00.644" v="2308" actId="21"/>
          <ac:cxnSpMkLst>
            <pc:docMk/>
            <pc:sldMk cId="193284731" sldId="330"/>
            <ac:cxnSpMk id="28" creationId="{59B1C0BD-5173-47B6-3D5F-58C7A5B197DB}"/>
          </ac:cxnSpMkLst>
        </pc:cxnChg>
        <pc:cxnChg chg="add del mod">
          <ac:chgData name="Paulo Renato Xavier da Silva" userId="d2fbfea9-16e8-43bd-9a0a-5c107b189f82" providerId="ADAL" clId="{2B9D4889-CE4A-4F73-AF23-A94A7B35FDC7}" dt="2023-11-30T14:03:00.644" v="2308" actId="21"/>
          <ac:cxnSpMkLst>
            <pc:docMk/>
            <pc:sldMk cId="193284731" sldId="330"/>
            <ac:cxnSpMk id="29" creationId="{C4121DD6-51E1-8F71-54F1-D4C28E8606E5}"/>
          </ac:cxnSpMkLst>
        </pc:cxnChg>
        <pc:cxnChg chg="add mod">
          <ac:chgData name="Paulo Renato Xavier da Silva" userId="d2fbfea9-16e8-43bd-9a0a-5c107b189f82" providerId="ADAL" clId="{2B9D4889-CE4A-4F73-AF23-A94A7B35FDC7}" dt="2023-11-30T14:03:08.146" v="2310"/>
          <ac:cxnSpMkLst>
            <pc:docMk/>
            <pc:sldMk cId="193284731" sldId="330"/>
            <ac:cxnSpMk id="40" creationId="{FE024341-843E-5252-BAD6-9341AF222C26}"/>
          </ac:cxnSpMkLst>
        </pc:cxnChg>
        <pc:cxnChg chg="add mod">
          <ac:chgData name="Paulo Renato Xavier da Silva" userId="d2fbfea9-16e8-43bd-9a0a-5c107b189f82" providerId="ADAL" clId="{2B9D4889-CE4A-4F73-AF23-A94A7B35FDC7}" dt="2023-11-30T14:03:08.146" v="2310"/>
          <ac:cxnSpMkLst>
            <pc:docMk/>
            <pc:sldMk cId="193284731" sldId="330"/>
            <ac:cxnSpMk id="41" creationId="{0E9580E5-EE88-C39B-6EEA-0068E3C3743E}"/>
          </ac:cxnSpMkLst>
        </pc:cxnChg>
        <pc:cxnChg chg="add mod">
          <ac:chgData name="Paulo Renato Xavier da Silva" userId="d2fbfea9-16e8-43bd-9a0a-5c107b189f82" providerId="ADAL" clId="{2B9D4889-CE4A-4F73-AF23-A94A7B35FDC7}" dt="2023-11-30T14:03:08.146" v="2310"/>
          <ac:cxnSpMkLst>
            <pc:docMk/>
            <pc:sldMk cId="193284731" sldId="330"/>
            <ac:cxnSpMk id="42" creationId="{3010173D-244B-2B77-5A8F-102E8552E772}"/>
          </ac:cxnSpMkLst>
        </pc:cxnChg>
        <pc:cxnChg chg="add mod">
          <ac:chgData name="Paulo Renato Xavier da Silva" userId="d2fbfea9-16e8-43bd-9a0a-5c107b189f82" providerId="ADAL" clId="{2B9D4889-CE4A-4F73-AF23-A94A7B35FDC7}" dt="2023-11-30T14:03:08.146" v="2310"/>
          <ac:cxnSpMkLst>
            <pc:docMk/>
            <pc:sldMk cId="193284731" sldId="330"/>
            <ac:cxnSpMk id="43" creationId="{3C311DA6-AF47-201F-514D-DA7386941B45}"/>
          </ac:cxnSpMkLst>
        </pc:cxnChg>
      </pc:sldChg>
      <pc:sldChg chg="addSp delSp modSp mod">
        <pc:chgData name="Paulo Renato Xavier da Silva" userId="d2fbfea9-16e8-43bd-9a0a-5c107b189f82" providerId="ADAL" clId="{2B9D4889-CE4A-4F73-AF23-A94A7B35FDC7}" dt="2023-11-30T14:13:29.999" v="2392"/>
        <pc:sldMkLst>
          <pc:docMk/>
          <pc:sldMk cId="77570269" sldId="331"/>
        </pc:sldMkLst>
        <pc:spChg chg="mod">
          <ac:chgData name="Paulo Renato Xavier da Silva" userId="d2fbfea9-16e8-43bd-9a0a-5c107b189f82" providerId="ADAL" clId="{2B9D4889-CE4A-4F73-AF23-A94A7B35FDC7}" dt="2023-11-30T13:41:00.535" v="2048"/>
          <ac:spMkLst>
            <pc:docMk/>
            <pc:sldMk cId="77570269" sldId="331"/>
            <ac:spMk id="2" creationId="{00000000-0000-0000-0000-000000000000}"/>
          </ac:spMkLst>
        </pc:spChg>
        <pc:spChg chg="add mod">
          <ac:chgData name="Paulo Renato Xavier da Silva" userId="d2fbfea9-16e8-43bd-9a0a-5c107b189f82" providerId="ADAL" clId="{2B9D4889-CE4A-4F73-AF23-A94A7B35FDC7}" dt="2023-11-30T14:04:57.243" v="2314"/>
          <ac:spMkLst>
            <pc:docMk/>
            <pc:sldMk cId="77570269" sldId="331"/>
            <ac:spMk id="3" creationId="{28A71A3A-FB2A-D243-8CB1-CC2871E7EDD4}"/>
          </ac:spMkLst>
        </pc:spChg>
        <pc:spChg chg="del mod">
          <ac:chgData name="Paulo Renato Xavier da Silva" userId="d2fbfea9-16e8-43bd-9a0a-5c107b189f82" providerId="ADAL" clId="{2B9D4889-CE4A-4F73-AF23-A94A7B35FDC7}" dt="2023-11-30T14:04:56.016" v="2313" actId="478"/>
          <ac:spMkLst>
            <pc:docMk/>
            <pc:sldMk cId="77570269" sldId="331"/>
            <ac:spMk id="4"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5"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6"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7"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8" creationId="{00000000-0000-0000-0000-000000000000}"/>
          </ac:spMkLst>
        </pc:spChg>
        <pc:spChg chg="mod">
          <ac:chgData name="Paulo Renato Xavier da Silva" userId="d2fbfea9-16e8-43bd-9a0a-5c107b189f82" providerId="ADAL" clId="{2B9D4889-CE4A-4F73-AF23-A94A7B35FDC7}" dt="2023-11-30T14:10:22.309" v="2355"/>
          <ac:spMkLst>
            <pc:docMk/>
            <pc:sldMk cId="77570269" sldId="331"/>
            <ac:spMk id="13"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14"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15"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16"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17" creationId="{00000000-0000-0000-0000-000000000000}"/>
          </ac:spMkLst>
        </pc:spChg>
        <pc:spChg chg="del">
          <ac:chgData name="Paulo Renato Xavier da Silva" userId="d2fbfea9-16e8-43bd-9a0a-5c107b189f82" providerId="ADAL" clId="{2B9D4889-CE4A-4F73-AF23-A94A7B35FDC7}" dt="2023-11-30T14:04:56.016" v="2313" actId="478"/>
          <ac:spMkLst>
            <pc:docMk/>
            <pc:sldMk cId="77570269" sldId="331"/>
            <ac:spMk id="18" creationId="{00000000-0000-0000-0000-000000000000}"/>
          </ac:spMkLst>
        </pc:spChg>
        <pc:spChg chg="add mod">
          <ac:chgData name="Paulo Renato Xavier da Silva" userId="d2fbfea9-16e8-43bd-9a0a-5c107b189f82" providerId="ADAL" clId="{2B9D4889-CE4A-4F73-AF23-A94A7B35FDC7}" dt="2023-11-30T14:04:57.243" v="2314"/>
          <ac:spMkLst>
            <pc:docMk/>
            <pc:sldMk cId="77570269" sldId="331"/>
            <ac:spMk id="20" creationId="{C5DF1BAE-7356-93C4-E65B-8631F40AB8F8}"/>
          </ac:spMkLst>
        </pc:spChg>
        <pc:spChg chg="add mod">
          <ac:chgData name="Paulo Renato Xavier da Silva" userId="d2fbfea9-16e8-43bd-9a0a-5c107b189f82" providerId="ADAL" clId="{2B9D4889-CE4A-4F73-AF23-A94A7B35FDC7}" dt="2023-11-30T14:04:57.243" v="2314"/>
          <ac:spMkLst>
            <pc:docMk/>
            <pc:sldMk cId="77570269" sldId="331"/>
            <ac:spMk id="21" creationId="{C9FDE369-AD0A-873F-6387-100D62C24AA5}"/>
          </ac:spMkLst>
        </pc:spChg>
        <pc:spChg chg="add mod">
          <ac:chgData name="Paulo Renato Xavier da Silva" userId="d2fbfea9-16e8-43bd-9a0a-5c107b189f82" providerId="ADAL" clId="{2B9D4889-CE4A-4F73-AF23-A94A7B35FDC7}" dt="2023-11-30T14:04:57.243" v="2314"/>
          <ac:spMkLst>
            <pc:docMk/>
            <pc:sldMk cId="77570269" sldId="331"/>
            <ac:spMk id="22" creationId="{3F22549B-1509-42D1-21BE-DAE9630B2E1F}"/>
          </ac:spMkLst>
        </pc:spChg>
        <pc:spChg chg="add mod">
          <ac:chgData name="Paulo Renato Xavier da Silva" userId="d2fbfea9-16e8-43bd-9a0a-5c107b189f82" providerId="ADAL" clId="{2B9D4889-CE4A-4F73-AF23-A94A7B35FDC7}" dt="2023-11-30T14:04:57.243" v="2314"/>
          <ac:spMkLst>
            <pc:docMk/>
            <pc:sldMk cId="77570269" sldId="331"/>
            <ac:spMk id="23" creationId="{87F94E5C-A6B4-59E7-39A6-2661E7C12DA2}"/>
          </ac:spMkLst>
        </pc:spChg>
        <pc:spChg chg="add mod">
          <ac:chgData name="Paulo Renato Xavier da Silva" userId="d2fbfea9-16e8-43bd-9a0a-5c107b189f82" providerId="ADAL" clId="{2B9D4889-CE4A-4F73-AF23-A94A7B35FDC7}" dt="2023-11-30T14:04:57.243" v="2314"/>
          <ac:spMkLst>
            <pc:docMk/>
            <pc:sldMk cId="77570269" sldId="331"/>
            <ac:spMk id="28" creationId="{1179BF71-B6E0-6E13-0AA9-3E8311EB72F6}"/>
          </ac:spMkLst>
        </pc:spChg>
        <pc:spChg chg="add mod">
          <ac:chgData name="Paulo Renato Xavier da Silva" userId="d2fbfea9-16e8-43bd-9a0a-5c107b189f82" providerId="ADAL" clId="{2B9D4889-CE4A-4F73-AF23-A94A7B35FDC7}" dt="2023-11-30T14:04:57.243" v="2314"/>
          <ac:spMkLst>
            <pc:docMk/>
            <pc:sldMk cId="77570269" sldId="331"/>
            <ac:spMk id="29" creationId="{D8DDFA96-001C-F240-C90B-AD71859A643D}"/>
          </ac:spMkLst>
        </pc:spChg>
        <pc:spChg chg="add mod">
          <ac:chgData name="Paulo Renato Xavier da Silva" userId="d2fbfea9-16e8-43bd-9a0a-5c107b189f82" providerId="ADAL" clId="{2B9D4889-CE4A-4F73-AF23-A94A7B35FDC7}" dt="2023-11-30T14:04:57.243" v="2314"/>
          <ac:spMkLst>
            <pc:docMk/>
            <pc:sldMk cId="77570269" sldId="331"/>
            <ac:spMk id="30" creationId="{F87C7509-2FB0-FBAE-E9F0-A3AAABF0434C}"/>
          </ac:spMkLst>
        </pc:spChg>
        <pc:spChg chg="add mod">
          <ac:chgData name="Paulo Renato Xavier da Silva" userId="d2fbfea9-16e8-43bd-9a0a-5c107b189f82" providerId="ADAL" clId="{2B9D4889-CE4A-4F73-AF23-A94A7B35FDC7}" dt="2023-11-30T14:04:57.243" v="2314"/>
          <ac:spMkLst>
            <pc:docMk/>
            <pc:sldMk cId="77570269" sldId="331"/>
            <ac:spMk id="31" creationId="{8754000C-6AAD-243E-587D-F757FB4DCC80}"/>
          </ac:spMkLst>
        </pc:spChg>
        <pc:spChg chg="add mod">
          <ac:chgData name="Paulo Renato Xavier da Silva" userId="d2fbfea9-16e8-43bd-9a0a-5c107b189f82" providerId="ADAL" clId="{2B9D4889-CE4A-4F73-AF23-A94A7B35FDC7}" dt="2023-11-30T14:04:57.243" v="2314"/>
          <ac:spMkLst>
            <pc:docMk/>
            <pc:sldMk cId="77570269" sldId="331"/>
            <ac:spMk id="32" creationId="{3B5632B9-EB5D-900F-000B-F1010747A25D}"/>
          </ac:spMkLst>
        </pc:spChg>
        <pc:graphicFrameChg chg="mod modGraphic">
          <ac:chgData name="Paulo Renato Xavier da Silva" userId="d2fbfea9-16e8-43bd-9a0a-5c107b189f82" providerId="ADAL" clId="{2B9D4889-CE4A-4F73-AF23-A94A7B35FDC7}" dt="2023-11-30T14:13:29.999" v="2392"/>
          <ac:graphicFrameMkLst>
            <pc:docMk/>
            <pc:sldMk cId="77570269" sldId="331"/>
            <ac:graphicFrameMk id="19" creationId="{00000000-0000-0000-0000-000000000000}"/>
          </ac:graphicFrameMkLst>
        </pc:graphicFrameChg>
        <pc:cxnChg chg="del mod">
          <ac:chgData name="Paulo Renato Xavier da Silva" userId="d2fbfea9-16e8-43bd-9a0a-5c107b189f82" providerId="ADAL" clId="{2B9D4889-CE4A-4F73-AF23-A94A7B35FDC7}" dt="2023-11-30T14:04:56.016" v="2313" actId="478"/>
          <ac:cxnSpMkLst>
            <pc:docMk/>
            <pc:sldMk cId="77570269" sldId="331"/>
            <ac:cxnSpMk id="9" creationId="{00000000-0000-0000-0000-000000000000}"/>
          </ac:cxnSpMkLst>
        </pc:cxnChg>
        <pc:cxnChg chg="del mod">
          <ac:chgData name="Paulo Renato Xavier da Silva" userId="d2fbfea9-16e8-43bd-9a0a-5c107b189f82" providerId="ADAL" clId="{2B9D4889-CE4A-4F73-AF23-A94A7B35FDC7}" dt="2023-11-30T14:04:56.016" v="2313" actId="478"/>
          <ac:cxnSpMkLst>
            <pc:docMk/>
            <pc:sldMk cId="77570269" sldId="331"/>
            <ac:cxnSpMk id="10" creationId="{00000000-0000-0000-0000-000000000000}"/>
          </ac:cxnSpMkLst>
        </pc:cxnChg>
        <pc:cxnChg chg="del mod">
          <ac:chgData name="Paulo Renato Xavier da Silva" userId="d2fbfea9-16e8-43bd-9a0a-5c107b189f82" providerId="ADAL" clId="{2B9D4889-CE4A-4F73-AF23-A94A7B35FDC7}" dt="2023-11-30T14:04:56.016" v="2313" actId="478"/>
          <ac:cxnSpMkLst>
            <pc:docMk/>
            <pc:sldMk cId="77570269" sldId="331"/>
            <ac:cxnSpMk id="11" creationId="{00000000-0000-0000-0000-000000000000}"/>
          </ac:cxnSpMkLst>
        </pc:cxnChg>
        <pc:cxnChg chg="del mod">
          <ac:chgData name="Paulo Renato Xavier da Silva" userId="d2fbfea9-16e8-43bd-9a0a-5c107b189f82" providerId="ADAL" clId="{2B9D4889-CE4A-4F73-AF23-A94A7B35FDC7}" dt="2023-11-30T14:04:56.016" v="2313" actId="478"/>
          <ac:cxnSpMkLst>
            <pc:docMk/>
            <pc:sldMk cId="77570269" sldId="331"/>
            <ac:cxnSpMk id="12" creationId="{00000000-0000-0000-0000-000000000000}"/>
          </ac:cxnSpMkLst>
        </pc:cxnChg>
        <pc:cxnChg chg="add mod">
          <ac:chgData name="Paulo Renato Xavier da Silva" userId="d2fbfea9-16e8-43bd-9a0a-5c107b189f82" providerId="ADAL" clId="{2B9D4889-CE4A-4F73-AF23-A94A7B35FDC7}" dt="2023-11-30T14:04:57.243" v="2314"/>
          <ac:cxnSpMkLst>
            <pc:docMk/>
            <pc:sldMk cId="77570269" sldId="331"/>
            <ac:cxnSpMk id="24" creationId="{DFE7E1C4-5453-D72D-F57C-2CCD62744E3C}"/>
          </ac:cxnSpMkLst>
        </pc:cxnChg>
        <pc:cxnChg chg="add mod">
          <ac:chgData name="Paulo Renato Xavier da Silva" userId="d2fbfea9-16e8-43bd-9a0a-5c107b189f82" providerId="ADAL" clId="{2B9D4889-CE4A-4F73-AF23-A94A7B35FDC7}" dt="2023-11-30T14:04:57.243" v="2314"/>
          <ac:cxnSpMkLst>
            <pc:docMk/>
            <pc:sldMk cId="77570269" sldId="331"/>
            <ac:cxnSpMk id="25" creationId="{A5450788-1E69-ED9C-7A69-14D845992492}"/>
          </ac:cxnSpMkLst>
        </pc:cxnChg>
        <pc:cxnChg chg="add mod">
          <ac:chgData name="Paulo Renato Xavier da Silva" userId="d2fbfea9-16e8-43bd-9a0a-5c107b189f82" providerId="ADAL" clId="{2B9D4889-CE4A-4F73-AF23-A94A7B35FDC7}" dt="2023-11-30T14:04:57.243" v="2314"/>
          <ac:cxnSpMkLst>
            <pc:docMk/>
            <pc:sldMk cId="77570269" sldId="331"/>
            <ac:cxnSpMk id="26" creationId="{E58BA822-9D28-5BB6-A056-2BA26C52B32A}"/>
          </ac:cxnSpMkLst>
        </pc:cxnChg>
        <pc:cxnChg chg="add mod">
          <ac:chgData name="Paulo Renato Xavier da Silva" userId="d2fbfea9-16e8-43bd-9a0a-5c107b189f82" providerId="ADAL" clId="{2B9D4889-CE4A-4F73-AF23-A94A7B35FDC7}" dt="2023-11-30T14:04:57.243" v="2314"/>
          <ac:cxnSpMkLst>
            <pc:docMk/>
            <pc:sldMk cId="77570269" sldId="331"/>
            <ac:cxnSpMk id="27" creationId="{B2BA8327-110E-2942-0D96-CEB976896737}"/>
          </ac:cxnSpMkLst>
        </pc:cxnChg>
      </pc:sldChg>
      <pc:sldChg chg="addSp delSp modSp mod">
        <pc:chgData name="Paulo Renato Xavier da Silva" userId="d2fbfea9-16e8-43bd-9a0a-5c107b189f82" providerId="ADAL" clId="{2B9D4889-CE4A-4F73-AF23-A94A7B35FDC7}" dt="2023-11-30T14:17:14.367" v="2414" actId="1036"/>
        <pc:sldMkLst>
          <pc:docMk/>
          <pc:sldMk cId="2531011393" sldId="332"/>
        </pc:sldMkLst>
        <pc:spChg chg="mod">
          <ac:chgData name="Paulo Renato Xavier da Silva" userId="d2fbfea9-16e8-43bd-9a0a-5c107b189f82" providerId="ADAL" clId="{2B9D4889-CE4A-4F73-AF23-A94A7B35FDC7}" dt="2023-11-30T13:41:07.145" v="2049"/>
          <ac:spMkLst>
            <pc:docMk/>
            <pc:sldMk cId="2531011393" sldId="332"/>
            <ac:spMk id="2" creationId="{00000000-0000-0000-0000-000000000000}"/>
          </ac:spMkLst>
        </pc:spChg>
        <pc:spChg chg="add mod">
          <ac:chgData name="Paulo Renato Xavier da Silva" userId="d2fbfea9-16e8-43bd-9a0a-5c107b189f82" providerId="ADAL" clId="{2B9D4889-CE4A-4F73-AF23-A94A7B35FDC7}" dt="2023-11-30T14:05:08.103" v="2316"/>
          <ac:spMkLst>
            <pc:docMk/>
            <pc:sldMk cId="2531011393" sldId="332"/>
            <ac:spMk id="3" creationId="{B10E9D5C-7246-4025-16FF-4B08802EA113}"/>
          </ac:spMkLst>
        </pc:spChg>
        <pc:spChg chg="add mod">
          <ac:chgData name="Paulo Renato Xavier da Silva" userId="d2fbfea9-16e8-43bd-9a0a-5c107b189f82" providerId="ADAL" clId="{2B9D4889-CE4A-4F73-AF23-A94A7B35FDC7}" dt="2023-11-30T14:05:08.103" v="2316"/>
          <ac:spMkLst>
            <pc:docMk/>
            <pc:sldMk cId="2531011393" sldId="332"/>
            <ac:spMk id="4" creationId="{055E873F-69B0-3B44-F57A-E4A99ACBFA77}"/>
          </ac:spMkLst>
        </pc:spChg>
        <pc:spChg chg="add mod">
          <ac:chgData name="Paulo Renato Xavier da Silva" userId="d2fbfea9-16e8-43bd-9a0a-5c107b189f82" providerId="ADAL" clId="{2B9D4889-CE4A-4F73-AF23-A94A7B35FDC7}" dt="2023-11-30T14:05:40.475" v="2320" actId="1582"/>
          <ac:spMkLst>
            <pc:docMk/>
            <pc:sldMk cId="2531011393" sldId="332"/>
            <ac:spMk id="5" creationId="{A5076D5D-3E0E-4693-333C-1191518F98DF}"/>
          </ac:spMkLst>
        </pc:spChg>
        <pc:spChg chg="add mod">
          <ac:chgData name="Paulo Renato Xavier da Silva" userId="d2fbfea9-16e8-43bd-9a0a-5c107b189f82" providerId="ADAL" clId="{2B9D4889-CE4A-4F73-AF23-A94A7B35FDC7}" dt="2023-11-30T14:05:28.566" v="2318" actId="1582"/>
          <ac:spMkLst>
            <pc:docMk/>
            <pc:sldMk cId="2531011393" sldId="332"/>
            <ac:spMk id="6" creationId="{09364D74-8AC4-F51C-8362-0C4C4D362736}"/>
          </ac:spMkLst>
        </pc:spChg>
        <pc:spChg chg="add mod">
          <ac:chgData name="Paulo Renato Xavier da Silva" userId="d2fbfea9-16e8-43bd-9a0a-5c107b189f82" providerId="ADAL" clId="{2B9D4889-CE4A-4F73-AF23-A94A7B35FDC7}" dt="2023-11-30T14:05:08.103" v="2316"/>
          <ac:spMkLst>
            <pc:docMk/>
            <pc:sldMk cId="2531011393" sldId="332"/>
            <ac:spMk id="7" creationId="{BED093AA-B803-5E73-247C-B134EC763480}"/>
          </ac:spMkLst>
        </pc:spChg>
        <pc:spChg chg="add mod">
          <ac:chgData name="Paulo Renato Xavier da Silva" userId="d2fbfea9-16e8-43bd-9a0a-5c107b189f82" providerId="ADAL" clId="{2B9D4889-CE4A-4F73-AF23-A94A7B35FDC7}" dt="2023-11-30T14:05:08.103" v="2316"/>
          <ac:spMkLst>
            <pc:docMk/>
            <pc:sldMk cId="2531011393" sldId="332"/>
            <ac:spMk id="12" creationId="{9E23AC54-F8BF-89B4-724F-39A7C117C84E}"/>
          </ac:spMkLst>
        </pc:spChg>
        <pc:spChg chg="add mod">
          <ac:chgData name="Paulo Renato Xavier da Silva" userId="d2fbfea9-16e8-43bd-9a0a-5c107b189f82" providerId="ADAL" clId="{2B9D4889-CE4A-4F73-AF23-A94A7B35FDC7}" dt="2023-11-30T14:05:08.103" v="2316"/>
          <ac:spMkLst>
            <pc:docMk/>
            <pc:sldMk cId="2531011393" sldId="332"/>
            <ac:spMk id="13" creationId="{72ACE41C-414F-9910-0EF2-DD41D3278F60}"/>
          </ac:spMkLst>
        </pc:spChg>
        <pc:spChg chg="add mod">
          <ac:chgData name="Paulo Renato Xavier da Silva" userId="d2fbfea9-16e8-43bd-9a0a-5c107b189f82" providerId="ADAL" clId="{2B9D4889-CE4A-4F73-AF23-A94A7B35FDC7}" dt="2023-11-30T14:05:08.103" v="2316"/>
          <ac:spMkLst>
            <pc:docMk/>
            <pc:sldMk cId="2531011393" sldId="332"/>
            <ac:spMk id="14" creationId="{4D1C1330-F0CA-D7FA-DF76-31E36AF9F45D}"/>
          </ac:spMkLst>
        </pc:spChg>
        <pc:spChg chg="add mod">
          <ac:chgData name="Paulo Renato Xavier da Silva" userId="d2fbfea9-16e8-43bd-9a0a-5c107b189f82" providerId="ADAL" clId="{2B9D4889-CE4A-4F73-AF23-A94A7B35FDC7}" dt="2023-11-30T14:05:08.103" v="2316"/>
          <ac:spMkLst>
            <pc:docMk/>
            <pc:sldMk cId="2531011393" sldId="332"/>
            <ac:spMk id="15" creationId="{C672BD30-B0FA-8E46-B753-B7307C72629A}"/>
          </ac:spMkLst>
        </pc:spChg>
        <pc:spChg chg="add mod">
          <ac:chgData name="Paulo Renato Xavier da Silva" userId="d2fbfea9-16e8-43bd-9a0a-5c107b189f82" providerId="ADAL" clId="{2B9D4889-CE4A-4F73-AF23-A94A7B35FDC7}" dt="2023-11-30T14:05:08.103" v="2316"/>
          <ac:spMkLst>
            <pc:docMk/>
            <pc:sldMk cId="2531011393" sldId="332"/>
            <ac:spMk id="16" creationId="{E57E35E3-8481-FD04-5CFE-A5CBE55B5665}"/>
          </ac:spMkLst>
        </pc:spChg>
        <pc:spChg chg="del mod">
          <ac:chgData name="Paulo Renato Xavier da Silva" userId="d2fbfea9-16e8-43bd-9a0a-5c107b189f82" providerId="ADAL" clId="{2B9D4889-CE4A-4F73-AF23-A94A7B35FDC7}" dt="2023-11-30T14:05:07.380" v="2315" actId="478"/>
          <ac:spMkLst>
            <pc:docMk/>
            <pc:sldMk cId="2531011393" sldId="332"/>
            <ac:spMk id="20"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21"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22"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23"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24" creationId="{00000000-0000-0000-0000-000000000000}"/>
          </ac:spMkLst>
        </pc:spChg>
        <pc:spChg chg="mod">
          <ac:chgData name="Paulo Renato Xavier da Silva" userId="d2fbfea9-16e8-43bd-9a0a-5c107b189f82" providerId="ADAL" clId="{2B9D4889-CE4A-4F73-AF23-A94A7B35FDC7}" dt="2023-11-30T14:14:17.373" v="2394" actId="113"/>
          <ac:spMkLst>
            <pc:docMk/>
            <pc:sldMk cId="2531011393" sldId="332"/>
            <ac:spMk id="29"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30"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31"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32"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33" creationId="{00000000-0000-0000-0000-000000000000}"/>
          </ac:spMkLst>
        </pc:spChg>
        <pc:spChg chg="del">
          <ac:chgData name="Paulo Renato Xavier da Silva" userId="d2fbfea9-16e8-43bd-9a0a-5c107b189f82" providerId="ADAL" clId="{2B9D4889-CE4A-4F73-AF23-A94A7B35FDC7}" dt="2023-11-30T14:05:07.380" v="2315" actId="478"/>
          <ac:spMkLst>
            <pc:docMk/>
            <pc:sldMk cId="2531011393" sldId="332"/>
            <ac:spMk id="34" creationId="{00000000-0000-0000-0000-000000000000}"/>
          </ac:spMkLst>
        </pc:spChg>
        <pc:graphicFrameChg chg="mod modGraphic">
          <ac:chgData name="Paulo Renato Xavier da Silva" userId="d2fbfea9-16e8-43bd-9a0a-5c107b189f82" providerId="ADAL" clId="{2B9D4889-CE4A-4F73-AF23-A94A7B35FDC7}" dt="2023-11-30T14:17:14.367" v="2414" actId="1036"/>
          <ac:graphicFrameMkLst>
            <pc:docMk/>
            <pc:sldMk cId="2531011393" sldId="332"/>
            <ac:graphicFrameMk id="35" creationId="{00000000-0000-0000-0000-000000000000}"/>
          </ac:graphicFrameMkLst>
        </pc:graphicFrameChg>
        <pc:cxnChg chg="add mod">
          <ac:chgData name="Paulo Renato Xavier da Silva" userId="d2fbfea9-16e8-43bd-9a0a-5c107b189f82" providerId="ADAL" clId="{2B9D4889-CE4A-4F73-AF23-A94A7B35FDC7}" dt="2023-11-30T14:05:08.103" v="2316"/>
          <ac:cxnSpMkLst>
            <pc:docMk/>
            <pc:sldMk cId="2531011393" sldId="332"/>
            <ac:cxnSpMk id="8" creationId="{91993069-5C0C-CCB2-1CC0-51B7369D32C5}"/>
          </ac:cxnSpMkLst>
        </pc:cxnChg>
        <pc:cxnChg chg="add mod">
          <ac:chgData name="Paulo Renato Xavier da Silva" userId="d2fbfea9-16e8-43bd-9a0a-5c107b189f82" providerId="ADAL" clId="{2B9D4889-CE4A-4F73-AF23-A94A7B35FDC7}" dt="2023-11-30T14:05:08.103" v="2316"/>
          <ac:cxnSpMkLst>
            <pc:docMk/>
            <pc:sldMk cId="2531011393" sldId="332"/>
            <ac:cxnSpMk id="9" creationId="{7F8F4FA9-1FA3-5FE7-17D0-188DFF7A9417}"/>
          </ac:cxnSpMkLst>
        </pc:cxnChg>
        <pc:cxnChg chg="add mod">
          <ac:chgData name="Paulo Renato Xavier da Silva" userId="d2fbfea9-16e8-43bd-9a0a-5c107b189f82" providerId="ADAL" clId="{2B9D4889-CE4A-4F73-AF23-A94A7B35FDC7}" dt="2023-11-30T14:05:08.103" v="2316"/>
          <ac:cxnSpMkLst>
            <pc:docMk/>
            <pc:sldMk cId="2531011393" sldId="332"/>
            <ac:cxnSpMk id="10" creationId="{C97C7ED4-A786-A6AC-2CF4-DCEEB51272A6}"/>
          </ac:cxnSpMkLst>
        </pc:cxnChg>
        <pc:cxnChg chg="add mod">
          <ac:chgData name="Paulo Renato Xavier da Silva" userId="d2fbfea9-16e8-43bd-9a0a-5c107b189f82" providerId="ADAL" clId="{2B9D4889-CE4A-4F73-AF23-A94A7B35FDC7}" dt="2023-11-30T14:05:08.103" v="2316"/>
          <ac:cxnSpMkLst>
            <pc:docMk/>
            <pc:sldMk cId="2531011393" sldId="332"/>
            <ac:cxnSpMk id="11" creationId="{D528D2C7-2B51-BCA0-79D7-88D47077C33B}"/>
          </ac:cxnSpMkLst>
        </pc:cxnChg>
        <pc:cxnChg chg="del mod">
          <ac:chgData name="Paulo Renato Xavier da Silva" userId="d2fbfea9-16e8-43bd-9a0a-5c107b189f82" providerId="ADAL" clId="{2B9D4889-CE4A-4F73-AF23-A94A7B35FDC7}" dt="2023-11-30T14:05:07.380" v="2315" actId="478"/>
          <ac:cxnSpMkLst>
            <pc:docMk/>
            <pc:sldMk cId="2531011393" sldId="332"/>
            <ac:cxnSpMk id="25" creationId="{00000000-0000-0000-0000-000000000000}"/>
          </ac:cxnSpMkLst>
        </pc:cxnChg>
        <pc:cxnChg chg="del mod">
          <ac:chgData name="Paulo Renato Xavier da Silva" userId="d2fbfea9-16e8-43bd-9a0a-5c107b189f82" providerId="ADAL" clId="{2B9D4889-CE4A-4F73-AF23-A94A7B35FDC7}" dt="2023-11-30T14:05:07.380" v="2315" actId="478"/>
          <ac:cxnSpMkLst>
            <pc:docMk/>
            <pc:sldMk cId="2531011393" sldId="332"/>
            <ac:cxnSpMk id="26" creationId="{00000000-0000-0000-0000-000000000000}"/>
          </ac:cxnSpMkLst>
        </pc:cxnChg>
        <pc:cxnChg chg="del mod">
          <ac:chgData name="Paulo Renato Xavier da Silva" userId="d2fbfea9-16e8-43bd-9a0a-5c107b189f82" providerId="ADAL" clId="{2B9D4889-CE4A-4F73-AF23-A94A7B35FDC7}" dt="2023-11-30T14:05:07.380" v="2315" actId="478"/>
          <ac:cxnSpMkLst>
            <pc:docMk/>
            <pc:sldMk cId="2531011393" sldId="332"/>
            <ac:cxnSpMk id="27" creationId="{00000000-0000-0000-0000-000000000000}"/>
          </ac:cxnSpMkLst>
        </pc:cxnChg>
        <pc:cxnChg chg="del mod">
          <ac:chgData name="Paulo Renato Xavier da Silva" userId="d2fbfea9-16e8-43bd-9a0a-5c107b189f82" providerId="ADAL" clId="{2B9D4889-CE4A-4F73-AF23-A94A7B35FDC7}" dt="2023-11-30T14:05:07.380" v="2315" actId="478"/>
          <ac:cxnSpMkLst>
            <pc:docMk/>
            <pc:sldMk cId="2531011393" sldId="332"/>
            <ac:cxnSpMk id="28" creationId="{00000000-0000-0000-0000-000000000000}"/>
          </ac:cxnSpMkLst>
        </pc:cxnChg>
      </pc:sldChg>
      <pc:sldChg chg="addSp delSp modSp mod">
        <pc:chgData name="Paulo Renato Xavier da Silva" userId="d2fbfea9-16e8-43bd-9a0a-5c107b189f82" providerId="ADAL" clId="{2B9D4889-CE4A-4F73-AF23-A94A7B35FDC7}" dt="2023-11-30T14:28:23.532" v="2553" actId="1076"/>
        <pc:sldMkLst>
          <pc:docMk/>
          <pc:sldMk cId="4274418614" sldId="333"/>
        </pc:sldMkLst>
        <pc:spChg chg="mod">
          <ac:chgData name="Paulo Renato Xavier da Silva" userId="d2fbfea9-16e8-43bd-9a0a-5c107b189f82" providerId="ADAL" clId="{2B9D4889-CE4A-4F73-AF23-A94A7B35FDC7}" dt="2023-11-30T13:41:14.408" v="2050"/>
          <ac:spMkLst>
            <pc:docMk/>
            <pc:sldMk cId="4274418614" sldId="333"/>
            <ac:spMk id="2" creationId="{00000000-0000-0000-0000-000000000000}"/>
          </ac:spMkLst>
        </pc:spChg>
        <pc:spChg chg="del mod">
          <ac:chgData name="Paulo Renato Xavier da Silva" userId="d2fbfea9-16e8-43bd-9a0a-5c107b189f82" providerId="ADAL" clId="{2B9D4889-CE4A-4F73-AF23-A94A7B35FDC7}" dt="2023-11-30T14:06:23.646" v="2321" actId="478"/>
          <ac:spMkLst>
            <pc:docMk/>
            <pc:sldMk cId="4274418614" sldId="333"/>
            <ac:spMk id="4"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5"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6"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7"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8" creationId="{00000000-0000-0000-0000-000000000000}"/>
          </ac:spMkLst>
        </pc:spChg>
        <pc:spChg chg="mod">
          <ac:chgData name="Paulo Renato Xavier da Silva" userId="d2fbfea9-16e8-43bd-9a0a-5c107b189f82" providerId="ADAL" clId="{2B9D4889-CE4A-4F73-AF23-A94A7B35FDC7}" dt="2023-11-30T14:19:02.678" v="2431"/>
          <ac:spMkLst>
            <pc:docMk/>
            <pc:sldMk cId="4274418614" sldId="333"/>
            <ac:spMk id="13"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14"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15"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16"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17"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18"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22"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23" creationId="{00000000-0000-0000-0000-000000000000}"/>
          </ac:spMkLst>
        </pc:spChg>
        <pc:spChg chg="del">
          <ac:chgData name="Paulo Renato Xavier da Silva" userId="d2fbfea9-16e8-43bd-9a0a-5c107b189f82" providerId="ADAL" clId="{2B9D4889-CE4A-4F73-AF23-A94A7B35FDC7}" dt="2023-11-30T14:06:23.646" v="2321" actId="478"/>
          <ac:spMkLst>
            <pc:docMk/>
            <pc:sldMk cId="4274418614" sldId="333"/>
            <ac:spMk id="24"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31"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32"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33"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34"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66"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67"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68"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82" creationId="{00000000-0000-0000-0000-000000000000}"/>
          </ac:spMkLst>
        </pc:spChg>
        <pc:spChg chg="del">
          <ac:chgData name="Paulo Renato Xavier da Silva" userId="d2fbfea9-16e8-43bd-9a0a-5c107b189f82" providerId="ADAL" clId="{2B9D4889-CE4A-4F73-AF23-A94A7B35FDC7}" dt="2023-11-30T14:18:31.876" v="2415" actId="478"/>
          <ac:spMkLst>
            <pc:docMk/>
            <pc:sldMk cId="4274418614" sldId="333"/>
            <ac:spMk id="94" creationId="{00000000-0000-0000-0000-000000000000}"/>
          </ac:spMkLst>
        </pc:spChg>
        <pc:spChg chg="add mod">
          <ac:chgData name="Paulo Renato Xavier da Silva" userId="d2fbfea9-16e8-43bd-9a0a-5c107b189f82" providerId="ADAL" clId="{2B9D4889-CE4A-4F73-AF23-A94A7B35FDC7}" dt="2023-11-30T14:06:24.439" v="2322"/>
          <ac:spMkLst>
            <pc:docMk/>
            <pc:sldMk cId="4274418614" sldId="333"/>
            <ac:spMk id="95" creationId="{787D8B57-5B9C-2DE7-FC7E-8CE7252599C8}"/>
          </ac:spMkLst>
        </pc:spChg>
        <pc:spChg chg="add mod">
          <ac:chgData name="Paulo Renato Xavier da Silva" userId="d2fbfea9-16e8-43bd-9a0a-5c107b189f82" providerId="ADAL" clId="{2B9D4889-CE4A-4F73-AF23-A94A7B35FDC7}" dt="2023-11-30T14:06:24.439" v="2322"/>
          <ac:spMkLst>
            <pc:docMk/>
            <pc:sldMk cId="4274418614" sldId="333"/>
            <ac:spMk id="96" creationId="{339BA673-CBD0-5D69-AE54-2604EA020856}"/>
          </ac:spMkLst>
        </pc:spChg>
        <pc:spChg chg="add mod">
          <ac:chgData name="Paulo Renato Xavier da Silva" userId="d2fbfea9-16e8-43bd-9a0a-5c107b189f82" providerId="ADAL" clId="{2B9D4889-CE4A-4F73-AF23-A94A7B35FDC7}" dt="2023-11-30T14:06:24.439" v="2322"/>
          <ac:spMkLst>
            <pc:docMk/>
            <pc:sldMk cId="4274418614" sldId="333"/>
            <ac:spMk id="97" creationId="{217E2AC9-60F0-D340-65F8-146C701AD732}"/>
          </ac:spMkLst>
        </pc:spChg>
        <pc:spChg chg="add mod">
          <ac:chgData name="Paulo Renato Xavier da Silva" userId="d2fbfea9-16e8-43bd-9a0a-5c107b189f82" providerId="ADAL" clId="{2B9D4889-CE4A-4F73-AF23-A94A7B35FDC7}" dt="2023-11-30T14:06:24.439" v="2322"/>
          <ac:spMkLst>
            <pc:docMk/>
            <pc:sldMk cId="4274418614" sldId="333"/>
            <ac:spMk id="98" creationId="{DF4AD342-9CB2-4B07-0685-B5E3DCA5338A}"/>
          </ac:spMkLst>
        </pc:spChg>
        <pc:spChg chg="add mod">
          <ac:chgData name="Paulo Renato Xavier da Silva" userId="d2fbfea9-16e8-43bd-9a0a-5c107b189f82" providerId="ADAL" clId="{2B9D4889-CE4A-4F73-AF23-A94A7B35FDC7}" dt="2023-11-30T14:06:24.439" v="2322"/>
          <ac:spMkLst>
            <pc:docMk/>
            <pc:sldMk cId="4274418614" sldId="333"/>
            <ac:spMk id="99" creationId="{7C0F94C8-7C3C-E02C-AA84-6FE25479AAC8}"/>
          </ac:spMkLst>
        </pc:spChg>
        <pc:spChg chg="add mod">
          <ac:chgData name="Paulo Renato Xavier da Silva" userId="d2fbfea9-16e8-43bd-9a0a-5c107b189f82" providerId="ADAL" clId="{2B9D4889-CE4A-4F73-AF23-A94A7B35FDC7}" dt="2023-11-30T14:06:24.439" v="2322"/>
          <ac:spMkLst>
            <pc:docMk/>
            <pc:sldMk cId="4274418614" sldId="333"/>
            <ac:spMk id="104" creationId="{9AC63579-44A4-E21E-269F-56DF988BB035}"/>
          </ac:spMkLst>
        </pc:spChg>
        <pc:spChg chg="add mod">
          <ac:chgData name="Paulo Renato Xavier da Silva" userId="d2fbfea9-16e8-43bd-9a0a-5c107b189f82" providerId="ADAL" clId="{2B9D4889-CE4A-4F73-AF23-A94A7B35FDC7}" dt="2023-11-30T14:06:24.439" v="2322"/>
          <ac:spMkLst>
            <pc:docMk/>
            <pc:sldMk cId="4274418614" sldId="333"/>
            <ac:spMk id="105" creationId="{EBA6BE95-9CCC-A388-A11A-E55664B15FDF}"/>
          </ac:spMkLst>
        </pc:spChg>
        <pc:spChg chg="add mod">
          <ac:chgData name="Paulo Renato Xavier da Silva" userId="d2fbfea9-16e8-43bd-9a0a-5c107b189f82" providerId="ADAL" clId="{2B9D4889-CE4A-4F73-AF23-A94A7B35FDC7}" dt="2023-11-30T14:06:24.439" v="2322"/>
          <ac:spMkLst>
            <pc:docMk/>
            <pc:sldMk cId="4274418614" sldId="333"/>
            <ac:spMk id="106" creationId="{4C756934-E9E6-D1F7-DCEC-D780BCB15A04}"/>
          </ac:spMkLst>
        </pc:spChg>
        <pc:spChg chg="add mod">
          <ac:chgData name="Paulo Renato Xavier da Silva" userId="d2fbfea9-16e8-43bd-9a0a-5c107b189f82" providerId="ADAL" clId="{2B9D4889-CE4A-4F73-AF23-A94A7B35FDC7}" dt="2023-11-30T14:06:24.439" v="2322"/>
          <ac:spMkLst>
            <pc:docMk/>
            <pc:sldMk cId="4274418614" sldId="333"/>
            <ac:spMk id="107" creationId="{F4831C34-CEA4-AF0A-0D5F-F6522465CB3A}"/>
          </ac:spMkLst>
        </pc:spChg>
        <pc:spChg chg="add mod">
          <ac:chgData name="Paulo Renato Xavier da Silva" userId="d2fbfea9-16e8-43bd-9a0a-5c107b189f82" providerId="ADAL" clId="{2B9D4889-CE4A-4F73-AF23-A94A7B35FDC7}" dt="2023-11-30T14:06:24.439" v="2322"/>
          <ac:spMkLst>
            <pc:docMk/>
            <pc:sldMk cId="4274418614" sldId="333"/>
            <ac:spMk id="108" creationId="{AB8D99C3-BF19-5A05-822B-EB20376FFF8D}"/>
          </ac:spMkLst>
        </pc:spChg>
        <pc:spChg chg="add mod">
          <ac:chgData name="Paulo Renato Xavier da Silva" userId="d2fbfea9-16e8-43bd-9a0a-5c107b189f82" providerId="ADAL" clId="{2B9D4889-CE4A-4F73-AF23-A94A7B35FDC7}" dt="2023-11-30T14:18:37.206" v="2430" actId="1036"/>
          <ac:spMkLst>
            <pc:docMk/>
            <pc:sldMk cId="4274418614" sldId="333"/>
            <ac:spMk id="112" creationId="{AB70544D-63D8-BEA3-6E4F-35001CFCE546}"/>
          </ac:spMkLst>
        </pc:spChg>
        <pc:spChg chg="add mod">
          <ac:chgData name="Paulo Renato Xavier da Silva" userId="d2fbfea9-16e8-43bd-9a0a-5c107b189f82" providerId="ADAL" clId="{2B9D4889-CE4A-4F73-AF23-A94A7B35FDC7}" dt="2023-11-30T14:18:37.206" v="2430" actId="1036"/>
          <ac:spMkLst>
            <pc:docMk/>
            <pc:sldMk cId="4274418614" sldId="333"/>
            <ac:spMk id="113" creationId="{84D6EC9D-1AFF-FCAD-B956-A3773F362569}"/>
          </ac:spMkLst>
        </pc:spChg>
        <pc:spChg chg="add mod">
          <ac:chgData name="Paulo Renato Xavier da Silva" userId="d2fbfea9-16e8-43bd-9a0a-5c107b189f82" providerId="ADAL" clId="{2B9D4889-CE4A-4F73-AF23-A94A7B35FDC7}" dt="2023-11-30T14:18:37.206" v="2430" actId="1036"/>
          <ac:spMkLst>
            <pc:docMk/>
            <pc:sldMk cId="4274418614" sldId="333"/>
            <ac:spMk id="114" creationId="{D25E045E-8C44-FDD2-F856-F8077EF939E4}"/>
          </ac:spMkLst>
        </pc:spChg>
        <pc:spChg chg="add mod">
          <ac:chgData name="Paulo Renato Xavier da Silva" userId="d2fbfea9-16e8-43bd-9a0a-5c107b189f82" providerId="ADAL" clId="{2B9D4889-CE4A-4F73-AF23-A94A7B35FDC7}" dt="2023-11-30T14:18:37.206" v="2430" actId="1036"/>
          <ac:spMkLst>
            <pc:docMk/>
            <pc:sldMk cId="4274418614" sldId="333"/>
            <ac:spMk id="121" creationId="{3B439774-0688-D537-00EA-4A12FCBE369B}"/>
          </ac:spMkLst>
        </pc:spChg>
        <pc:spChg chg="add mod">
          <ac:chgData name="Paulo Renato Xavier da Silva" userId="d2fbfea9-16e8-43bd-9a0a-5c107b189f82" providerId="ADAL" clId="{2B9D4889-CE4A-4F73-AF23-A94A7B35FDC7}" dt="2023-11-30T14:19:54.598" v="2440" actId="14100"/>
          <ac:spMkLst>
            <pc:docMk/>
            <pc:sldMk cId="4274418614" sldId="333"/>
            <ac:spMk id="122" creationId="{32416184-3AE2-13AD-16DB-74A7EC86BEB3}"/>
          </ac:spMkLst>
        </pc:spChg>
        <pc:spChg chg="add mod">
          <ac:chgData name="Paulo Renato Xavier da Silva" userId="d2fbfea9-16e8-43bd-9a0a-5c107b189f82" providerId="ADAL" clId="{2B9D4889-CE4A-4F73-AF23-A94A7B35FDC7}" dt="2023-11-30T14:19:27.280" v="2438" actId="14100"/>
          <ac:spMkLst>
            <pc:docMk/>
            <pc:sldMk cId="4274418614" sldId="333"/>
            <ac:spMk id="123" creationId="{8C992645-93B1-4391-39EA-66A6C05C2033}"/>
          </ac:spMkLst>
        </pc:spChg>
        <pc:spChg chg="add mod">
          <ac:chgData name="Paulo Renato Xavier da Silva" userId="d2fbfea9-16e8-43bd-9a0a-5c107b189f82" providerId="ADAL" clId="{2B9D4889-CE4A-4F73-AF23-A94A7B35FDC7}" dt="2023-11-30T14:18:37.206" v="2430" actId="1036"/>
          <ac:spMkLst>
            <pc:docMk/>
            <pc:sldMk cId="4274418614" sldId="333"/>
            <ac:spMk id="124" creationId="{7972666E-64B4-42EF-1DD7-F0A0C67D7D41}"/>
          </ac:spMkLst>
        </pc:spChg>
        <pc:spChg chg="mod">
          <ac:chgData name="Paulo Renato Xavier da Silva" userId="d2fbfea9-16e8-43bd-9a0a-5c107b189f82" providerId="ADAL" clId="{2B9D4889-CE4A-4F73-AF23-A94A7B35FDC7}" dt="2023-11-30T14:18:33.037" v="2416"/>
          <ac:spMkLst>
            <pc:docMk/>
            <pc:sldMk cId="4274418614" sldId="333"/>
            <ac:spMk id="130" creationId="{AC37495E-9EC1-4AD8-EF09-CCF4A9AA2D26}"/>
          </ac:spMkLst>
        </pc:spChg>
        <pc:spChg chg="mod">
          <ac:chgData name="Paulo Renato Xavier da Silva" userId="d2fbfea9-16e8-43bd-9a0a-5c107b189f82" providerId="ADAL" clId="{2B9D4889-CE4A-4F73-AF23-A94A7B35FDC7}" dt="2023-11-30T14:25:18.619" v="2538" actId="14100"/>
          <ac:spMkLst>
            <pc:docMk/>
            <pc:sldMk cId="4274418614" sldId="333"/>
            <ac:spMk id="132" creationId="{FD26971F-BD40-E29D-E597-BB4220CDB515}"/>
          </ac:spMkLst>
        </pc:spChg>
        <pc:spChg chg="mod">
          <ac:chgData name="Paulo Renato Xavier da Silva" userId="d2fbfea9-16e8-43bd-9a0a-5c107b189f82" providerId="ADAL" clId="{2B9D4889-CE4A-4F73-AF23-A94A7B35FDC7}" dt="2023-11-30T14:26:35.455" v="2541" actId="1076"/>
          <ac:spMkLst>
            <pc:docMk/>
            <pc:sldMk cId="4274418614" sldId="333"/>
            <ac:spMk id="134" creationId="{1845BAA5-88C1-57D6-E7AE-1C53C384247D}"/>
          </ac:spMkLst>
        </pc:spChg>
        <pc:spChg chg="mod">
          <ac:chgData name="Paulo Renato Xavier da Silva" userId="d2fbfea9-16e8-43bd-9a0a-5c107b189f82" providerId="ADAL" clId="{2B9D4889-CE4A-4F73-AF23-A94A7B35FDC7}" dt="2023-11-30T14:26:16.531" v="2540" actId="1076"/>
          <ac:spMkLst>
            <pc:docMk/>
            <pc:sldMk cId="4274418614" sldId="333"/>
            <ac:spMk id="135" creationId="{608D6AEA-F877-17C5-D69F-9CC954BDDC86}"/>
          </ac:spMkLst>
        </pc:spChg>
        <pc:spChg chg="mod">
          <ac:chgData name="Paulo Renato Xavier da Silva" userId="d2fbfea9-16e8-43bd-9a0a-5c107b189f82" providerId="ADAL" clId="{2B9D4889-CE4A-4F73-AF23-A94A7B35FDC7}" dt="2023-11-30T14:18:33.037" v="2416"/>
          <ac:spMkLst>
            <pc:docMk/>
            <pc:sldMk cId="4274418614" sldId="333"/>
            <ac:spMk id="141" creationId="{3C190111-56F0-CC9C-F4A3-F82A823D876E}"/>
          </ac:spMkLst>
        </pc:spChg>
        <pc:spChg chg="mod">
          <ac:chgData name="Paulo Renato Xavier da Silva" userId="d2fbfea9-16e8-43bd-9a0a-5c107b189f82" providerId="ADAL" clId="{2B9D4889-CE4A-4F73-AF23-A94A7B35FDC7}" dt="2023-11-30T14:26:47.092" v="2542" actId="14100"/>
          <ac:spMkLst>
            <pc:docMk/>
            <pc:sldMk cId="4274418614" sldId="333"/>
            <ac:spMk id="143" creationId="{146D6AF7-9B51-EF32-D8E0-8495CFFDA3E4}"/>
          </ac:spMkLst>
        </pc:spChg>
        <pc:spChg chg="mod">
          <ac:chgData name="Paulo Renato Xavier da Silva" userId="d2fbfea9-16e8-43bd-9a0a-5c107b189f82" providerId="ADAL" clId="{2B9D4889-CE4A-4F73-AF23-A94A7B35FDC7}" dt="2023-11-30T14:28:13.041" v="2551" actId="1076"/>
          <ac:spMkLst>
            <pc:docMk/>
            <pc:sldMk cId="4274418614" sldId="333"/>
            <ac:spMk id="145" creationId="{7B483F2C-3221-4A35-736B-06BE16B3361B}"/>
          </ac:spMkLst>
        </pc:spChg>
        <pc:spChg chg="mod">
          <ac:chgData name="Paulo Renato Xavier da Silva" userId="d2fbfea9-16e8-43bd-9a0a-5c107b189f82" providerId="ADAL" clId="{2B9D4889-CE4A-4F73-AF23-A94A7B35FDC7}" dt="2023-11-30T14:27:32.514" v="2546" actId="1076"/>
          <ac:spMkLst>
            <pc:docMk/>
            <pc:sldMk cId="4274418614" sldId="333"/>
            <ac:spMk id="146" creationId="{0D0755DD-456B-CF4D-6147-C5605AE29860}"/>
          </ac:spMkLst>
        </pc:spChg>
        <pc:spChg chg="mod">
          <ac:chgData name="Paulo Renato Xavier da Silva" userId="d2fbfea9-16e8-43bd-9a0a-5c107b189f82" providerId="ADAL" clId="{2B9D4889-CE4A-4F73-AF23-A94A7B35FDC7}" dt="2023-11-30T14:18:33.037" v="2416"/>
          <ac:spMkLst>
            <pc:docMk/>
            <pc:sldMk cId="4274418614" sldId="333"/>
            <ac:spMk id="152" creationId="{0012B67D-C759-3F39-8190-702820EEC3FD}"/>
          </ac:spMkLst>
        </pc:spChg>
        <pc:spChg chg="mod">
          <ac:chgData name="Paulo Renato Xavier da Silva" userId="d2fbfea9-16e8-43bd-9a0a-5c107b189f82" providerId="ADAL" clId="{2B9D4889-CE4A-4F73-AF23-A94A7B35FDC7}" dt="2023-11-30T14:26:57.392" v="2543" actId="14100"/>
          <ac:spMkLst>
            <pc:docMk/>
            <pc:sldMk cId="4274418614" sldId="333"/>
            <ac:spMk id="154" creationId="{9FC5C1D5-14BB-FE05-EC0E-6B13B9C537B7}"/>
          </ac:spMkLst>
        </pc:spChg>
        <pc:spChg chg="mod">
          <ac:chgData name="Paulo Renato Xavier da Silva" userId="d2fbfea9-16e8-43bd-9a0a-5c107b189f82" providerId="ADAL" clId="{2B9D4889-CE4A-4F73-AF23-A94A7B35FDC7}" dt="2023-11-30T14:27:42.694" v="2547" actId="1076"/>
          <ac:spMkLst>
            <pc:docMk/>
            <pc:sldMk cId="4274418614" sldId="333"/>
            <ac:spMk id="155" creationId="{D584F93D-DFA5-5442-B6DA-E0C896113F12}"/>
          </ac:spMkLst>
        </pc:spChg>
        <pc:spChg chg="add mod">
          <ac:chgData name="Paulo Renato Xavier da Silva" userId="d2fbfea9-16e8-43bd-9a0a-5c107b189f82" providerId="ADAL" clId="{2B9D4889-CE4A-4F73-AF23-A94A7B35FDC7}" dt="2023-11-30T14:18:37.206" v="2430" actId="1036"/>
          <ac:spMkLst>
            <pc:docMk/>
            <pc:sldMk cId="4274418614" sldId="333"/>
            <ac:spMk id="156" creationId="{D6CB1843-3655-4265-EEF3-97A38043C493}"/>
          </ac:spMkLst>
        </pc:spChg>
        <pc:spChg chg="add mod">
          <ac:chgData name="Paulo Renato Xavier da Silva" userId="d2fbfea9-16e8-43bd-9a0a-5c107b189f82" providerId="ADAL" clId="{2B9D4889-CE4A-4F73-AF23-A94A7B35FDC7}" dt="2023-11-30T14:18:37.206" v="2430" actId="1036"/>
          <ac:spMkLst>
            <pc:docMk/>
            <pc:sldMk cId="4274418614" sldId="333"/>
            <ac:spMk id="157" creationId="{E833C51D-F8E9-F2E8-53AC-9345641496B3}"/>
          </ac:spMkLst>
        </pc:spChg>
        <pc:spChg chg="add mod">
          <ac:chgData name="Paulo Renato Xavier da Silva" userId="d2fbfea9-16e8-43bd-9a0a-5c107b189f82" providerId="ADAL" clId="{2B9D4889-CE4A-4F73-AF23-A94A7B35FDC7}" dt="2023-11-30T14:18:37.206" v="2430" actId="1036"/>
          <ac:spMkLst>
            <pc:docMk/>
            <pc:sldMk cId="4274418614" sldId="333"/>
            <ac:spMk id="158" creationId="{FC0A9A51-A8A3-FCC5-29DB-7BA499A88D44}"/>
          </ac:spMkLst>
        </pc:spChg>
        <pc:spChg chg="mod">
          <ac:chgData name="Paulo Renato Xavier da Silva" userId="d2fbfea9-16e8-43bd-9a0a-5c107b189f82" providerId="ADAL" clId="{2B9D4889-CE4A-4F73-AF23-A94A7B35FDC7}" dt="2023-11-30T14:18:33.037" v="2416"/>
          <ac:spMkLst>
            <pc:docMk/>
            <pc:sldMk cId="4274418614" sldId="333"/>
            <ac:spMk id="168" creationId="{3C024B0F-0321-48B3-21BD-1357ECC24F5B}"/>
          </ac:spMkLst>
        </pc:spChg>
        <pc:spChg chg="mod">
          <ac:chgData name="Paulo Renato Xavier da Silva" userId="d2fbfea9-16e8-43bd-9a0a-5c107b189f82" providerId="ADAL" clId="{2B9D4889-CE4A-4F73-AF23-A94A7B35FDC7}" dt="2023-11-30T14:27:03.313" v="2544" actId="14100"/>
          <ac:spMkLst>
            <pc:docMk/>
            <pc:sldMk cId="4274418614" sldId="333"/>
            <ac:spMk id="170" creationId="{AE4D3A69-2CAB-F2B0-C854-A0FF70E96B7D}"/>
          </ac:spMkLst>
        </pc:spChg>
        <pc:spChg chg="mod">
          <ac:chgData name="Paulo Renato Xavier da Silva" userId="d2fbfea9-16e8-43bd-9a0a-5c107b189f82" providerId="ADAL" clId="{2B9D4889-CE4A-4F73-AF23-A94A7B35FDC7}" dt="2023-11-30T14:27:48.848" v="2548" actId="1076"/>
          <ac:spMkLst>
            <pc:docMk/>
            <pc:sldMk cId="4274418614" sldId="333"/>
            <ac:spMk id="171" creationId="{289AA8D5-312E-89CC-FF47-76F8D18ECA3A}"/>
          </ac:spMkLst>
        </pc:spChg>
        <pc:spChg chg="add mod">
          <ac:chgData name="Paulo Renato Xavier da Silva" userId="d2fbfea9-16e8-43bd-9a0a-5c107b189f82" providerId="ADAL" clId="{2B9D4889-CE4A-4F73-AF23-A94A7B35FDC7}" dt="2023-11-30T14:18:37.206" v="2430" actId="1036"/>
          <ac:spMkLst>
            <pc:docMk/>
            <pc:sldMk cId="4274418614" sldId="333"/>
            <ac:spMk id="172" creationId="{89BFAB76-AB6B-7676-C6B2-56180DB2EA68}"/>
          </ac:spMkLst>
        </pc:spChg>
        <pc:spChg chg="mod">
          <ac:chgData name="Paulo Renato Xavier da Silva" userId="d2fbfea9-16e8-43bd-9a0a-5c107b189f82" providerId="ADAL" clId="{2B9D4889-CE4A-4F73-AF23-A94A7B35FDC7}" dt="2023-11-30T14:18:33.037" v="2416"/>
          <ac:spMkLst>
            <pc:docMk/>
            <pc:sldMk cId="4274418614" sldId="333"/>
            <ac:spMk id="178" creationId="{1D398009-73E7-4A48-4B8C-3028365951EB}"/>
          </ac:spMkLst>
        </pc:spChg>
        <pc:spChg chg="mod">
          <ac:chgData name="Paulo Renato Xavier da Silva" userId="d2fbfea9-16e8-43bd-9a0a-5c107b189f82" providerId="ADAL" clId="{2B9D4889-CE4A-4F73-AF23-A94A7B35FDC7}" dt="2023-11-30T14:27:10.274" v="2545" actId="14100"/>
          <ac:spMkLst>
            <pc:docMk/>
            <pc:sldMk cId="4274418614" sldId="333"/>
            <ac:spMk id="180" creationId="{8472D757-D2C1-A021-B24C-B58AF6079A3C}"/>
          </ac:spMkLst>
        </pc:spChg>
        <pc:spChg chg="mod">
          <ac:chgData name="Paulo Renato Xavier da Silva" userId="d2fbfea9-16e8-43bd-9a0a-5c107b189f82" providerId="ADAL" clId="{2B9D4889-CE4A-4F73-AF23-A94A7B35FDC7}" dt="2023-11-30T14:28:23.532" v="2553" actId="1076"/>
          <ac:spMkLst>
            <pc:docMk/>
            <pc:sldMk cId="4274418614" sldId="333"/>
            <ac:spMk id="182" creationId="{F3A6022F-8CC0-C766-EB36-715D9E963463}"/>
          </ac:spMkLst>
        </pc:spChg>
        <pc:spChg chg="mod">
          <ac:chgData name="Paulo Renato Xavier da Silva" userId="d2fbfea9-16e8-43bd-9a0a-5c107b189f82" providerId="ADAL" clId="{2B9D4889-CE4A-4F73-AF23-A94A7B35FDC7}" dt="2023-11-30T14:28:01.275" v="2550" actId="1076"/>
          <ac:spMkLst>
            <pc:docMk/>
            <pc:sldMk cId="4274418614" sldId="333"/>
            <ac:spMk id="183" creationId="{02ED477C-53A1-B4B3-F4CC-C227378855F5}"/>
          </ac:spMkLst>
        </pc:spChg>
        <pc:spChg chg="add mod">
          <ac:chgData name="Paulo Renato Xavier da Silva" userId="d2fbfea9-16e8-43bd-9a0a-5c107b189f82" providerId="ADAL" clId="{2B9D4889-CE4A-4F73-AF23-A94A7B35FDC7}" dt="2023-11-30T14:18:37.206" v="2430" actId="1036"/>
          <ac:spMkLst>
            <pc:docMk/>
            <pc:sldMk cId="4274418614" sldId="333"/>
            <ac:spMk id="184" creationId="{C7F6B0B6-BD12-2F13-6FF6-658D0BDDC4DC}"/>
          </ac:spMkLst>
        </pc:spChg>
        <pc:grpChg chg="del">
          <ac:chgData name="Paulo Renato Xavier da Silva" userId="d2fbfea9-16e8-43bd-9a0a-5c107b189f82" providerId="ADAL" clId="{2B9D4889-CE4A-4F73-AF23-A94A7B35FDC7}" dt="2023-11-30T14:18:31.876" v="2415" actId="478"/>
          <ac:grpSpMkLst>
            <pc:docMk/>
            <pc:sldMk cId="4274418614" sldId="333"/>
            <ac:grpSpMk id="35" creationId="{00000000-0000-0000-0000-000000000000}"/>
          </ac:grpSpMkLst>
        </pc:grpChg>
        <pc:grpChg chg="del">
          <ac:chgData name="Paulo Renato Xavier da Silva" userId="d2fbfea9-16e8-43bd-9a0a-5c107b189f82" providerId="ADAL" clId="{2B9D4889-CE4A-4F73-AF23-A94A7B35FDC7}" dt="2023-11-30T14:18:31.876" v="2415" actId="478"/>
          <ac:grpSpMkLst>
            <pc:docMk/>
            <pc:sldMk cId="4274418614" sldId="333"/>
            <ac:grpSpMk id="46" creationId="{00000000-0000-0000-0000-000000000000}"/>
          </ac:grpSpMkLst>
        </pc:grpChg>
        <pc:grpChg chg="del">
          <ac:chgData name="Paulo Renato Xavier da Silva" userId="d2fbfea9-16e8-43bd-9a0a-5c107b189f82" providerId="ADAL" clId="{2B9D4889-CE4A-4F73-AF23-A94A7B35FDC7}" dt="2023-11-30T14:18:31.876" v="2415" actId="478"/>
          <ac:grpSpMkLst>
            <pc:docMk/>
            <pc:sldMk cId="4274418614" sldId="333"/>
            <ac:grpSpMk id="57" creationId="{00000000-0000-0000-0000-000000000000}"/>
          </ac:grpSpMkLst>
        </pc:grpChg>
        <pc:grpChg chg="del">
          <ac:chgData name="Paulo Renato Xavier da Silva" userId="d2fbfea9-16e8-43bd-9a0a-5c107b189f82" providerId="ADAL" clId="{2B9D4889-CE4A-4F73-AF23-A94A7B35FDC7}" dt="2023-11-30T14:18:31.876" v="2415" actId="478"/>
          <ac:grpSpMkLst>
            <pc:docMk/>
            <pc:sldMk cId="4274418614" sldId="333"/>
            <ac:grpSpMk id="73" creationId="{00000000-0000-0000-0000-000000000000}"/>
          </ac:grpSpMkLst>
        </pc:grpChg>
        <pc:grpChg chg="del">
          <ac:chgData name="Paulo Renato Xavier da Silva" userId="d2fbfea9-16e8-43bd-9a0a-5c107b189f82" providerId="ADAL" clId="{2B9D4889-CE4A-4F73-AF23-A94A7B35FDC7}" dt="2023-11-30T14:18:31.876" v="2415" actId="478"/>
          <ac:grpSpMkLst>
            <pc:docMk/>
            <pc:sldMk cId="4274418614" sldId="333"/>
            <ac:grpSpMk id="83" creationId="{00000000-0000-0000-0000-000000000000}"/>
          </ac:grpSpMkLst>
        </pc:grpChg>
        <pc:grpChg chg="add mod">
          <ac:chgData name="Paulo Renato Xavier da Silva" userId="d2fbfea9-16e8-43bd-9a0a-5c107b189f82" providerId="ADAL" clId="{2B9D4889-CE4A-4F73-AF23-A94A7B35FDC7}" dt="2023-11-30T14:18:37.206" v="2430" actId="1036"/>
          <ac:grpSpMkLst>
            <pc:docMk/>
            <pc:sldMk cId="4274418614" sldId="333"/>
            <ac:grpSpMk id="125" creationId="{B30FD966-6E1F-7218-CE00-776B152A5B07}"/>
          </ac:grpSpMkLst>
        </pc:grpChg>
        <pc:grpChg chg="mod">
          <ac:chgData name="Paulo Renato Xavier da Silva" userId="d2fbfea9-16e8-43bd-9a0a-5c107b189f82" providerId="ADAL" clId="{2B9D4889-CE4A-4F73-AF23-A94A7B35FDC7}" dt="2023-11-30T14:18:33.037" v="2416"/>
          <ac:grpSpMkLst>
            <pc:docMk/>
            <pc:sldMk cId="4274418614" sldId="333"/>
            <ac:grpSpMk id="126" creationId="{86BCE864-0A2D-FD2B-E94C-6D3E502394D9}"/>
          </ac:grpSpMkLst>
        </pc:grpChg>
        <pc:grpChg chg="mod">
          <ac:chgData name="Paulo Renato Xavier da Silva" userId="d2fbfea9-16e8-43bd-9a0a-5c107b189f82" providerId="ADAL" clId="{2B9D4889-CE4A-4F73-AF23-A94A7B35FDC7}" dt="2023-11-30T14:18:33.037" v="2416"/>
          <ac:grpSpMkLst>
            <pc:docMk/>
            <pc:sldMk cId="4274418614" sldId="333"/>
            <ac:grpSpMk id="131" creationId="{D3209C18-FC07-3B25-F8D3-FF0A2BDCA5A9}"/>
          </ac:grpSpMkLst>
        </pc:grpChg>
        <pc:grpChg chg="mod">
          <ac:chgData name="Paulo Renato Xavier da Silva" userId="d2fbfea9-16e8-43bd-9a0a-5c107b189f82" providerId="ADAL" clId="{2B9D4889-CE4A-4F73-AF23-A94A7B35FDC7}" dt="2023-11-30T14:18:33.037" v="2416"/>
          <ac:grpSpMkLst>
            <pc:docMk/>
            <pc:sldMk cId="4274418614" sldId="333"/>
            <ac:grpSpMk id="133" creationId="{8FA28683-227F-C141-5F64-EF0113746FC7}"/>
          </ac:grpSpMkLst>
        </pc:grpChg>
        <pc:grpChg chg="add mod">
          <ac:chgData name="Paulo Renato Xavier da Silva" userId="d2fbfea9-16e8-43bd-9a0a-5c107b189f82" providerId="ADAL" clId="{2B9D4889-CE4A-4F73-AF23-A94A7B35FDC7}" dt="2023-11-30T14:18:37.206" v="2430" actId="1036"/>
          <ac:grpSpMkLst>
            <pc:docMk/>
            <pc:sldMk cId="4274418614" sldId="333"/>
            <ac:grpSpMk id="136" creationId="{A78D313D-8B5B-8F7A-683D-9823AFCC696D}"/>
          </ac:grpSpMkLst>
        </pc:grpChg>
        <pc:grpChg chg="mod">
          <ac:chgData name="Paulo Renato Xavier da Silva" userId="d2fbfea9-16e8-43bd-9a0a-5c107b189f82" providerId="ADAL" clId="{2B9D4889-CE4A-4F73-AF23-A94A7B35FDC7}" dt="2023-11-30T14:18:33.037" v="2416"/>
          <ac:grpSpMkLst>
            <pc:docMk/>
            <pc:sldMk cId="4274418614" sldId="333"/>
            <ac:grpSpMk id="137" creationId="{7CD5CE3A-B761-3D9E-DE4C-B3F629AFB7BD}"/>
          </ac:grpSpMkLst>
        </pc:grpChg>
        <pc:grpChg chg="mod">
          <ac:chgData name="Paulo Renato Xavier da Silva" userId="d2fbfea9-16e8-43bd-9a0a-5c107b189f82" providerId="ADAL" clId="{2B9D4889-CE4A-4F73-AF23-A94A7B35FDC7}" dt="2023-11-30T14:18:33.037" v="2416"/>
          <ac:grpSpMkLst>
            <pc:docMk/>
            <pc:sldMk cId="4274418614" sldId="333"/>
            <ac:grpSpMk id="142" creationId="{2183CB78-06E7-64EE-D49F-1D968CA7BEBE}"/>
          </ac:grpSpMkLst>
        </pc:grpChg>
        <pc:grpChg chg="mod">
          <ac:chgData name="Paulo Renato Xavier da Silva" userId="d2fbfea9-16e8-43bd-9a0a-5c107b189f82" providerId="ADAL" clId="{2B9D4889-CE4A-4F73-AF23-A94A7B35FDC7}" dt="2023-11-30T14:18:33.037" v="2416"/>
          <ac:grpSpMkLst>
            <pc:docMk/>
            <pc:sldMk cId="4274418614" sldId="333"/>
            <ac:grpSpMk id="144" creationId="{58C06F2D-C8A3-4BB3-D841-763171C77F78}"/>
          </ac:grpSpMkLst>
        </pc:grpChg>
        <pc:grpChg chg="add mod">
          <ac:chgData name="Paulo Renato Xavier da Silva" userId="d2fbfea9-16e8-43bd-9a0a-5c107b189f82" providerId="ADAL" clId="{2B9D4889-CE4A-4F73-AF23-A94A7B35FDC7}" dt="2023-11-30T14:18:37.206" v="2430" actId="1036"/>
          <ac:grpSpMkLst>
            <pc:docMk/>
            <pc:sldMk cId="4274418614" sldId="333"/>
            <ac:grpSpMk id="147" creationId="{9A44DEF8-64A8-AC7F-A126-90920FD169C0}"/>
          </ac:grpSpMkLst>
        </pc:grpChg>
        <pc:grpChg chg="mod">
          <ac:chgData name="Paulo Renato Xavier da Silva" userId="d2fbfea9-16e8-43bd-9a0a-5c107b189f82" providerId="ADAL" clId="{2B9D4889-CE4A-4F73-AF23-A94A7B35FDC7}" dt="2023-11-30T14:18:33.037" v="2416"/>
          <ac:grpSpMkLst>
            <pc:docMk/>
            <pc:sldMk cId="4274418614" sldId="333"/>
            <ac:grpSpMk id="148" creationId="{4940E4A6-3F69-1484-AC17-61AF840D153F}"/>
          </ac:grpSpMkLst>
        </pc:grpChg>
        <pc:grpChg chg="mod">
          <ac:chgData name="Paulo Renato Xavier da Silva" userId="d2fbfea9-16e8-43bd-9a0a-5c107b189f82" providerId="ADAL" clId="{2B9D4889-CE4A-4F73-AF23-A94A7B35FDC7}" dt="2023-11-30T14:18:33.037" v="2416"/>
          <ac:grpSpMkLst>
            <pc:docMk/>
            <pc:sldMk cId="4274418614" sldId="333"/>
            <ac:grpSpMk id="153" creationId="{840294EB-E5CD-3BDF-A7F1-1E548FB68487}"/>
          </ac:grpSpMkLst>
        </pc:grpChg>
        <pc:grpChg chg="add mod">
          <ac:chgData name="Paulo Renato Xavier da Silva" userId="d2fbfea9-16e8-43bd-9a0a-5c107b189f82" providerId="ADAL" clId="{2B9D4889-CE4A-4F73-AF23-A94A7B35FDC7}" dt="2023-11-30T14:18:37.206" v="2430" actId="1036"/>
          <ac:grpSpMkLst>
            <pc:docMk/>
            <pc:sldMk cId="4274418614" sldId="333"/>
            <ac:grpSpMk id="163" creationId="{03D02A5F-E792-B519-CEA8-CAF0C0C7EEC1}"/>
          </ac:grpSpMkLst>
        </pc:grpChg>
        <pc:grpChg chg="mod">
          <ac:chgData name="Paulo Renato Xavier da Silva" userId="d2fbfea9-16e8-43bd-9a0a-5c107b189f82" providerId="ADAL" clId="{2B9D4889-CE4A-4F73-AF23-A94A7B35FDC7}" dt="2023-11-30T14:18:33.037" v="2416"/>
          <ac:grpSpMkLst>
            <pc:docMk/>
            <pc:sldMk cId="4274418614" sldId="333"/>
            <ac:grpSpMk id="164" creationId="{ADC50FA3-08FF-3E87-0995-4B02D1CBFA44}"/>
          </ac:grpSpMkLst>
        </pc:grpChg>
        <pc:grpChg chg="mod">
          <ac:chgData name="Paulo Renato Xavier da Silva" userId="d2fbfea9-16e8-43bd-9a0a-5c107b189f82" providerId="ADAL" clId="{2B9D4889-CE4A-4F73-AF23-A94A7B35FDC7}" dt="2023-11-30T14:18:33.037" v="2416"/>
          <ac:grpSpMkLst>
            <pc:docMk/>
            <pc:sldMk cId="4274418614" sldId="333"/>
            <ac:grpSpMk id="169" creationId="{3B7E48F1-4DBD-83B1-6F2B-17859ED511B8}"/>
          </ac:grpSpMkLst>
        </pc:grpChg>
        <pc:grpChg chg="add mod">
          <ac:chgData name="Paulo Renato Xavier da Silva" userId="d2fbfea9-16e8-43bd-9a0a-5c107b189f82" providerId="ADAL" clId="{2B9D4889-CE4A-4F73-AF23-A94A7B35FDC7}" dt="2023-11-30T14:21:54.487" v="2486" actId="14100"/>
          <ac:grpSpMkLst>
            <pc:docMk/>
            <pc:sldMk cId="4274418614" sldId="333"/>
            <ac:grpSpMk id="173" creationId="{BFEFF4A8-3374-6B05-A77C-6C9B1BF79580}"/>
          </ac:grpSpMkLst>
        </pc:grpChg>
        <pc:grpChg chg="mod">
          <ac:chgData name="Paulo Renato Xavier da Silva" userId="d2fbfea9-16e8-43bd-9a0a-5c107b189f82" providerId="ADAL" clId="{2B9D4889-CE4A-4F73-AF23-A94A7B35FDC7}" dt="2023-11-30T14:18:33.037" v="2416"/>
          <ac:grpSpMkLst>
            <pc:docMk/>
            <pc:sldMk cId="4274418614" sldId="333"/>
            <ac:grpSpMk id="174" creationId="{ED122C97-E4DC-00A8-85B1-B2C9112A02A2}"/>
          </ac:grpSpMkLst>
        </pc:grpChg>
        <pc:grpChg chg="mod">
          <ac:chgData name="Paulo Renato Xavier da Silva" userId="d2fbfea9-16e8-43bd-9a0a-5c107b189f82" providerId="ADAL" clId="{2B9D4889-CE4A-4F73-AF23-A94A7B35FDC7}" dt="2023-11-30T14:18:33.037" v="2416"/>
          <ac:grpSpMkLst>
            <pc:docMk/>
            <pc:sldMk cId="4274418614" sldId="333"/>
            <ac:grpSpMk id="179" creationId="{636B1F59-09CE-1964-95ED-F24A933D9260}"/>
          </ac:grpSpMkLst>
        </pc:grpChg>
        <pc:grpChg chg="mod">
          <ac:chgData name="Paulo Renato Xavier da Silva" userId="d2fbfea9-16e8-43bd-9a0a-5c107b189f82" providerId="ADAL" clId="{2B9D4889-CE4A-4F73-AF23-A94A7B35FDC7}" dt="2023-11-30T14:18:33.037" v="2416"/>
          <ac:grpSpMkLst>
            <pc:docMk/>
            <pc:sldMk cId="4274418614" sldId="333"/>
            <ac:grpSpMk id="181" creationId="{390E87E4-0F48-6065-C724-CC0DC4107924}"/>
          </ac:grpSpMkLst>
        </pc:grpChg>
        <pc:picChg chg="del">
          <ac:chgData name="Paulo Renato Xavier da Silva" userId="d2fbfea9-16e8-43bd-9a0a-5c107b189f82" providerId="ADAL" clId="{2B9D4889-CE4A-4F73-AF23-A94A7B35FDC7}" dt="2023-11-30T14:18:31.876" v="2415" actId="478"/>
          <ac:picMkLst>
            <pc:docMk/>
            <pc:sldMk cId="4274418614" sldId="333"/>
            <ac:picMk id="19" creationId="{00000000-0000-0000-0000-000000000000}"/>
          </ac:picMkLst>
        </pc:picChg>
        <pc:picChg chg="del">
          <ac:chgData name="Paulo Renato Xavier da Silva" userId="d2fbfea9-16e8-43bd-9a0a-5c107b189f82" providerId="ADAL" clId="{2B9D4889-CE4A-4F73-AF23-A94A7B35FDC7}" dt="2023-11-30T14:18:31.876" v="2415" actId="478"/>
          <ac:picMkLst>
            <pc:docMk/>
            <pc:sldMk cId="4274418614" sldId="333"/>
            <ac:picMk id="20" creationId="{00000000-0000-0000-0000-000000000000}"/>
          </ac:picMkLst>
        </pc:picChg>
        <pc:picChg chg="del">
          <ac:chgData name="Paulo Renato Xavier da Silva" userId="d2fbfea9-16e8-43bd-9a0a-5c107b189f82" providerId="ADAL" clId="{2B9D4889-CE4A-4F73-AF23-A94A7B35FDC7}" dt="2023-11-30T14:18:31.876" v="2415" actId="478"/>
          <ac:picMkLst>
            <pc:docMk/>
            <pc:sldMk cId="4274418614" sldId="333"/>
            <ac:picMk id="21" creationId="{00000000-0000-0000-0000-000000000000}"/>
          </ac:picMkLst>
        </pc:picChg>
        <pc:picChg chg="add mod">
          <ac:chgData name="Paulo Renato Xavier da Silva" userId="d2fbfea9-16e8-43bd-9a0a-5c107b189f82" providerId="ADAL" clId="{2B9D4889-CE4A-4F73-AF23-A94A7B35FDC7}" dt="2023-11-30T14:18:37.206" v="2430" actId="1036"/>
          <ac:picMkLst>
            <pc:docMk/>
            <pc:sldMk cId="4274418614" sldId="333"/>
            <ac:picMk id="109" creationId="{339081F2-FB74-06B0-7AD2-183E2E60F8C0}"/>
          </ac:picMkLst>
        </pc:picChg>
        <pc:picChg chg="add mod">
          <ac:chgData name="Paulo Renato Xavier da Silva" userId="d2fbfea9-16e8-43bd-9a0a-5c107b189f82" providerId="ADAL" clId="{2B9D4889-CE4A-4F73-AF23-A94A7B35FDC7}" dt="2023-11-30T14:18:37.206" v="2430" actId="1036"/>
          <ac:picMkLst>
            <pc:docMk/>
            <pc:sldMk cId="4274418614" sldId="333"/>
            <ac:picMk id="110" creationId="{D2BE8802-E7DA-84FC-7A09-1A02D00E3AEA}"/>
          </ac:picMkLst>
        </pc:picChg>
        <pc:picChg chg="add mod">
          <ac:chgData name="Paulo Renato Xavier da Silva" userId="d2fbfea9-16e8-43bd-9a0a-5c107b189f82" providerId="ADAL" clId="{2B9D4889-CE4A-4F73-AF23-A94A7B35FDC7}" dt="2023-11-30T14:18:37.206" v="2430" actId="1036"/>
          <ac:picMkLst>
            <pc:docMk/>
            <pc:sldMk cId="4274418614" sldId="333"/>
            <ac:picMk id="111" creationId="{6DA1C64F-F67C-2912-2D1A-B0A5EA51A9C3}"/>
          </ac:picMkLst>
        </pc:picChg>
        <pc:cxnChg chg="del mod">
          <ac:chgData name="Paulo Renato Xavier da Silva" userId="d2fbfea9-16e8-43bd-9a0a-5c107b189f82" providerId="ADAL" clId="{2B9D4889-CE4A-4F73-AF23-A94A7B35FDC7}" dt="2023-11-30T14:06:23.646" v="2321" actId="478"/>
          <ac:cxnSpMkLst>
            <pc:docMk/>
            <pc:sldMk cId="4274418614" sldId="333"/>
            <ac:cxnSpMk id="9"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10"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11"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12" creationId="{00000000-0000-0000-0000-000000000000}"/>
          </ac:cxnSpMkLst>
        </pc:cxnChg>
        <pc:cxnChg chg="del">
          <ac:chgData name="Paulo Renato Xavier da Silva" userId="d2fbfea9-16e8-43bd-9a0a-5c107b189f82" providerId="ADAL" clId="{2B9D4889-CE4A-4F73-AF23-A94A7B35FDC7}" dt="2023-11-30T14:06:23.646" v="2321" actId="478"/>
          <ac:cxnSpMkLst>
            <pc:docMk/>
            <pc:sldMk cId="4274418614" sldId="333"/>
            <ac:cxnSpMk id="25"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26"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27"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28" creationId="{00000000-0000-0000-0000-000000000000}"/>
          </ac:cxnSpMkLst>
        </pc:cxnChg>
        <pc:cxnChg chg="del mod">
          <ac:chgData name="Paulo Renato Xavier da Silva" userId="d2fbfea9-16e8-43bd-9a0a-5c107b189f82" providerId="ADAL" clId="{2B9D4889-CE4A-4F73-AF23-A94A7B35FDC7}" dt="2023-11-30T14:06:23.646" v="2321" actId="478"/>
          <ac:cxnSpMkLst>
            <pc:docMk/>
            <pc:sldMk cId="4274418614" sldId="333"/>
            <ac:cxnSpMk id="29" creationId="{00000000-0000-0000-0000-000000000000}"/>
          </ac:cxnSpMkLst>
        </pc:cxnChg>
        <pc:cxnChg chg="del mod">
          <ac:chgData name="Paulo Renato Xavier da Silva" userId="d2fbfea9-16e8-43bd-9a0a-5c107b189f82" providerId="ADAL" clId="{2B9D4889-CE4A-4F73-AF23-A94A7B35FDC7}" dt="2023-11-30T14:18:31.876" v="2415" actId="478"/>
          <ac:cxnSpMkLst>
            <pc:docMk/>
            <pc:sldMk cId="4274418614" sldId="333"/>
            <ac:cxnSpMk id="30" creationId="{00000000-0000-0000-0000-000000000000}"/>
          </ac:cxnSpMkLst>
        </pc:cxnChg>
        <pc:cxnChg chg="mod">
          <ac:chgData name="Paulo Renato Xavier da Silva" userId="d2fbfea9-16e8-43bd-9a0a-5c107b189f82" providerId="ADAL" clId="{2B9D4889-CE4A-4F73-AF23-A94A7B35FDC7}" dt="2023-11-30T14:18:31.876" v="2415" actId="478"/>
          <ac:cxnSpMkLst>
            <pc:docMk/>
            <pc:sldMk cId="4274418614" sldId="333"/>
            <ac:cxnSpMk id="37" creationId="{00000000-0000-0000-0000-000000000000}"/>
          </ac:cxnSpMkLst>
        </pc:cxnChg>
        <pc:cxnChg chg="mod">
          <ac:chgData name="Paulo Renato Xavier da Silva" userId="d2fbfea9-16e8-43bd-9a0a-5c107b189f82" providerId="ADAL" clId="{2B9D4889-CE4A-4F73-AF23-A94A7B35FDC7}" dt="2023-11-30T14:18:31.876" v="2415" actId="478"/>
          <ac:cxnSpMkLst>
            <pc:docMk/>
            <pc:sldMk cId="4274418614" sldId="333"/>
            <ac:cxnSpMk id="48" creationId="{00000000-0000-0000-0000-000000000000}"/>
          </ac:cxnSpMkLst>
        </pc:cxnChg>
        <pc:cxnChg chg="mod">
          <ac:chgData name="Paulo Renato Xavier da Silva" userId="d2fbfea9-16e8-43bd-9a0a-5c107b189f82" providerId="ADAL" clId="{2B9D4889-CE4A-4F73-AF23-A94A7B35FDC7}" dt="2023-11-30T14:18:31.876" v="2415" actId="478"/>
          <ac:cxnSpMkLst>
            <pc:docMk/>
            <pc:sldMk cId="4274418614" sldId="333"/>
            <ac:cxnSpMk id="59" creationId="{00000000-0000-0000-0000-000000000000}"/>
          </ac:cxnSpMkLst>
        </pc:cxnChg>
        <pc:cxnChg chg="del mod">
          <ac:chgData name="Paulo Renato Xavier da Silva" userId="d2fbfea9-16e8-43bd-9a0a-5c107b189f82" providerId="ADAL" clId="{2B9D4889-CE4A-4F73-AF23-A94A7B35FDC7}" dt="2023-11-30T14:18:31.876" v="2415" actId="478"/>
          <ac:cxnSpMkLst>
            <pc:docMk/>
            <pc:sldMk cId="4274418614" sldId="333"/>
            <ac:cxnSpMk id="69" creationId="{00000000-0000-0000-0000-000000000000}"/>
          </ac:cxnSpMkLst>
        </pc:cxnChg>
        <pc:cxnChg chg="del mod">
          <ac:chgData name="Paulo Renato Xavier da Silva" userId="d2fbfea9-16e8-43bd-9a0a-5c107b189f82" providerId="ADAL" clId="{2B9D4889-CE4A-4F73-AF23-A94A7B35FDC7}" dt="2023-11-30T14:18:31.876" v="2415" actId="478"/>
          <ac:cxnSpMkLst>
            <pc:docMk/>
            <pc:sldMk cId="4274418614" sldId="333"/>
            <ac:cxnSpMk id="70" creationId="{00000000-0000-0000-0000-000000000000}"/>
          </ac:cxnSpMkLst>
        </pc:cxnChg>
        <pc:cxnChg chg="del">
          <ac:chgData name="Paulo Renato Xavier da Silva" userId="d2fbfea9-16e8-43bd-9a0a-5c107b189f82" providerId="ADAL" clId="{2B9D4889-CE4A-4F73-AF23-A94A7B35FDC7}" dt="2023-11-30T14:18:31.876" v="2415" actId="478"/>
          <ac:cxnSpMkLst>
            <pc:docMk/>
            <pc:sldMk cId="4274418614" sldId="333"/>
            <ac:cxnSpMk id="71" creationId="{00000000-0000-0000-0000-000000000000}"/>
          </ac:cxnSpMkLst>
        </pc:cxnChg>
        <pc:cxnChg chg="del">
          <ac:chgData name="Paulo Renato Xavier da Silva" userId="d2fbfea9-16e8-43bd-9a0a-5c107b189f82" providerId="ADAL" clId="{2B9D4889-CE4A-4F73-AF23-A94A7B35FDC7}" dt="2023-11-30T14:18:31.876" v="2415" actId="478"/>
          <ac:cxnSpMkLst>
            <pc:docMk/>
            <pc:sldMk cId="4274418614" sldId="333"/>
            <ac:cxnSpMk id="72" creationId="{00000000-0000-0000-0000-000000000000}"/>
          </ac:cxnSpMkLst>
        </pc:cxnChg>
        <pc:cxnChg chg="mod">
          <ac:chgData name="Paulo Renato Xavier da Silva" userId="d2fbfea9-16e8-43bd-9a0a-5c107b189f82" providerId="ADAL" clId="{2B9D4889-CE4A-4F73-AF23-A94A7B35FDC7}" dt="2023-11-30T14:18:31.876" v="2415" actId="478"/>
          <ac:cxnSpMkLst>
            <pc:docMk/>
            <pc:sldMk cId="4274418614" sldId="333"/>
            <ac:cxnSpMk id="75" creationId="{00000000-0000-0000-0000-000000000000}"/>
          </ac:cxnSpMkLst>
        </pc:cxnChg>
        <pc:cxnChg chg="mod">
          <ac:chgData name="Paulo Renato Xavier da Silva" userId="d2fbfea9-16e8-43bd-9a0a-5c107b189f82" providerId="ADAL" clId="{2B9D4889-CE4A-4F73-AF23-A94A7B35FDC7}" dt="2023-11-30T14:18:31.876" v="2415" actId="478"/>
          <ac:cxnSpMkLst>
            <pc:docMk/>
            <pc:sldMk cId="4274418614" sldId="333"/>
            <ac:cxnSpMk id="85" creationId="{00000000-0000-0000-0000-000000000000}"/>
          </ac:cxnSpMkLst>
        </pc:cxnChg>
        <pc:cxnChg chg="add mod">
          <ac:chgData name="Paulo Renato Xavier da Silva" userId="d2fbfea9-16e8-43bd-9a0a-5c107b189f82" providerId="ADAL" clId="{2B9D4889-CE4A-4F73-AF23-A94A7B35FDC7}" dt="2023-11-30T14:06:24.439" v="2322"/>
          <ac:cxnSpMkLst>
            <pc:docMk/>
            <pc:sldMk cId="4274418614" sldId="333"/>
            <ac:cxnSpMk id="100" creationId="{18C6C94A-429F-BB7E-C56D-CE9991691A88}"/>
          </ac:cxnSpMkLst>
        </pc:cxnChg>
        <pc:cxnChg chg="add mod">
          <ac:chgData name="Paulo Renato Xavier da Silva" userId="d2fbfea9-16e8-43bd-9a0a-5c107b189f82" providerId="ADAL" clId="{2B9D4889-CE4A-4F73-AF23-A94A7B35FDC7}" dt="2023-11-30T14:06:24.439" v="2322"/>
          <ac:cxnSpMkLst>
            <pc:docMk/>
            <pc:sldMk cId="4274418614" sldId="333"/>
            <ac:cxnSpMk id="101" creationId="{DFB778F9-44CE-262D-F099-4F7B2D4163D0}"/>
          </ac:cxnSpMkLst>
        </pc:cxnChg>
        <pc:cxnChg chg="add mod">
          <ac:chgData name="Paulo Renato Xavier da Silva" userId="d2fbfea9-16e8-43bd-9a0a-5c107b189f82" providerId="ADAL" clId="{2B9D4889-CE4A-4F73-AF23-A94A7B35FDC7}" dt="2023-11-30T14:06:24.439" v="2322"/>
          <ac:cxnSpMkLst>
            <pc:docMk/>
            <pc:sldMk cId="4274418614" sldId="333"/>
            <ac:cxnSpMk id="102" creationId="{117361C6-B373-3CAD-B183-BB513040AF12}"/>
          </ac:cxnSpMkLst>
        </pc:cxnChg>
        <pc:cxnChg chg="add mod">
          <ac:chgData name="Paulo Renato Xavier da Silva" userId="d2fbfea9-16e8-43bd-9a0a-5c107b189f82" providerId="ADAL" clId="{2B9D4889-CE4A-4F73-AF23-A94A7B35FDC7}" dt="2023-11-30T14:06:24.439" v="2322"/>
          <ac:cxnSpMkLst>
            <pc:docMk/>
            <pc:sldMk cId="4274418614" sldId="333"/>
            <ac:cxnSpMk id="103" creationId="{487D708E-2BB3-4810-D0F8-9A055232C33A}"/>
          </ac:cxnSpMkLst>
        </pc:cxnChg>
        <pc:cxnChg chg="add mod">
          <ac:chgData name="Paulo Renato Xavier da Silva" userId="d2fbfea9-16e8-43bd-9a0a-5c107b189f82" providerId="ADAL" clId="{2B9D4889-CE4A-4F73-AF23-A94A7B35FDC7}" dt="2023-11-30T14:18:37.206" v="2430" actId="1036"/>
          <ac:cxnSpMkLst>
            <pc:docMk/>
            <pc:sldMk cId="4274418614" sldId="333"/>
            <ac:cxnSpMk id="115" creationId="{0E92E7A3-E031-73EB-4DC7-856956AA8B90}"/>
          </ac:cxnSpMkLst>
        </pc:cxnChg>
        <pc:cxnChg chg="add mod">
          <ac:chgData name="Paulo Renato Xavier da Silva" userId="d2fbfea9-16e8-43bd-9a0a-5c107b189f82" providerId="ADAL" clId="{2B9D4889-CE4A-4F73-AF23-A94A7B35FDC7}" dt="2023-11-30T14:18:37.206" v="2430" actId="1036"/>
          <ac:cxnSpMkLst>
            <pc:docMk/>
            <pc:sldMk cId="4274418614" sldId="333"/>
            <ac:cxnSpMk id="116" creationId="{709BB2F0-ADDE-E9FB-729A-DAEBAD4034EC}"/>
          </ac:cxnSpMkLst>
        </pc:cxnChg>
        <pc:cxnChg chg="add mod">
          <ac:chgData name="Paulo Renato Xavier da Silva" userId="d2fbfea9-16e8-43bd-9a0a-5c107b189f82" providerId="ADAL" clId="{2B9D4889-CE4A-4F73-AF23-A94A7B35FDC7}" dt="2023-11-30T14:18:37.206" v="2430" actId="1036"/>
          <ac:cxnSpMkLst>
            <pc:docMk/>
            <pc:sldMk cId="4274418614" sldId="333"/>
            <ac:cxnSpMk id="117" creationId="{3111469C-2D71-FFEE-0765-05913C9AC24C}"/>
          </ac:cxnSpMkLst>
        </pc:cxnChg>
        <pc:cxnChg chg="add mod">
          <ac:chgData name="Paulo Renato Xavier da Silva" userId="d2fbfea9-16e8-43bd-9a0a-5c107b189f82" providerId="ADAL" clId="{2B9D4889-CE4A-4F73-AF23-A94A7B35FDC7}" dt="2023-11-30T14:18:37.206" v="2430" actId="1036"/>
          <ac:cxnSpMkLst>
            <pc:docMk/>
            <pc:sldMk cId="4274418614" sldId="333"/>
            <ac:cxnSpMk id="118" creationId="{F50E17B3-1743-AE61-0246-5CA340AA90CF}"/>
          </ac:cxnSpMkLst>
        </pc:cxnChg>
        <pc:cxnChg chg="add mod">
          <ac:chgData name="Paulo Renato Xavier da Silva" userId="d2fbfea9-16e8-43bd-9a0a-5c107b189f82" providerId="ADAL" clId="{2B9D4889-CE4A-4F73-AF23-A94A7B35FDC7}" dt="2023-11-30T14:18:37.206" v="2430" actId="1036"/>
          <ac:cxnSpMkLst>
            <pc:docMk/>
            <pc:sldMk cId="4274418614" sldId="333"/>
            <ac:cxnSpMk id="119" creationId="{81444F36-67DC-15D9-86DB-210F28919E82}"/>
          </ac:cxnSpMkLst>
        </pc:cxnChg>
        <pc:cxnChg chg="add mod">
          <ac:chgData name="Paulo Renato Xavier da Silva" userId="d2fbfea9-16e8-43bd-9a0a-5c107b189f82" providerId="ADAL" clId="{2B9D4889-CE4A-4F73-AF23-A94A7B35FDC7}" dt="2023-11-30T14:18:37.206" v="2430" actId="1036"/>
          <ac:cxnSpMkLst>
            <pc:docMk/>
            <pc:sldMk cId="4274418614" sldId="333"/>
            <ac:cxnSpMk id="120" creationId="{F244B6EA-EF94-9B5A-2A87-1E7B45F576B4}"/>
          </ac:cxnSpMkLst>
        </pc:cxnChg>
        <pc:cxnChg chg="mod">
          <ac:chgData name="Paulo Renato Xavier da Silva" userId="d2fbfea9-16e8-43bd-9a0a-5c107b189f82" providerId="ADAL" clId="{2B9D4889-CE4A-4F73-AF23-A94A7B35FDC7}" dt="2023-11-30T14:25:18.619" v="2538" actId="14100"/>
          <ac:cxnSpMkLst>
            <pc:docMk/>
            <pc:sldMk cId="4274418614" sldId="333"/>
            <ac:cxnSpMk id="127" creationId="{EF407403-EA11-3E67-EF8D-15C725CB7D6A}"/>
          </ac:cxnSpMkLst>
        </pc:cxnChg>
        <pc:cxnChg chg="mod">
          <ac:chgData name="Paulo Renato Xavier da Silva" userId="d2fbfea9-16e8-43bd-9a0a-5c107b189f82" providerId="ADAL" clId="{2B9D4889-CE4A-4F73-AF23-A94A7B35FDC7}" dt="2023-11-30T14:22:05.178" v="2505" actId="1037"/>
          <ac:cxnSpMkLst>
            <pc:docMk/>
            <pc:sldMk cId="4274418614" sldId="333"/>
            <ac:cxnSpMk id="128" creationId="{0327D7D0-9D91-3EB4-1579-1D2F13C65835}"/>
          </ac:cxnSpMkLst>
        </pc:cxnChg>
        <pc:cxnChg chg="mod">
          <ac:chgData name="Paulo Renato Xavier da Silva" userId="d2fbfea9-16e8-43bd-9a0a-5c107b189f82" providerId="ADAL" clId="{2B9D4889-CE4A-4F73-AF23-A94A7B35FDC7}" dt="2023-11-30T14:18:33.037" v="2416"/>
          <ac:cxnSpMkLst>
            <pc:docMk/>
            <pc:sldMk cId="4274418614" sldId="333"/>
            <ac:cxnSpMk id="129" creationId="{6DA8BB71-3C75-1C28-4ACC-8BE967A0CFD4}"/>
          </ac:cxnSpMkLst>
        </pc:cxnChg>
        <pc:cxnChg chg="mod">
          <ac:chgData name="Paulo Renato Xavier da Silva" userId="d2fbfea9-16e8-43bd-9a0a-5c107b189f82" providerId="ADAL" clId="{2B9D4889-CE4A-4F73-AF23-A94A7B35FDC7}" dt="2023-11-30T14:26:47.092" v="2542" actId="14100"/>
          <ac:cxnSpMkLst>
            <pc:docMk/>
            <pc:sldMk cId="4274418614" sldId="333"/>
            <ac:cxnSpMk id="138" creationId="{DCCB8259-7502-6B51-A896-1D593FABA01A}"/>
          </ac:cxnSpMkLst>
        </pc:cxnChg>
        <pc:cxnChg chg="mod">
          <ac:chgData name="Paulo Renato Xavier da Silva" userId="d2fbfea9-16e8-43bd-9a0a-5c107b189f82" providerId="ADAL" clId="{2B9D4889-CE4A-4F73-AF23-A94A7B35FDC7}" dt="2023-11-30T14:22:46.098" v="2506" actId="1076"/>
          <ac:cxnSpMkLst>
            <pc:docMk/>
            <pc:sldMk cId="4274418614" sldId="333"/>
            <ac:cxnSpMk id="139" creationId="{18540BE3-0F75-1EC2-3427-20A104F36DD7}"/>
          </ac:cxnSpMkLst>
        </pc:cxnChg>
        <pc:cxnChg chg="mod">
          <ac:chgData name="Paulo Renato Xavier da Silva" userId="d2fbfea9-16e8-43bd-9a0a-5c107b189f82" providerId="ADAL" clId="{2B9D4889-CE4A-4F73-AF23-A94A7B35FDC7}" dt="2023-11-30T14:18:33.037" v="2416"/>
          <ac:cxnSpMkLst>
            <pc:docMk/>
            <pc:sldMk cId="4274418614" sldId="333"/>
            <ac:cxnSpMk id="140" creationId="{5D050219-DD1B-B7A8-4923-C7374FBA82BD}"/>
          </ac:cxnSpMkLst>
        </pc:cxnChg>
        <pc:cxnChg chg="mod">
          <ac:chgData name="Paulo Renato Xavier da Silva" userId="d2fbfea9-16e8-43bd-9a0a-5c107b189f82" providerId="ADAL" clId="{2B9D4889-CE4A-4F73-AF23-A94A7B35FDC7}" dt="2023-11-30T14:26:57.392" v="2543" actId="14100"/>
          <ac:cxnSpMkLst>
            <pc:docMk/>
            <pc:sldMk cId="4274418614" sldId="333"/>
            <ac:cxnSpMk id="149" creationId="{070A50D7-1821-B245-4C76-636ED2F72519}"/>
          </ac:cxnSpMkLst>
        </pc:cxnChg>
        <pc:cxnChg chg="mod">
          <ac:chgData name="Paulo Renato Xavier da Silva" userId="d2fbfea9-16e8-43bd-9a0a-5c107b189f82" providerId="ADAL" clId="{2B9D4889-CE4A-4F73-AF23-A94A7B35FDC7}" dt="2023-11-30T14:22:59.133" v="2507" actId="1076"/>
          <ac:cxnSpMkLst>
            <pc:docMk/>
            <pc:sldMk cId="4274418614" sldId="333"/>
            <ac:cxnSpMk id="150" creationId="{ED1A4925-C683-CEFB-D867-BE5CEA8A6CC4}"/>
          </ac:cxnSpMkLst>
        </pc:cxnChg>
        <pc:cxnChg chg="mod">
          <ac:chgData name="Paulo Renato Xavier da Silva" userId="d2fbfea9-16e8-43bd-9a0a-5c107b189f82" providerId="ADAL" clId="{2B9D4889-CE4A-4F73-AF23-A94A7B35FDC7}" dt="2023-11-30T14:18:33.037" v="2416"/>
          <ac:cxnSpMkLst>
            <pc:docMk/>
            <pc:sldMk cId="4274418614" sldId="333"/>
            <ac:cxnSpMk id="151" creationId="{1B73C6AD-BB74-01A2-4D89-4B450FB83B5C}"/>
          </ac:cxnSpMkLst>
        </pc:cxnChg>
        <pc:cxnChg chg="add mod">
          <ac:chgData name="Paulo Renato Xavier da Silva" userId="d2fbfea9-16e8-43bd-9a0a-5c107b189f82" providerId="ADAL" clId="{2B9D4889-CE4A-4F73-AF23-A94A7B35FDC7}" dt="2023-11-30T14:18:37.206" v="2430" actId="1036"/>
          <ac:cxnSpMkLst>
            <pc:docMk/>
            <pc:sldMk cId="4274418614" sldId="333"/>
            <ac:cxnSpMk id="159" creationId="{7A49DB39-48F7-BBDF-BC85-51B6232AB18C}"/>
          </ac:cxnSpMkLst>
        </pc:cxnChg>
        <pc:cxnChg chg="add mod">
          <ac:chgData name="Paulo Renato Xavier da Silva" userId="d2fbfea9-16e8-43bd-9a0a-5c107b189f82" providerId="ADAL" clId="{2B9D4889-CE4A-4F73-AF23-A94A7B35FDC7}" dt="2023-11-30T14:18:37.206" v="2430" actId="1036"/>
          <ac:cxnSpMkLst>
            <pc:docMk/>
            <pc:sldMk cId="4274418614" sldId="333"/>
            <ac:cxnSpMk id="160" creationId="{40BFE280-C3CF-9CD5-3C4F-C15CCB817B34}"/>
          </ac:cxnSpMkLst>
        </pc:cxnChg>
        <pc:cxnChg chg="add mod">
          <ac:chgData name="Paulo Renato Xavier da Silva" userId="d2fbfea9-16e8-43bd-9a0a-5c107b189f82" providerId="ADAL" clId="{2B9D4889-CE4A-4F73-AF23-A94A7B35FDC7}" dt="2023-11-30T14:18:37.206" v="2430" actId="1036"/>
          <ac:cxnSpMkLst>
            <pc:docMk/>
            <pc:sldMk cId="4274418614" sldId="333"/>
            <ac:cxnSpMk id="161" creationId="{266D4076-5DC9-8B2C-840C-69BDE3CC8AF4}"/>
          </ac:cxnSpMkLst>
        </pc:cxnChg>
        <pc:cxnChg chg="add mod">
          <ac:chgData name="Paulo Renato Xavier da Silva" userId="d2fbfea9-16e8-43bd-9a0a-5c107b189f82" providerId="ADAL" clId="{2B9D4889-CE4A-4F73-AF23-A94A7B35FDC7}" dt="2023-11-30T14:18:37.206" v="2430" actId="1036"/>
          <ac:cxnSpMkLst>
            <pc:docMk/>
            <pc:sldMk cId="4274418614" sldId="333"/>
            <ac:cxnSpMk id="162" creationId="{D1CFFD35-0527-F182-53CA-15A73054BFD0}"/>
          </ac:cxnSpMkLst>
        </pc:cxnChg>
        <pc:cxnChg chg="mod">
          <ac:chgData name="Paulo Renato Xavier da Silva" userId="d2fbfea9-16e8-43bd-9a0a-5c107b189f82" providerId="ADAL" clId="{2B9D4889-CE4A-4F73-AF23-A94A7B35FDC7}" dt="2023-11-30T14:27:03.313" v="2544" actId="14100"/>
          <ac:cxnSpMkLst>
            <pc:docMk/>
            <pc:sldMk cId="4274418614" sldId="333"/>
            <ac:cxnSpMk id="165" creationId="{7E34F4FC-11DB-2489-03EA-322F32AE22C7}"/>
          </ac:cxnSpMkLst>
        </pc:cxnChg>
        <pc:cxnChg chg="mod">
          <ac:chgData name="Paulo Renato Xavier da Silva" userId="d2fbfea9-16e8-43bd-9a0a-5c107b189f82" providerId="ADAL" clId="{2B9D4889-CE4A-4F73-AF23-A94A7B35FDC7}" dt="2023-11-30T14:23:07.433" v="2508" actId="1076"/>
          <ac:cxnSpMkLst>
            <pc:docMk/>
            <pc:sldMk cId="4274418614" sldId="333"/>
            <ac:cxnSpMk id="166" creationId="{C5D0F743-9691-AEE9-731E-431D625D8E2D}"/>
          </ac:cxnSpMkLst>
        </pc:cxnChg>
        <pc:cxnChg chg="mod">
          <ac:chgData name="Paulo Renato Xavier da Silva" userId="d2fbfea9-16e8-43bd-9a0a-5c107b189f82" providerId="ADAL" clId="{2B9D4889-CE4A-4F73-AF23-A94A7B35FDC7}" dt="2023-11-30T14:18:33.037" v="2416"/>
          <ac:cxnSpMkLst>
            <pc:docMk/>
            <pc:sldMk cId="4274418614" sldId="333"/>
            <ac:cxnSpMk id="167" creationId="{ED02825A-6503-6157-A7E2-6B060B6D40CE}"/>
          </ac:cxnSpMkLst>
        </pc:cxnChg>
        <pc:cxnChg chg="mod">
          <ac:chgData name="Paulo Renato Xavier da Silva" userId="d2fbfea9-16e8-43bd-9a0a-5c107b189f82" providerId="ADAL" clId="{2B9D4889-CE4A-4F73-AF23-A94A7B35FDC7}" dt="2023-11-30T14:27:10.274" v="2545" actId="14100"/>
          <ac:cxnSpMkLst>
            <pc:docMk/>
            <pc:sldMk cId="4274418614" sldId="333"/>
            <ac:cxnSpMk id="175" creationId="{28E17645-BEC8-E682-A488-222C895FF46D}"/>
          </ac:cxnSpMkLst>
        </pc:cxnChg>
        <pc:cxnChg chg="mod">
          <ac:chgData name="Paulo Renato Xavier da Silva" userId="d2fbfea9-16e8-43bd-9a0a-5c107b189f82" providerId="ADAL" clId="{2B9D4889-CE4A-4F73-AF23-A94A7B35FDC7}" dt="2023-11-30T14:23:15.047" v="2509" actId="1076"/>
          <ac:cxnSpMkLst>
            <pc:docMk/>
            <pc:sldMk cId="4274418614" sldId="333"/>
            <ac:cxnSpMk id="176" creationId="{9EFA8801-198E-7F0C-0C52-E2D0F1BA9F35}"/>
          </ac:cxnSpMkLst>
        </pc:cxnChg>
        <pc:cxnChg chg="mod">
          <ac:chgData name="Paulo Renato Xavier da Silva" userId="d2fbfea9-16e8-43bd-9a0a-5c107b189f82" providerId="ADAL" clId="{2B9D4889-CE4A-4F73-AF23-A94A7B35FDC7}" dt="2023-11-30T14:18:33.037" v="2416"/>
          <ac:cxnSpMkLst>
            <pc:docMk/>
            <pc:sldMk cId="4274418614" sldId="333"/>
            <ac:cxnSpMk id="177" creationId="{08D473E6-7CA6-CE96-28E8-7DBF12888EDA}"/>
          </ac:cxnSpMkLst>
        </pc:cxnChg>
      </pc:sldChg>
      <pc:sldChg chg="addSp delSp modSp mod modNotes">
        <pc:chgData name="Paulo Renato Xavier da Silva" userId="d2fbfea9-16e8-43bd-9a0a-5c107b189f82" providerId="ADAL" clId="{2B9D4889-CE4A-4F73-AF23-A94A7B35FDC7}" dt="2023-11-30T17:37:29.629" v="2816" actId="113"/>
        <pc:sldMkLst>
          <pc:docMk/>
          <pc:sldMk cId="3018584364" sldId="334"/>
        </pc:sldMkLst>
        <pc:spChg chg="mod">
          <ac:chgData name="Paulo Renato Xavier da Silva" userId="d2fbfea9-16e8-43bd-9a0a-5c107b189f82" providerId="ADAL" clId="{2B9D4889-CE4A-4F73-AF23-A94A7B35FDC7}" dt="2023-11-30T13:41:21.411" v="2051"/>
          <ac:spMkLst>
            <pc:docMk/>
            <pc:sldMk cId="3018584364" sldId="334"/>
            <ac:spMk id="2" creationId="{00000000-0000-0000-0000-000000000000}"/>
          </ac:spMkLst>
        </pc:spChg>
        <pc:spChg chg="add mod">
          <ac:chgData name="Paulo Renato Xavier da Silva" userId="d2fbfea9-16e8-43bd-9a0a-5c107b189f82" providerId="ADAL" clId="{2B9D4889-CE4A-4F73-AF23-A94A7B35FDC7}" dt="2023-11-30T14:06:34.329" v="2324"/>
          <ac:spMkLst>
            <pc:docMk/>
            <pc:sldMk cId="3018584364" sldId="334"/>
            <ac:spMk id="3" creationId="{E9400258-53F9-08D1-E08D-C952EBDEC258}"/>
          </ac:spMkLst>
        </pc:spChg>
        <pc:spChg chg="del mod">
          <ac:chgData name="Paulo Renato Xavier da Silva" userId="d2fbfea9-16e8-43bd-9a0a-5c107b189f82" providerId="ADAL" clId="{2B9D4889-CE4A-4F73-AF23-A94A7B35FDC7}" dt="2023-11-30T14:06:33.657" v="2323" actId="478"/>
          <ac:spMkLst>
            <pc:docMk/>
            <pc:sldMk cId="3018584364" sldId="334"/>
            <ac:spMk id="4"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5"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6"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7"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8" creationId="{00000000-0000-0000-0000-000000000000}"/>
          </ac:spMkLst>
        </pc:spChg>
        <pc:spChg chg="mod">
          <ac:chgData name="Paulo Renato Xavier da Silva" userId="d2fbfea9-16e8-43bd-9a0a-5c107b189f82" providerId="ADAL" clId="{2B9D4889-CE4A-4F73-AF23-A94A7B35FDC7}" dt="2023-11-30T14:28:46.875" v="2554"/>
          <ac:spMkLst>
            <pc:docMk/>
            <pc:sldMk cId="3018584364" sldId="334"/>
            <ac:spMk id="13"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14"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15"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16"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17" creationId="{00000000-0000-0000-0000-000000000000}"/>
          </ac:spMkLst>
        </pc:spChg>
        <pc:spChg chg="del">
          <ac:chgData name="Paulo Renato Xavier da Silva" userId="d2fbfea9-16e8-43bd-9a0a-5c107b189f82" providerId="ADAL" clId="{2B9D4889-CE4A-4F73-AF23-A94A7B35FDC7}" dt="2023-11-30T14:06:33.657" v="2323" actId="478"/>
          <ac:spMkLst>
            <pc:docMk/>
            <pc:sldMk cId="3018584364" sldId="334"/>
            <ac:spMk id="18" creationId="{00000000-0000-0000-0000-000000000000}"/>
          </ac:spMkLst>
        </pc:spChg>
        <pc:spChg chg="add mod">
          <ac:chgData name="Paulo Renato Xavier da Silva" userId="d2fbfea9-16e8-43bd-9a0a-5c107b189f82" providerId="ADAL" clId="{2B9D4889-CE4A-4F73-AF23-A94A7B35FDC7}" dt="2023-11-30T14:06:34.329" v="2324"/>
          <ac:spMkLst>
            <pc:docMk/>
            <pc:sldMk cId="3018584364" sldId="334"/>
            <ac:spMk id="20" creationId="{63961BAA-FD07-52CD-A59F-0896AC601F7B}"/>
          </ac:spMkLst>
        </pc:spChg>
        <pc:spChg chg="add mod">
          <ac:chgData name="Paulo Renato Xavier da Silva" userId="d2fbfea9-16e8-43bd-9a0a-5c107b189f82" providerId="ADAL" clId="{2B9D4889-CE4A-4F73-AF23-A94A7B35FDC7}" dt="2023-11-30T14:06:34.329" v="2324"/>
          <ac:spMkLst>
            <pc:docMk/>
            <pc:sldMk cId="3018584364" sldId="334"/>
            <ac:spMk id="21" creationId="{293CCEE6-1754-FF87-4371-1DCE35E2F6F4}"/>
          </ac:spMkLst>
        </pc:spChg>
        <pc:spChg chg="add mod">
          <ac:chgData name="Paulo Renato Xavier da Silva" userId="d2fbfea9-16e8-43bd-9a0a-5c107b189f82" providerId="ADAL" clId="{2B9D4889-CE4A-4F73-AF23-A94A7B35FDC7}" dt="2023-11-30T14:07:00.409" v="2328" actId="1582"/>
          <ac:spMkLst>
            <pc:docMk/>
            <pc:sldMk cId="3018584364" sldId="334"/>
            <ac:spMk id="22" creationId="{A1CB51C4-CEAB-A338-A981-656E06BD5DF6}"/>
          </ac:spMkLst>
        </pc:spChg>
        <pc:spChg chg="add mod">
          <ac:chgData name="Paulo Renato Xavier da Silva" userId="d2fbfea9-16e8-43bd-9a0a-5c107b189f82" providerId="ADAL" clId="{2B9D4889-CE4A-4F73-AF23-A94A7B35FDC7}" dt="2023-11-30T14:06:49.755" v="2326" actId="1582"/>
          <ac:spMkLst>
            <pc:docMk/>
            <pc:sldMk cId="3018584364" sldId="334"/>
            <ac:spMk id="23" creationId="{0F9DD72B-B6E1-B314-6E52-C06DC2A156E2}"/>
          </ac:spMkLst>
        </pc:spChg>
        <pc:spChg chg="add mod">
          <ac:chgData name="Paulo Renato Xavier da Silva" userId="d2fbfea9-16e8-43bd-9a0a-5c107b189f82" providerId="ADAL" clId="{2B9D4889-CE4A-4F73-AF23-A94A7B35FDC7}" dt="2023-11-30T14:06:34.329" v="2324"/>
          <ac:spMkLst>
            <pc:docMk/>
            <pc:sldMk cId="3018584364" sldId="334"/>
            <ac:spMk id="28" creationId="{3A6B95E9-EF53-438A-75B2-88434AB25810}"/>
          </ac:spMkLst>
        </pc:spChg>
        <pc:spChg chg="add mod">
          <ac:chgData name="Paulo Renato Xavier da Silva" userId="d2fbfea9-16e8-43bd-9a0a-5c107b189f82" providerId="ADAL" clId="{2B9D4889-CE4A-4F73-AF23-A94A7B35FDC7}" dt="2023-11-30T14:06:34.329" v="2324"/>
          <ac:spMkLst>
            <pc:docMk/>
            <pc:sldMk cId="3018584364" sldId="334"/>
            <ac:spMk id="29" creationId="{9D110E6B-2092-2B3A-0C8E-82A0D1141E6F}"/>
          </ac:spMkLst>
        </pc:spChg>
        <pc:spChg chg="add mod">
          <ac:chgData name="Paulo Renato Xavier da Silva" userId="d2fbfea9-16e8-43bd-9a0a-5c107b189f82" providerId="ADAL" clId="{2B9D4889-CE4A-4F73-AF23-A94A7B35FDC7}" dt="2023-11-30T14:06:34.329" v="2324"/>
          <ac:spMkLst>
            <pc:docMk/>
            <pc:sldMk cId="3018584364" sldId="334"/>
            <ac:spMk id="30" creationId="{FD0ECD78-D1C3-0A05-804E-7D1031E5C383}"/>
          </ac:spMkLst>
        </pc:spChg>
        <pc:spChg chg="add mod">
          <ac:chgData name="Paulo Renato Xavier da Silva" userId="d2fbfea9-16e8-43bd-9a0a-5c107b189f82" providerId="ADAL" clId="{2B9D4889-CE4A-4F73-AF23-A94A7B35FDC7}" dt="2023-11-30T14:06:34.329" v="2324"/>
          <ac:spMkLst>
            <pc:docMk/>
            <pc:sldMk cId="3018584364" sldId="334"/>
            <ac:spMk id="31" creationId="{6B65555F-8DF6-590F-29C4-43149F8FAEFC}"/>
          </ac:spMkLst>
        </pc:spChg>
        <pc:spChg chg="add mod">
          <ac:chgData name="Paulo Renato Xavier da Silva" userId="d2fbfea9-16e8-43bd-9a0a-5c107b189f82" providerId="ADAL" clId="{2B9D4889-CE4A-4F73-AF23-A94A7B35FDC7}" dt="2023-11-30T14:06:34.329" v="2324"/>
          <ac:spMkLst>
            <pc:docMk/>
            <pc:sldMk cId="3018584364" sldId="334"/>
            <ac:spMk id="32" creationId="{B5AAFCB2-9D61-8469-05D4-4A63221A3BBA}"/>
          </ac:spMkLst>
        </pc:spChg>
        <pc:graphicFrameChg chg="mod">
          <ac:chgData name="Paulo Renato Xavier da Silva" userId="d2fbfea9-16e8-43bd-9a0a-5c107b189f82" providerId="ADAL" clId="{2B9D4889-CE4A-4F73-AF23-A94A7B35FDC7}" dt="2023-11-30T14:29:50.824" v="2573"/>
          <ac:graphicFrameMkLst>
            <pc:docMk/>
            <pc:sldMk cId="3018584364" sldId="334"/>
            <ac:graphicFrameMk id="19" creationId="{00000000-0000-0000-0000-000000000000}"/>
          </ac:graphicFrameMkLst>
        </pc:graphicFrameChg>
        <pc:cxnChg chg="del mod">
          <ac:chgData name="Paulo Renato Xavier da Silva" userId="d2fbfea9-16e8-43bd-9a0a-5c107b189f82" providerId="ADAL" clId="{2B9D4889-CE4A-4F73-AF23-A94A7B35FDC7}" dt="2023-11-30T14:06:33.657" v="2323" actId="478"/>
          <ac:cxnSpMkLst>
            <pc:docMk/>
            <pc:sldMk cId="3018584364" sldId="334"/>
            <ac:cxnSpMk id="9" creationId="{00000000-0000-0000-0000-000000000000}"/>
          </ac:cxnSpMkLst>
        </pc:cxnChg>
        <pc:cxnChg chg="del mod">
          <ac:chgData name="Paulo Renato Xavier da Silva" userId="d2fbfea9-16e8-43bd-9a0a-5c107b189f82" providerId="ADAL" clId="{2B9D4889-CE4A-4F73-AF23-A94A7B35FDC7}" dt="2023-11-30T14:06:33.657" v="2323" actId="478"/>
          <ac:cxnSpMkLst>
            <pc:docMk/>
            <pc:sldMk cId="3018584364" sldId="334"/>
            <ac:cxnSpMk id="10" creationId="{00000000-0000-0000-0000-000000000000}"/>
          </ac:cxnSpMkLst>
        </pc:cxnChg>
        <pc:cxnChg chg="del mod">
          <ac:chgData name="Paulo Renato Xavier da Silva" userId="d2fbfea9-16e8-43bd-9a0a-5c107b189f82" providerId="ADAL" clId="{2B9D4889-CE4A-4F73-AF23-A94A7B35FDC7}" dt="2023-11-30T14:06:33.657" v="2323" actId="478"/>
          <ac:cxnSpMkLst>
            <pc:docMk/>
            <pc:sldMk cId="3018584364" sldId="334"/>
            <ac:cxnSpMk id="11" creationId="{00000000-0000-0000-0000-000000000000}"/>
          </ac:cxnSpMkLst>
        </pc:cxnChg>
        <pc:cxnChg chg="del mod">
          <ac:chgData name="Paulo Renato Xavier da Silva" userId="d2fbfea9-16e8-43bd-9a0a-5c107b189f82" providerId="ADAL" clId="{2B9D4889-CE4A-4F73-AF23-A94A7B35FDC7}" dt="2023-11-30T14:06:33.657" v="2323" actId="478"/>
          <ac:cxnSpMkLst>
            <pc:docMk/>
            <pc:sldMk cId="3018584364" sldId="334"/>
            <ac:cxnSpMk id="12" creationId="{00000000-0000-0000-0000-000000000000}"/>
          </ac:cxnSpMkLst>
        </pc:cxnChg>
        <pc:cxnChg chg="add mod">
          <ac:chgData name="Paulo Renato Xavier da Silva" userId="d2fbfea9-16e8-43bd-9a0a-5c107b189f82" providerId="ADAL" clId="{2B9D4889-CE4A-4F73-AF23-A94A7B35FDC7}" dt="2023-11-30T14:06:34.329" v="2324"/>
          <ac:cxnSpMkLst>
            <pc:docMk/>
            <pc:sldMk cId="3018584364" sldId="334"/>
            <ac:cxnSpMk id="24" creationId="{DEB18C70-2887-3958-922A-C32FFBC8D19B}"/>
          </ac:cxnSpMkLst>
        </pc:cxnChg>
        <pc:cxnChg chg="add mod">
          <ac:chgData name="Paulo Renato Xavier da Silva" userId="d2fbfea9-16e8-43bd-9a0a-5c107b189f82" providerId="ADAL" clId="{2B9D4889-CE4A-4F73-AF23-A94A7B35FDC7}" dt="2023-11-30T14:06:34.329" v="2324"/>
          <ac:cxnSpMkLst>
            <pc:docMk/>
            <pc:sldMk cId="3018584364" sldId="334"/>
            <ac:cxnSpMk id="25" creationId="{88F08DC4-41B9-3824-8D2E-7EB02F52E496}"/>
          </ac:cxnSpMkLst>
        </pc:cxnChg>
        <pc:cxnChg chg="add mod">
          <ac:chgData name="Paulo Renato Xavier da Silva" userId="d2fbfea9-16e8-43bd-9a0a-5c107b189f82" providerId="ADAL" clId="{2B9D4889-CE4A-4F73-AF23-A94A7B35FDC7}" dt="2023-11-30T14:06:34.329" v="2324"/>
          <ac:cxnSpMkLst>
            <pc:docMk/>
            <pc:sldMk cId="3018584364" sldId="334"/>
            <ac:cxnSpMk id="26" creationId="{CAF3C815-D27C-884D-969B-390F42110E83}"/>
          </ac:cxnSpMkLst>
        </pc:cxnChg>
        <pc:cxnChg chg="add mod">
          <ac:chgData name="Paulo Renato Xavier da Silva" userId="d2fbfea9-16e8-43bd-9a0a-5c107b189f82" providerId="ADAL" clId="{2B9D4889-CE4A-4F73-AF23-A94A7B35FDC7}" dt="2023-11-30T14:06:34.329" v="2324"/>
          <ac:cxnSpMkLst>
            <pc:docMk/>
            <pc:sldMk cId="3018584364" sldId="334"/>
            <ac:cxnSpMk id="27" creationId="{44BB9746-43C5-FCCE-242B-C96FC42F8543}"/>
          </ac:cxnSpMkLst>
        </pc:cxnChg>
      </pc:sldChg>
      <pc:sldChg chg="modSp mod">
        <pc:chgData name="Paulo Renato Xavier da Silva" userId="d2fbfea9-16e8-43bd-9a0a-5c107b189f82" providerId="ADAL" clId="{2B9D4889-CE4A-4F73-AF23-A94A7B35FDC7}" dt="2023-11-30T14:32:24.957" v="2594" actId="20577"/>
        <pc:sldMkLst>
          <pc:docMk/>
          <pc:sldMk cId="3896588907" sldId="335"/>
        </pc:sldMkLst>
        <pc:spChg chg="mod">
          <ac:chgData name="Paulo Renato Xavier da Silva" userId="d2fbfea9-16e8-43bd-9a0a-5c107b189f82" providerId="ADAL" clId="{2B9D4889-CE4A-4F73-AF23-A94A7B35FDC7}" dt="2023-11-30T13:41:29.726" v="2052"/>
          <ac:spMkLst>
            <pc:docMk/>
            <pc:sldMk cId="3896588907" sldId="335"/>
            <ac:spMk id="2" creationId="{00000000-0000-0000-0000-000000000000}"/>
          </ac:spMkLst>
        </pc:spChg>
        <pc:spChg chg="mod">
          <ac:chgData name="Paulo Renato Xavier da Silva" userId="d2fbfea9-16e8-43bd-9a0a-5c107b189f82" providerId="ADAL" clId="{2B9D4889-CE4A-4F73-AF23-A94A7B35FDC7}" dt="2023-11-30T14:30:19.254" v="2575" actId="20577"/>
          <ac:spMkLst>
            <pc:docMk/>
            <pc:sldMk cId="3896588907" sldId="335"/>
            <ac:spMk id="96" creationId="{00000000-0000-0000-0000-000000000000}"/>
          </ac:spMkLst>
        </pc:spChg>
        <pc:spChg chg="mod">
          <ac:chgData name="Paulo Renato Xavier da Silva" userId="d2fbfea9-16e8-43bd-9a0a-5c107b189f82" providerId="ADAL" clId="{2B9D4889-CE4A-4F73-AF23-A94A7B35FDC7}" dt="2023-11-30T14:32:24.957" v="2594" actId="20577"/>
          <ac:spMkLst>
            <pc:docMk/>
            <pc:sldMk cId="3896588907" sldId="335"/>
            <ac:spMk id="98" creationId="{00000000-0000-0000-0000-000000000000}"/>
          </ac:spMkLst>
        </pc:spChg>
      </pc:sldChg>
      <pc:sldChg chg="modSp mod">
        <pc:chgData name="Paulo Renato Xavier da Silva" userId="d2fbfea9-16e8-43bd-9a0a-5c107b189f82" providerId="ADAL" clId="{2B9D4889-CE4A-4F73-AF23-A94A7B35FDC7}" dt="2023-11-30T14:35:09.493" v="2611" actId="20577"/>
        <pc:sldMkLst>
          <pc:docMk/>
          <pc:sldMk cId="1082625627" sldId="336"/>
        </pc:sldMkLst>
        <pc:spChg chg="mod">
          <ac:chgData name="Paulo Renato Xavier da Silva" userId="d2fbfea9-16e8-43bd-9a0a-5c107b189f82" providerId="ADAL" clId="{2B9D4889-CE4A-4F73-AF23-A94A7B35FDC7}" dt="2023-11-30T14:35:09.493" v="2611" actId="20577"/>
          <ac:spMkLst>
            <pc:docMk/>
            <pc:sldMk cId="1082625627" sldId="336"/>
            <ac:spMk id="4" creationId="{00000000-0000-0000-0000-000000000000}"/>
          </ac:spMkLst>
        </pc:spChg>
      </pc:sldChg>
      <pc:sldChg chg="modSp mod">
        <pc:chgData name="Paulo Renato Xavier da Silva" userId="d2fbfea9-16e8-43bd-9a0a-5c107b189f82" providerId="ADAL" clId="{2B9D4889-CE4A-4F73-AF23-A94A7B35FDC7}" dt="2023-11-30T14:39:02.320" v="2636" actId="20577"/>
        <pc:sldMkLst>
          <pc:docMk/>
          <pc:sldMk cId="1093696963" sldId="337"/>
        </pc:sldMkLst>
        <pc:spChg chg="mod">
          <ac:chgData name="Paulo Renato Xavier da Silva" userId="d2fbfea9-16e8-43bd-9a0a-5c107b189f82" providerId="ADAL" clId="{2B9D4889-CE4A-4F73-AF23-A94A7B35FDC7}" dt="2023-11-30T14:36:02.792" v="2612"/>
          <ac:spMkLst>
            <pc:docMk/>
            <pc:sldMk cId="1093696963" sldId="337"/>
            <ac:spMk id="2" creationId="{00000000-0000-0000-0000-000000000000}"/>
          </ac:spMkLst>
        </pc:spChg>
        <pc:spChg chg="mod">
          <ac:chgData name="Paulo Renato Xavier da Silva" userId="d2fbfea9-16e8-43bd-9a0a-5c107b189f82" providerId="ADAL" clId="{2B9D4889-CE4A-4F73-AF23-A94A7B35FDC7}" dt="2023-11-30T14:37:13.158" v="2615" actId="113"/>
          <ac:spMkLst>
            <pc:docMk/>
            <pc:sldMk cId="1093696963" sldId="337"/>
            <ac:spMk id="4" creationId="{00000000-0000-0000-0000-000000000000}"/>
          </ac:spMkLst>
        </pc:spChg>
        <pc:spChg chg="mod">
          <ac:chgData name="Paulo Renato Xavier da Silva" userId="d2fbfea9-16e8-43bd-9a0a-5c107b189f82" providerId="ADAL" clId="{2B9D4889-CE4A-4F73-AF23-A94A7B35FDC7}" dt="2023-11-30T14:37:56.914" v="2629"/>
          <ac:spMkLst>
            <pc:docMk/>
            <pc:sldMk cId="1093696963" sldId="337"/>
            <ac:spMk id="5" creationId="{00000000-0000-0000-0000-000000000000}"/>
          </ac:spMkLst>
        </pc:spChg>
        <pc:spChg chg="mod">
          <ac:chgData name="Paulo Renato Xavier da Silva" userId="d2fbfea9-16e8-43bd-9a0a-5c107b189f82" providerId="ADAL" clId="{2B9D4889-CE4A-4F73-AF23-A94A7B35FDC7}" dt="2023-11-30T14:38:09.375" v="2630"/>
          <ac:spMkLst>
            <pc:docMk/>
            <pc:sldMk cId="1093696963" sldId="337"/>
            <ac:spMk id="6" creationId="{00000000-0000-0000-0000-000000000000}"/>
          </ac:spMkLst>
        </pc:spChg>
        <pc:spChg chg="mod">
          <ac:chgData name="Paulo Renato Xavier da Silva" userId="d2fbfea9-16e8-43bd-9a0a-5c107b189f82" providerId="ADAL" clId="{2B9D4889-CE4A-4F73-AF23-A94A7B35FDC7}" dt="2023-11-30T14:38:17.530" v="2631"/>
          <ac:spMkLst>
            <pc:docMk/>
            <pc:sldMk cId="1093696963" sldId="337"/>
            <ac:spMk id="7" creationId="{00000000-0000-0000-0000-000000000000}"/>
          </ac:spMkLst>
        </pc:spChg>
        <pc:spChg chg="mod">
          <ac:chgData name="Paulo Renato Xavier da Silva" userId="d2fbfea9-16e8-43bd-9a0a-5c107b189f82" providerId="ADAL" clId="{2B9D4889-CE4A-4F73-AF23-A94A7B35FDC7}" dt="2023-11-30T14:38:28.555" v="2632"/>
          <ac:spMkLst>
            <pc:docMk/>
            <pc:sldMk cId="1093696963" sldId="337"/>
            <ac:spMk id="8" creationId="{00000000-0000-0000-0000-000000000000}"/>
          </ac:spMkLst>
        </pc:spChg>
        <pc:spChg chg="mod">
          <ac:chgData name="Paulo Renato Xavier da Silva" userId="d2fbfea9-16e8-43bd-9a0a-5c107b189f82" providerId="ADAL" clId="{2B9D4889-CE4A-4F73-AF23-A94A7B35FDC7}" dt="2023-11-30T14:38:48.869" v="2634" actId="20577"/>
          <ac:spMkLst>
            <pc:docMk/>
            <pc:sldMk cId="1093696963" sldId="337"/>
            <ac:spMk id="12" creationId="{00000000-0000-0000-0000-000000000000}"/>
          </ac:spMkLst>
        </pc:spChg>
        <pc:spChg chg="mod">
          <ac:chgData name="Paulo Renato Xavier da Silva" userId="d2fbfea9-16e8-43bd-9a0a-5c107b189f82" providerId="ADAL" clId="{2B9D4889-CE4A-4F73-AF23-A94A7B35FDC7}" dt="2023-11-30T14:39:02.320" v="2636" actId="20577"/>
          <ac:spMkLst>
            <pc:docMk/>
            <pc:sldMk cId="1093696963" sldId="337"/>
            <ac:spMk id="13" creationId="{00000000-0000-0000-0000-000000000000}"/>
          </ac:spMkLst>
        </pc:spChg>
        <pc:spChg chg="mod">
          <ac:chgData name="Paulo Renato Xavier da Silva" userId="d2fbfea9-16e8-43bd-9a0a-5c107b189f82" providerId="ADAL" clId="{2B9D4889-CE4A-4F73-AF23-A94A7B35FDC7}" dt="2023-11-30T14:37:43.922" v="2628" actId="1036"/>
          <ac:spMkLst>
            <pc:docMk/>
            <pc:sldMk cId="1093696963" sldId="337"/>
            <ac:spMk id="14" creationId="{00000000-0000-0000-0000-000000000000}"/>
          </ac:spMkLst>
        </pc:spChg>
        <pc:cxnChg chg="mod">
          <ac:chgData name="Paulo Renato Xavier da Silva" userId="d2fbfea9-16e8-43bd-9a0a-5c107b189f82" providerId="ADAL" clId="{2B9D4889-CE4A-4F73-AF23-A94A7B35FDC7}" dt="2023-11-30T14:37:43.922" v="2628" actId="1036"/>
          <ac:cxnSpMkLst>
            <pc:docMk/>
            <pc:sldMk cId="1093696963" sldId="337"/>
            <ac:cxnSpMk id="9" creationId="{00000000-0000-0000-0000-000000000000}"/>
          </ac:cxnSpMkLst>
        </pc:cxnChg>
        <pc:cxnChg chg="mod">
          <ac:chgData name="Paulo Renato Xavier da Silva" userId="d2fbfea9-16e8-43bd-9a0a-5c107b189f82" providerId="ADAL" clId="{2B9D4889-CE4A-4F73-AF23-A94A7B35FDC7}" dt="2023-11-30T14:37:43.922" v="2628" actId="1036"/>
          <ac:cxnSpMkLst>
            <pc:docMk/>
            <pc:sldMk cId="1093696963" sldId="337"/>
            <ac:cxnSpMk id="10" creationId="{00000000-0000-0000-0000-000000000000}"/>
          </ac:cxnSpMkLst>
        </pc:cxnChg>
        <pc:cxnChg chg="mod">
          <ac:chgData name="Paulo Renato Xavier da Silva" userId="d2fbfea9-16e8-43bd-9a0a-5c107b189f82" providerId="ADAL" clId="{2B9D4889-CE4A-4F73-AF23-A94A7B35FDC7}" dt="2023-11-30T14:37:43.922" v="2628" actId="1036"/>
          <ac:cxnSpMkLst>
            <pc:docMk/>
            <pc:sldMk cId="1093696963" sldId="337"/>
            <ac:cxnSpMk id="11" creationId="{00000000-0000-0000-0000-000000000000}"/>
          </ac:cxnSpMkLst>
        </pc:cxnChg>
      </pc:sldChg>
      <pc:sldChg chg="modSp mod">
        <pc:chgData name="Paulo Renato Xavier da Silva" userId="d2fbfea9-16e8-43bd-9a0a-5c107b189f82" providerId="ADAL" clId="{2B9D4889-CE4A-4F73-AF23-A94A7B35FDC7}" dt="2023-11-29T18:26:49.935" v="1716"/>
        <pc:sldMkLst>
          <pc:docMk/>
          <pc:sldMk cId="3179093541" sldId="338"/>
        </pc:sldMkLst>
        <pc:spChg chg="mod">
          <ac:chgData name="Paulo Renato Xavier da Silva" userId="d2fbfea9-16e8-43bd-9a0a-5c107b189f82" providerId="ADAL" clId="{2B9D4889-CE4A-4F73-AF23-A94A7B35FDC7}" dt="2023-11-29T18:26:49.935" v="1716"/>
          <ac:spMkLst>
            <pc:docMk/>
            <pc:sldMk cId="3179093541" sldId="338"/>
            <ac:spMk id="5" creationId="{00000000-0000-0000-0000-000000000000}"/>
          </ac:spMkLst>
        </pc:spChg>
      </pc:sldChg>
      <pc:sldChg chg="addSp delSp modSp mod">
        <pc:chgData name="Paulo Renato Xavier da Silva" userId="d2fbfea9-16e8-43bd-9a0a-5c107b189f82" providerId="ADAL" clId="{2B9D4889-CE4A-4F73-AF23-A94A7B35FDC7}" dt="2023-11-29T17:33:51.843" v="1403" actId="20577"/>
        <pc:sldMkLst>
          <pc:docMk/>
          <pc:sldMk cId="2802199581" sldId="340"/>
        </pc:sldMkLst>
        <pc:spChg chg="mod">
          <ac:chgData name="Paulo Renato Xavier da Silva" userId="d2fbfea9-16e8-43bd-9a0a-5c107b189f82" providerId="ADAL" clId="{2B9D4889-CE4A-4F73-AF23-A94A7B35FDC7}" dt="2023-11-29T15:21:49.823" v="1281"/>
          <ac:spMkLst>
            <pc:docMk/>
            <pc:sldMk cId="2802199581" sldId="340"/>
            <ac:spMk id="3" creationId="{08DB9007-135C-0431-DB53-1EA3EF58C588}"/>
          </ac:spMkLst>
        </pc:spChg>
        <pc:spChg chg="mod">
          <ac:chgData name="Paulo Renato Xavier da Silva" userId="d2fbfea9-16e8-43bd-9a0a-5c107b189f82" providerId="ADAL" clId="{2B9D4889-CE4A-4F73-AF23-A94A7B35FDC7}" dt="2023-11-29T15:24:09.784" v="1292" actId="20577"/>
          <ac:spMkLst>
            <pc:docMk/>
            <pc:sldMk cId="2802199581" sldId="340"/>
            <ac:spMk id="4" creationId="{00000000-0000-0000-0000-000000000000}"/>
          </ac:spMkLst>
        </pc:spChg>
        <pc:spChg chg="mod">
          <ac:chgData name="Paulo Renato Xavier da Silva" userId="d2fbfea9-16e8-43bd-9a0a-5c107b189f82" providerId="ADAL" clId="{2B9D4889-CE4A-4F73-AF23-A94A7B35FDC7}" dt="2023-11-29T15:21:49.823" v="1281"/>
          <ac:spMkLst>
            <pc:docMk/>
            <pc:sldMk cId="2802199581" sldId="340"/>
            <ac:spMk id="5" creationId="{92CE5A6B-BFCA-0F32-14E2-71294BC3E8BE}"/>
          </ac:spMkLst>
        </pc:spChg>
        <pc:spChg chg="mod">
          <ac:chgData name="Paulo Renato Xavier da Silva" userId="d2fbfea9-16e8-43bd-9a0a-5c107b189f82" providerId="ADAL" clId="{2B9D4889-CE4A-4F73-AF23-A94A7B35FDC7}" dt="2023-11-29T15:21:49.823" v="1281"/>
          <ac:spMkLst>
            <pc:docMk/>
            <pc:sldMk cId="2802199581" sldId="340"/>
            <ac:spMk id="6" creationId="{F9F08600-81F2-E7A7-C1E6-36B105ED49A1}"/>
          </ac:spMkLst>
        </pc:spChg>
        <pc:spChg chg="mod">
          <ac:chgData name="Paulo Renato Xavier da Silva" userId="d2fbfea9-16e8-43bd-9a0a-5c107b189f82" providerId="ADAL" clId="{2B9D4889-CE4A-4F73-AF23-A94A7B35FDC7}" dt="2023-11-29T15:21:49.823" v="1281"/>
          <ac:spMkLst>
            <pc:docMk/>
            <pc:sldMk cId="2802199581" sldId="340"/>
            <ac:spMk id="7" creationId="{8E2D03BB-25FA-E26F-C2B4-168FE376F6F6}"/>
          </ac:spMkLst>
        </pc:spChg>
        <pc:spChg chg="mod">
          <ac:chgData name="Paulo Renato Xavier da Silva" userId="d2fbfea9-16e8-43bd-9a0a-5c107b189f82" providerId="ADAL" clId="{2B9D4889-CE4A-4F73-AF23-A94A7B35FDC7}" dt="2023-11-29T15:21:49.823" v="1281"/>
          <ac:spMkLst>
            <pc:docMk/>
            <pc:sldMk cId="2802199581" sldId="340"/>
            <ac:spMk id="8" creationId="{DD095F86-790E-EF91-3BB4-0C5F6D186D3C}"/>
          </ac:spMkLst>
        </pc:spChg>
        <pc:spChg chg="mod">
          <ac:chgData name="Paulo Renato Xavier da Silva" userId="d2fbfea9-16e8-43bd-9a0a-5c107b189f82" providerId="ADAL" clId="{2B9D4889-CE4A-4F73-AF23-A94A7B35FDC7}" dt="2023-11-29T15:21:49.823" v="1281"/>
          <ac:spMkLst>
            <pc:docMk/>
            <pc:sldMk cId="2802199581" sldId="340"/>
            <ac:spMk id="9" creationId="{764737F1-F819-3154-2858-A19259FD5D66}"/>
          </ac:spMkLst>
        </pc:spChg>
        <pc:grpChg chg="add mod">
          <ac:chgData name="Paulo Renato Xavier da Silva" userId="d2fbfea9-16e8-43bd-9a0a-5c107b189f82" providerId="ADAL" clId="{2B9D4889-CE4A-4F73-AF23-A94A7B35FDC7}" dt="2023-11-29T15:21:49.823" v="1281"/>
          <ac:grpSpMkLst>
            <pc:docMk/>
            <pc:sldMk cId="2802199581" sldId="340"/>
            <ac:grpSpMk id="2" creationId="{74481AB7-6137-0D33-9AF2-8B6C963DB402}"/>
          </ac:grpSpMkLst>
        </pc:grpChg>
        <pc:grpChg chg="del">
          <ac:chgData name="Paulo Renato Xavier da Silva" userId="d2fbfea9-16e8-43bd-9a0a-5c107b189f82" providerId="ADAL" clId="{2B9D4889-CE4A-4F73-AF23-A94A7B35FDC7}" dt="2023-11-29T15:21:48.761" v="1280" actId="478"/>
          <ac:grpSpMkLst>
            <pc:docMk/>
            <pc:sldMk cId="2802199581" sldId="340"/>
            <ac:grpSpMk id="12" creationId="{00000000-0000-0000-0000-000000000000}"/>
          </ac:grpSpMkLst>
        </pc:grpChg>
        <pc:graphicFrameChg chg="mod modGraphic">
          <ac:chgData name="Paulo Renato Xavier da Silva" userId="d2fbfea9-16e8-43bd-9a0a-5c107b189f82" providerId="ADAL" clId="{2B9D4889-CE4A-4F73-AF23-A94A7B35FDC7}" dt="2023-11-29T17:33:51.843" v="1403" actId="20577"/>
          <ac:graphicFrameMkLst>
            <pc:docMk/>
            <pc:sldMk cId="2802199581" sldId="340"/>
            <ac:graphicFrameMk id="14" creationId="{00000000-0000-0000-0000-000000000000}"/>
          </ac:graphicFrameMkLst>
        </pc:graphicFrameChg>
      </pc:sldChg>
    </pc:docChg>
  </pc:docChgLst>
  <pc:docChgLst>
    <pc:chgData name="Paulo Renato Xavier da Silva" userId="d2fbfea9-16e8-43bd-9a0a-5c107b189f82" providerId="ADAL" clId="{37B45558-B897-4772-AAE6-0D1F4206B4C3}"/>
    <pc:docChg chg="undo custSel modSld">
      <pc:chgData name="Paulo Renato Xavier da Silva" userId="d2fbfea9-16e8-43bd-9a0a-5c107b189f82" providerId="ADAL" clId="{37B45558-B897-4772-AAE6-0D1F4206B4C3}" dt="2023-06-02T20:22:03.153" v="38" actId="20577"/>
      <pc:docMkLst>
        <pc:docMk/>
      </pc:docMkLst>
      <pc:sldChg chg="modSp mod">
        <pc:chgData name="Paulo Renato Xavier da Silva" userId="d2fbfea9-16e8-43bd-9a0a-5c107b189f82" providerId="ADAL" clId="{37B45558-B897-4772-AAE6-0D1F4206B4C3}" dt="2023-05-31T19:25:43.479" v="1" actId="1076"/>
        <pc:sldMkLst>
          <pc:docMk/>
          <pc:sldMk cId="1556976320" sldId="287"/>
        </pc:sldMkLst>
        <pc:spChg chg="mod">
          <ac:chgData name="Paulo Renato Xavier da Silva" userId="d2fbfea9-16e8-43bd-9a0a-5c107b189f82" providerId="ADAL" clId="{37B45558-B897-4772-AAE6-0D1F4206B4C3}" dt="2023-05-31T19:25:43.479" v="1" actId="1076"/>
          <ac:spMkLst>
            <pc:docMk/>
            <pc:sldMk cId="1556976320" sldId="287"/>
            <ac:spMk id="52" creationId="{00000000-0000-0000-0000-000000000000}"/>
          </ac:spMkLst>
        </pc:spChg>
      </pc:sldChg>
      <pc:sldChg chg="modNotesTx">
        <pc:chgData name="Paulo Renato Xavier da Silva" userId="d2fbfea9-16e8-43bd-9a0a-5c107b189f82" providerId="ADAL" clId="{37B45558-B897-4772-AAE6-0D1F4206B4C3}" dt="2023-05-31T21:41:05.631" v="13" actId="20577"/>
        <pc:sldMkLst>
          <pc:docMk/>
          <pc:sldMk cId="909276657" sldId="289"/>
        </pc:sldMkLst>
      </pc:sldChg>
      <pc:sldChg chg="modSp mod">
        <pc:chgData name="Paulo Renato Xavier da Silva" userId="d2fbfea9-16e8-43bd-9a0a-5c107b189f82" providerId="ADAL" clId="{37B45558-B897-4772-AAE6-0D1F4206B4C3}" dt="2023-06-02T18:16:32.310" v="15" actId="13926"/>
        <pc:sldMkLst>
          <pc:docMk/>
          <pc:sldMk cId="4132217081" sldId="291"/>
        </pc:sldMkLst>
        <pc:spChg chg="mod">
          <ac:chgData name="Paulo Renato Xavier da Silva" userId="d2fbfea9-16e8-43bd-9a0a-5c107b189f82" providerId="ADAL" clId="{37B45558-B897-4772-AAE6-0D1F4206B4C3}" dt="2023-06-02T18:16:32.310" v="15" actId="13926"/>
          <ac:spMkLst>
            <pc:docMk/>
            <pc:sldMk cId="4132217081" sldId="291"/>
            <ac:spMk id="11" creationId="{00000000-0000-0000-0000-000000000000}"/>
          </ac:spMkLst>
        </pc:spChg>
      </pc:sldChg>
      <pc:sldChg chg="modSp mod">
        <pc:chgData name="Paulo Renato Xavier da Silva" userId="d2fbfea9-16e8-43bd-9a0a-5c107b189f82" providerId="ADAL" clId="{37B45558-B897-4772-AAE6-0D1F4206B4C3}" dt="2023-06-02T18:20:15.792" v="19" actId="13926"/>
        <pc:sldMkLst>
          <pc:docMk/>
          <pc:sldMk cId="2981768372" sldId="293"/>
        </pc:sldMkLst>
        <pc:spChg chg="mod">
          <ac:chgData name="Paulo Renato Xavier da Silva" userId="d2fbfea9-16e8-43bd-9a0a-5c107b189f82" providerId="ADAL" clId="{37B45558-B897-4772-AAE6-0D1F4206B4C3}" dt="2023-06-02T18:20:15.792" v="19" actId="13926"/>
          <ac:spMkLst>
            <pc:docMk/>
            <pc:sldMk cId="2981768372" sldId="293"/>
            <ac:spMk id="11" creationId="{00000000-0000-0000-0000-000000000000}"/>
          </ac:spMkLst>
        </pc:spChg>
      </pc:sldChg>
      <pc:sldChg chg="modSp mod">
        <pc:chgData name="Paulo Renato Xavier da Silva" userId="d2fbfea9-16e8-43bd-9a0a-5c107b189f82" providerId="ADAL" clId="{37B45558-B897-4772-AAE6-0D1F4206B4C3}" dt="2023-06-02T18:24:24.428" v="20" actId="20577"/>
        <pc:sldMkLst>
          <pc:docMk/>
          <pc:sldMk cId="410350630" sldId="294"/>
        </pc:sldMkLst>
        <pc:graphicFrameChg chg="modGraphic">
          <ac:chgData name="Paulo Renato Xavier da Silva" userId="d2fbfea9-16e8-43bd-9a0a-5c107b189f82" providerId="ADAL" clId="{37B45558-B897-4772-AAE6-0D1F4206B4C3}" dt="2023-06-02T18:24:24.428" v="20" actId="20577"/>
          <ac:graphicFrameMkLst>
            <pc:docMk/>
            <pc:sldMk cId="410350630" sldId="294"/>
            <ac:graphicFrameMk id="11" creationId="{00000000-0000-0000-0000-000000000000}"/>
          </ac:graphicFrameMkLst>
        </pc:graphicFrameChg>
      </pc:sldChg>
      <pc:sldChg chg="modNotesTx">
        <pc:chgData name="Paulo Renato Xavier da Silva" userId="d2fbfea9-16e8-43bd-9a0a-5c107b189f82" providerId="ADAL" clId="{37B45558-B897-4772-AAE6-0D1F4206B4C3}" dt="2023-06-02T20:22:03.153" v="38" actId="20577"/>
        <pc:sldMkLst>
          <pc:docMk/>
          <pc:sldMk cId="1858805912" sldId="325"/>
        </pc:sldMkLst>
      </pc:sldChg>
    </pc:docChg>
  </pc:docChgLst>
  <pc:docChgLst>
    <pc:chgData name="Paulo Renato Xavier da Silva" userId="d2fbfea9-16e8-43bd-9a0a-5c107b189f82" providerId="ADAL" clId="{BBD14B46-C2E9-432F-9E69-D2958012A8E7}"/>
    <pc:docChg chg="undo custSel modSld">
      <pc:chgData name="Paulo Renato Xavier da Silva" userId="d2fbfea9-16e8-43bd-9a0a-5c107b189f82" providerId="ADAL" clId="{BBD14B46-C2E9-432F-9E69-D2958012A8E7}" dt="2023-11-16T19:48:41.186" v="31" actId="20577"/>
      <pc:docMkLst>
        <pc:docMk/>
      </pc:docMkLst>
      <pc:sldChg chg="modSp mod">
        <pc:chgData name="Paulo Renato Xavier da Silva" userId="d2fbfea9-16e8-43bd-9a0a-5c107b189f82" providerId="ADAL" clId="{BBD14B46-C2E9-432F-9E69-D2958012A8E7}" dt="2023-11-16T19:48:41.186" v="31" actId="20577"/>
        <pc:sldMkLst>
          <pc:docMk/>
          <pc:sldMk cId="446826620" sldId="288"/>
        </pc:sldMkLst>
        <pc:graphicFrameChg chg="mod modGraphic">
          <ac:chgData name="Paulo Renato Xavier da Silva" userId="d2fbfea9-16e8-43bd-9a0a-5c107b189f82" providerId="ADAL" clId="{BBD14B46-C2E9-432F-9E69-D2958012A8E7}" dt="2023-11-16T19:48:41.186" v="31" actId="20577"/>
          <ac:graphicFrameMkLst>
            <pc:docMk/>
            <pc:sldMk cId="446826620" sldId="288"/>
            <ac:graphicFrameMk id="11"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11/30/2023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latin typeface="Huawei Sans" panose="020C0503030203020204" pitchFamily="34" charset="0"/>
            </a:endParaRPr>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58847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reservadas devem ser sucessivas e não podem ser discretas. Por exemplo, 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reservadas podem ser de 3 a 18, mas não podem ser 3, 10 e 100.</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O ID da VLAN padrão é 1. 4094 e 4095 são os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reservadas fixas no sistema e não podem ser usados como ID para novas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reservadas.</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Uma VLAN que já esteja configurada com serviços não pode ser definida como uma VLAN reservada.</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configuração das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reservadas entra em vigor somente depois que os dados correspondentes são salvos e o dispositivo é reiniciado. Depois de modificar uma VLAN reservada, uma VLAN reservada que está entrando em vigor ou uma VLAN reservada que entrará em vigor após uma reinicialização não poderá ser usada.</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164954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1070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79816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394223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normAutofit lnSpcReduction="10000"/>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VLAN 100 requer 10 endereços de host. 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192.168.0.0/28 é atribuída à VLAN. 192.168.0.0 é o endereço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e 192.168.0.15 é o endereço de broadcast direcionado, nenhum dos quais pode ser usado como endereço de host. Além disso, como o endereço de gateway padrão da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192.168.0.1 não pode ser usado como endereço de host. Os outros 13 endereços, de 192.168.0.2 a 192.168.0.14, podem ser usados por hosts. Dessa forma, embora a VLAN 100 precise de apenas 10 endereços, 13 endereços são atribuídos a ela de acordo com os princípios de divisão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A mesma regra se aplica à VLAN 200 e à VLAN 300.</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Endereço de broadcast direcionado: Em uma rede dividida em diferentes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os pacotes de dados são enviados a todos os hosts em uma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depois que o endereço de destino é especificado como endereço de broadcast direcionado. O broadcast direcionado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é normalmente usado para obter dados de um host em uma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como dados de vizinhos.</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No exemplo, apenas 16 (10 + 5 + 1) endereços são para todas 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mas 28 (16 + 8 + 4) endereços são necessários mesmo na solução de endereçamento ideal de acordo com o princípio de endereçamento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comuns. Ou seja, quase metade dos endereços será desperdiçada.</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Esse plano de endereçamento é inconveniente para futuras atualizações e expansões da rede. Se a VLAN 300 precisar de mais 2 hosts e não quiser alterar o endereço IP atribuído, e os endereços seguintes a 192.168.0.24 tiverem sido atribuídos a outros hosts, uma nova máscara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/29 e uma nova VLAN precisarão ser atribuídas aos novos usuários na VLAN 300. Como resultado, os clientes da VLAN 300 têm apenas três hosts, mas são atribuídos a duas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diferentes em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separadas, o que dificulta o gerenciamento da rede. </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184635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Super VLAN: diferente de uma VLAN tradicional. Somente interfaces de camada 3 são criadas para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e as portas físicas não estão envolvidas. Pode ser considerada como um conjunto lógico da Camada 3 de muitas sub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Sub VLAN: usada para isolar domínios de broadcast. Somente as portas físicas estão contidas e as interfaces de VLAN da Camada 3 não podem ser criadas. A comutação de Camada 3 entre uma sub VLAN e uma extranet é implementada por meio da interface de Camada 3 da super VLAN.</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Na agregação de VLAN, as sub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não são divididas por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Em vez disso, seus endereços são atribuídos de forma flexível entre 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 super VLAN de acordo com o número necessário de hosts.</a:t>
            </a:r>
            <a:endParaRPr lang="en-US" sz="11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211663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335817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783790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dirty="0">
                <a:latin typeface="Huawei Sans" panose="020C0503030203020204" pitchFamily="34" charset="0"/>
                <a:ea typeface="方正兰亭黑简体" panose="02000000000000000000" pitchFamily="2" charset="-122"/>
                <a:cs typeface="Huawei Sans" panose="020C0503030203020204" pitchFamily="34" charset="0"/>
              </a:rPr>
              <a:t>ISP: Internet service provider</a:t>
            </a: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dirty="0">
                <a:latin typeface="Huawei Sans" panose="020C0503030203020204" pitchFamily="34" charset="0"/>
                <a:ea typeface="方正兰亭黑简体" panose="02000000000000000000" pitchFamily="2" charset="-122"/>
                <a:cs typeface="Huawei Sans" panose="020C0503030203020204" pitchFamily="34" charset="0"/>
              </a:rPr>
              <a:t>BRAS</a:t>
            </a:r>
            <a:r>
              <a:rPr lang="en-US" sz="1100">
                <a:latin typeface="Huawei Sans" panose="020C0503030203020204" pitchFamily="34" charset="0"/>
                <a:ea typeface="方正兰亭黑简体" panose="02000000000000000000" pitchFamily="2" charset="-122"/>
                <a:cs typeface="Huawei Sans" panose="020C0503030203020204" pitchFamily="34" charset="0"/>
              </a:rPr>
              <a:t>: Broadband Remote Access Server</a:t>
            </a:r>
            <a:endParaRPr lang="en-US" sz="11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873356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dirty="0">
                <a:latin typeface="Huawei Sans" panose="020C0503030203020204" pitchFamily="34" charset="0"/>
                <a:cs typeface="Huawei Sans" panose="020C0503030203020204" pitchFamily="34" charset="0"/>
              </a:rPr>
              <a:t>P</a:t>
            </a:r>
            <a:r>
              <a:rPr lang="pt-BR" dirty="0" err="1">
                <a:latin typeface="Huawei Sans" panose="020C0503030203020204" pitchFamily="34" charset="0"/>
                <a:cs typeface="Huawei Sans" panose="020C0503030203020204" pitchFamily="34" charset="0"/>
              </a:rPr>
              <a:t>rocedimento</a:t>
            </a:r>
            <a:r>
              <a:rPr lang="pt-BR" dirty="0">
                <a:latin typeface="Huawei Sans" panose="020C0503030203020204" pitchFamily="34" charset="0"/>
                <a:cs typeface="Huawei Sans" panose="020C0503030203020204" pitchFamily="34" charset="0"/>
              </a:rPr>
              <a:t> para implementar uma VLAN do tipo </a:t>
            </a:r>
            <a:r>
              <a:rPr lang="pt-BR" dirty="0" err="1">
                <a:latin typeface="Huawei Sans" panose="020C0503030203020204" pitchFamily="34" charset="0"/>
                <a:cs typeface="Huawei Sans" panose="020C0503030203020204" pitchFamily="34" charset="0"/>
              </a:rPr>
              <a:t>stacking</a:t>
            </a:r>
            <a:r>
              <a:rPr lang="pt-BR" dirty="0">
                <a:latin typeface="Huawei Sans" panose="020C0503030203020204" pitchFamily="34" charset="0"/>
                <a:cs typeface="Huawei Sans" panose="020C0503030203020204" pitchFamily="34" charset="0"/>
              </a:rPr>
              <a:t>:</a:t>
            </a:r>
          </a:p>
          <a:p>
            <a:pPr lvl="1"/>
            <a:r>
              <a:rPr lang="pt-BR" dirty="0">
                <a:latin typeface="Huawei Sans" panose="020C0503030203020204" pitchFamily="34" charset="0"/>
                <a:cs typeface="Huawei Sans" panose="020C0503030203020204" pitchFamily="34" charset="0"/>
              </a:rPr>
              <a:t>Crie uma VLAN de serviço (diferentes </a:t>
            </a:r>
            <a:r>
              <a:rPr lang="pt-BR" dirty="0" err="1">
                <a:latin typeface="Huawei Sans" panose="020C0503030203020204" pitchFamily="34" charset="0"/>
                <a:cs typeface="Huawei Sans" panose="020C0503030203020204" pitchFamily="34" charset="0"/>
              </a:rPr>
              <a:t>tags</a:t>
            </a:r>
            <a:r>
              <a:rPr lang="pt-BR" dirty="0">
                <a:latin typeface="Huawei Sans" panose="020C0503030203020204" pitchFamily="34" charset="0"/>
                <a:cs typeface="Huawei Sans" panose="020C0503030203020204" pitchFamily="34" charset="0"/>
              </a:rPr>
              <a:t> de VLAN externa para diferentes </a:t>
            </a:r>
            <a:r>
              <a:rPr lang="pt-BR" dirty="0" err="1">
                <a:latin typeface="Huawei Sans" panose="020C0503030203020204" pitchFamily="34" charset="0"/>
                <a:cs typeface="Huawei Sans" panose="020C0503030203020204" pitchFamily="34" charset="0"/>
              </a:rPr>
              <a:t>ISPs</a:t>
            </a:r>
            <a:r>
              <a:rPr lang="pt-BR" dirty="0">
                <a:latin typeface="Huawei Sans" panose="020C0503030203020204" pitchFamily="34" charset="0"/>
                <a:cs typeface="Huawei Sans" panose="020C0503030203020204" pitchFamily="34" charset="0"/>
              </a:rPr>
              <a:t>) e defina o atributo da VLAN como </a:t>
            </a:r>
            <a:r>
              <a:rPr lang="pt-BR" dirty="0" err="1">
                <a:latin typeface="Huawei Sans" panose="020C0503030203020204" pitchFamily="34" charset="0"/>
                <a:cs typeface="Huawei Sans" panose="020C0503030203020204" pitchFamily="34" charset="0"/>
              </a:rPr>
              <a:t>stacking</a:t>
            </a:r>
            <a:r>
              <a:rPr lang="pt-BR" dirty="0">
                <a:latin typeface="Huawei Sans" panose="020C0503030203020204" pitchFamily="34" charset="0"/>
                <a:cs typeface="Huawei Sans" panose="020C0503030203020204" pitchFamily="34" charset="0"/>
              </a:rPr>
              <a:t>.</a:t>
            </a:r>
          </a:p>
          <a:p>
            <a:pPr lvl="1"/>
            <a:r>
              <a:rPr lang="pt-BR" dirty="0">
                <a:latin typeface="Huawei Sans" panose="020C0503030203020204" pitchFamily="34" charset="0"/>
                <a:cs typeface="Huawei Sans" panose="020C0503030203020204" pitchFamily="34" charset="0"/>
              </a:rPr>
              <a:t>Crie um fluxo de serviços para cada usuário.</a:t>
            </a:r>
          </a:p>
          <a:p>
            <a:pPr lvl="1"/>
            <a:r>
              <a:rPr lang="pt-BR" dirty="0">
                <a:latin typeface="Huawei Sans" panose="020C0503030203020204" pitchFamily="34" charset="0"/>
                <a:cs typeface="Huawei Sans" panose="020C0503030203020204" pitchFamily="34" charset="0"/>
              </a:rPr>
              <a:t>Configure as </a:t>
            </a:r>
            <a:r>
              <a:rPr lang="pt-BR" dirty="0" err="1">
                <a:latin typeface="Huawei Sans" panose="020C0503030203020204" pitchFamily="34" charset="0"/>
                <a:cs typeface="Huawei Sans" panose="020C0503030203020204" pitchFamily="34" charset="0"/>
              </a:rPr>
              <a:t>tags</a:t>
            </a:r>
            <a:r>
              <a:rPr lang="pt-BR" dirty="0">
                <a:latin typeface="Huawei Sans" panose="020C0503030203020204" pitchFamily="34" charset="0"/>
                <a:cs typeface="Huawei Sans" panose="020C0503030203020204" pitchFamily="34" charset="0"/>
              </a:rPr>
              <a:t> VLAN interna e externa da VLAN </a:t>
            </a:r>
            <a:r>
              <a:rPr lang="pt-BR" dirty="0" err="1">
                <a:latin typeface="Huawei Sans" panose="020C0503030203020204" pitchFamily="34" charset="0"/>
                <a:cs typeface="Huawei Sans" panose="020C0503030203020204" pitchFamily="34" charset="0"/>
              </a:rPr>
              <a:t>stacking</a:t>
            </a:r>
            <a:r>
              <a:rPr lang="pt-BR" dirty="0">
                <a:latin typeface="Huawei Sans" panose="020C0503030203020204" pitchFamily="34" charset="0"/>
                <a:cs typeface="Huawei Sans" panose="020C0503030203020204" pitchFamily="34" charset="0"/>
              </a:rPr>
              <a:t> conforme planejado.</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407793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24085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115910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243050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875589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8740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Em um cenário FTTH, a OLT pertence à operadora. Em um cenário POL, a OLT pertence ao proprietário do campus.</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Em um cenário POL, uma S-VLAN pode ser a VLAN da rede da operadora ou uma VLAN de serviço planejada na rede do campus. Ela facilita a convergência e o gerenciamento de serviços em diferentes redes de campus.</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4242638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32406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4075495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ONT adiciona diferentes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 C-VLAN aos pacotes de diferentes serviços. </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OLT classifica o tráfego de acordo com 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 C-VLAN e usa fluxos de serviço para representar classes diferentes. </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política de tradução de VLAN é especificada como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add</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durante a configuração do fluxo de serviço.</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A OLT adiciona uma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S-VLAN aos pacotes que correspondem aos fluxos de serviço e, em seguida, encaminha os pacotes para a rede de camada superior. Por exemplo, a OLT adiciona uma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 VLAN (com VLAN ID 10) aos pacotes (com uma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 VLAN com VLAN ID 101) que correspondem ao fluxo de serviço 1.</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210636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Atributo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cascateamento</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portas GEM: Em um cenário FTTB, se a OLT precisar apenas agregar o tráfego da ONU, a função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cascateamento</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portas GEM que se conectam às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ONUs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poderá ser ativada na OLT. Quando a função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cascateamento</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portas GEM é ativada, a OLT não pode traduzir 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de VLAN nos pacotes de dados enviados pelas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ONUs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ou processar pacotes de protocolo (exceto pacotes de retransmissão de camada 3 ARP, IGMP e DHCP) enviados pelas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ONUs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A ativação da função reduz a carga de trabalho de processamento de pacotes na OLT</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Você pode executar o comando </a:t>
            </a:r>
            <a:r>
              <a:rPr lang="pt-BR" sz="1100" b="1" dirty="0" err="1">
                <a:latin typeface="Huawei Sans" panose="020C0503030203020204" pitchFamily="34" charset="0"/>
                <a:ea typeface="方正兰亭黑简体" panose="02000000000000000000" pitchFamily="2" charset="-122"/>
                <a:cs typeface="Huawei Sans" panose="020C0503030203020204" pitchFamily="34" charset="0"/>
              </a:rPr>
              <a:t>gem</a:t>
            </a:r>
            <a:r>
              <a:rPr lang="pt-BR"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100" b="1" dirty="0" err="1">
                <a:latin typeface="Huawei Sans" panose="020C0503030203020204" pitchFamily="34" charset="0"/>
                <a:ea typeface="方正兰亭黑简体" panose="02000000000000000000" pitchFamily="2" charset="-122"/>
                <a:cs typeface="Huawei Sans" panose="020C0503030203020204" pitchFamily="34" charset="0"/>
              </a:rPr>
              <a:t>add</a:t>
            </a:r>
            <a:r>
              <a:rPr lang="pt-BR"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para configurar a função de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cascateamento</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das portas GEM</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As portas GEM com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cascateamento</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ativado suportam apenas portas de serviço diferenciadas com base na C-VLAN; a ID da C-VLAN deve ser a mesma da ID da S-VLAN.</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442064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5613" y="766763"/>
            <a:ext cx="5932487" cy="3338512"/>
          </a:xfrm>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61507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266063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96186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normAutofit lnSpcReduction="10000"/>
          </a:bodyPr>
          <a:lstStyle/>
          <a:p>
            <a:pPr>
              <a:lnSpc>
                <a:spcPct val="110000"/>
              </a:lnSpc>
              <a:spcAft>
                <a:spcPts val="300"/>
              </a:spcAft>
            </a:pPr>
            <a:r>
              <a:rPr lang="pt-BR" dirty="0">
                <a:latin typeface="Huawei Sans" panose="020C0503030203020204" pitchFamily="34" charset="0"/>
                <a:cs typeface="Huawei Sans" panose="020C0503030203020204" pitchFamily="34" charset="0"/>
              </a:rPr>
              <a:t>No modo de encaminhamento S+C, o encaminhamento é baseado na relação de mapeamento de encaminhamento da Camada 2 entre S-</a:t>
            </a:r>
            <a:r>
              <a:rPr lang="pt-BR" dirty="0" err="1">
                <a:latin typeface="Huawei Sans" panose="020C0503030203020204" pitchFamily="34" charset="0"/>
                <a:cs typeface="Huawei Sans" panose="020C0503030203020204" pitchFamily="34" charset="0"/>
              </a:rPr>
              <a:t>VLANs</a:t>
            </a:r>
            <a:r>
              <a:rPr lang="pt-BR" dirty="0">
                <a:latin typeface="Huawei Sans" panose="020C0503030203020204" pitchFamily="34" charset="0"/>
                <a:cs typeface="Huawei Sans" panose="020C0503030203020204" pitchFamily="34" charset="0"/>
              </a:rPr>
              <a:t> e C-</a:t>
            </a:r>
            <a:r>
              <a:rPr lang="pt-BR" dirty="0" err="1">
                <a:latin typeface="Huawei Sans" panose="020C0503030203020204" pitchFamily="34" charset="0"/>
                <a:cs typeface="Huawei Sans" panose="020C0503030203020204" pitchFamily="34" charset="0"/>
              </a:rPr>
              <a:t>VLANs</a:t>
            </a:r>
            <a:r>
              <a:rPr lang="pt-BR" dirty="0">
                <a:latin typeface="Huawei Sans" panose="020C0503030203020204" pitchFamily="34" charset="0"/>
                <a:cs typeface="Huawei Sans" panose="020C0503030203020204" pitchFamily="34" charset="0"/>
              </a:rPr>
              <a:t>. As entradas de encaminhamento S+C não precisam ser aprendidas dinamicamente. O sistema cria automaticamente uma tabela de encaminhamento durante o estabelecimento dos fluxos de serviço. De acordo com a tabela de encaminhamento, o sistema envia pacotes </a:t>
            </a:r>
            <a:r>
              <a:rPr lang="pt-BR" dirty="0" err="1">
                <a:latin typeface="Huawei Sans" panose="020C0503030203020204" pitchFamily="34" charset="0"/>
                <a:cs typeface="Huawei Sans" panose="020C0503030203020204" pitchFamily="34" charset="0"/>
              </a:rPr>
              <a:t>upstream</a:t>
            </a:r>
            <a:r>
              <a:rPr lang="pt-BR" dirty="0">
                <a:latin typeface="Huawei Sans" panose="020C0503030203020204" pitchFamily="34" charset="0"/>
                <a:cs typeface="Huawei Sans" panose="020C0503030203020204" pitchFamily="34" charset="0"/>
              </a:rPr>
              <a:t> por meio de portas </a:t>
            </a:r>
            <a:r>
              <a:rPr lang="pt-BR" dirty="0" err="1">
                <a:latin typeface="Huawei Sans" panose="020C0503030203020204" pitchFamily="34" charset="0"/>
                <a:cs typeface="Huawei Sans" panose="020C0503030203020204" pitchFamily="34" charset="0"/>
              </a:rPr>
              <a:t>upstream</a:t>
            </a:r>
            <a:r>
              <a:rPr lang="pt-BR" dirty="0">
                <a:latin typeface="Huawei Sans" panose="020C0503030203020204" pitchFamily="34" charset="0"/>
                <a:cs typeface="Huawei Sans" panose="020C0503030203020204" pitchFamily="34" charset="0"/>
              </a:rPr>
              <a:t> e pacotes </a:t>
            </a:r>
            <a:r>
              <a:rPr lang="pt-BR" dirty="0" err="1">
                <a:latin typeface="Huawei Sans" panose="020C0503030203020204" pitchFamily="34" charset="0"/>
                <a:cs typeface="Huawei Sans" panose="020C0503030203020204" pitchFamily="34" charset="0"/>
              </a:rPr>
              <a:t>downstream</a:t>
            </a:r>
            <a:r>
              <a:rPr lang="pt-BR" dirty="0">
                <a:latin typeface="Huawei Sans" panose="020C0503030203020204" pitchFamily="34" charset="0"/>
                <a:cs typeface="Huawei Sans" panose="020C0503030203020204" pitchFamily="34" charset="0"/>
              </a:rPr>
              <a:t> por meio de portas de serviço</a:t>
            </a:r>
            <a:r>
              <a:rPr lang="en-US" dirty="0">
                <a:latin typeface="Huawei Sans" panose="020C0503030203020204" pitchFamily="34" charset="0"/>
                <a:cs typeface="Huawei Sans" panose="020C0503030203020204" pitchFamily="34" charset="0"/>
              </a:rPr>
              <a:t>.</a:t>
            </a:r>
          </a:p>
          <a:p>
            <a:pPr>
              <a:lnSpc>
                <a:spcPct val="110000"/>
              </a:lnSpc>
              <a:spcAft>
                <a:spcPts val="300"/>
              </a:spcAft>
            </a:pPr>
            <a:r>
              <a:rPr lang="pt-BR" dirty="0">
                <a:latin typeface="Huawei Sans" panose="020C0503030203020204" pitchFamily="34" charset="0"/>
              </a:rPr>
              <a:t>Modo de encaminhamento VLAN+MAC (uma placa de serviço ou placa de controle usada como exemplo)</a:t>
            </a:r>
            <a:endParaRPr lang="en-US" dirty="0">
              <a:latin typeface="Huawei Sans" panose="020C0503030203020204" pitchFamily="34" charset="0"/>
            </a:endParaRPr>
          </a:p>
          <a:p>
            <a:pPr lvl="1">
              <a:lnSpc>
                <a:spcPct val="110000"/>
              </a:lnSpc>
              <a:spcAft>
                <a:spcPts val="300"/>
              </a:spcAft>
            </a:pPr>
            <a:r>
              <a:rPr lang="en-US" dirty="0" err="1">
                <a:latin typeface="Huawei Sans" panose="020C0503030203020204" pitchFamily="34" charset="0"/>
              </a:rPr>
              <a:t>Direção</a:t>
            </a:r>
            <a:r>
              <a:rPr lang="en-US" dirty="0">
                <a:latin typeface="Huawei Sans" panose="020C0503030203020204" pitchFamily="34" charset="0"/>
              </a:rPr>
              <a:t> Upstream :</a:t>
            </a:r>
          </a:p>
          <a:p>
            <a:pPr lvl="2">
              <a:lnSpc>
                <a:spcPct val="110000"/>
              </a:lnSpc>
              <a:spcAft>
                <a:spcPts val="300"/>
              </a:spcAft>
            </a:pPr>
            <a:r>
              <a:rPr lang="pt-BR" dirty="0">
                <a:latin typeface="Huawei Sans" panose="020C0503030203020204" pitchFamily="34" charset="0"/>
                <a:cs typeface="Huawei Sans" panose="020C0503030203020204" pitchFamily="34" charset="0"/>
              </a:rPr>
              <a:t>Aprender o endereço MAC de um fluxo de serviço na tabela VLAN+MAC para que o fluxo de serviço possa ser encontrado de acordo com a VLAN+MAC durante o encaminhamento </a:t>
            </a:r>
            <a:r>
              <a:rPr lang="pt-BR" dirty="0" err="1">
                <a:latin typeface="Huawei Sans" panose="020C0503030203020204" pitchFamily="34" charset="0"/>
                <a:cs typeface="Huawei Sans" panose="020C0503030203020204" pitchFamily="34" charset="0"/>
              </a:rPr>
              <a:t>downstream</a:t>
            </a:r>
            <a:r>
              <a:rPr lang="en-US" dirty="0">
                <a:latin typeface="Huawei Sans" panose="020C0503030203020204" pitchFamily="34" charset="0"/>
                <a:cs typeface="Huawei Sans" panose="020C0503030203020204" pitchFamily="34" charset="0"/>
              </a:rPr>
              <a:t>.</a:t>
            </a:r>
          </a:p>
          <a:p>
            <a:pPr lvl="2">
              <a:lnSpc>
                <a:spcPct val="110000"/>
              </a:lnSpc>
              <a:spcAft>
                <a:spcPts val="300"/>
              </a:spcAft>
            </a:pPr>
            <a:r>
              <a:rPr lang="pt-BR" dirty="0">
                <a:latin typeface="Huawei Sans" panose="020C0503030203020204" pitchFamily="34" charset="0"/>
                <a:cs typeface="Huawei Sans" panose="020C0503030203020204" pitchFamily="34" charset="0"/>
              </a:rPr>
              <a:t>Aprender o endereço MAC de uma porta interna na tabela VLAN+MAC para que a porta interna (placa) possa ser encontrada de acordo com a VLAN+MAC durante o encaminhamento </a:t>
            </a:r>
            <a:r>
              <a:rPr lang="pt-BR" dirty="0" err="1">
                <a:latin typeface="Huawei Sans" panose="020C0503030203020204" pitchFamily="34" charset="0"/>
                <a:cs typeface="Huawei Sans" panose="020C0503030203020204" pitchFamily="34" charset="0"/>
              </a:rPr>
              <a:t>downstream</a:t>
            </a:r>
            <a:r>
              <a:rPr lang="en-US" dirty="0">
                <a:latin typeface="Huawei Sans" panose="020C0503030203020204" pitchFamily="34" charset="0"/>
                <a:cs typeface="Huawei Sans" panose="020C0503030203020204" pitchFamily="34" charset="0"/>
              </a:rPr>
              <a:t>. </a:t>
            </a:r>
          </a:p>
          <a:p>
            <a:pPr lvl="2">
              <a:lnSpc>
                <a:spcPct val="110000"/>
              </a:lnSpc>
              <a:spcAft>
                <a:spcPts val="300"/>
              </a:spcAft>
            </a:pPr>
            <a:r>
              <a:rPr lang="pt-BR" dirty="0">
                <a:latin typeface="Huawei Sans" panose="020C0503030203020204" pitchFamily="34" charset="0"/>
                <a:cs typeface="Huawei Sans" panose="020C0503030203020204" pitchFamily="34" charset="0"/>
              </a:rPr>
              <a:t>Localize a porta </a:t>
            </a:r>
            <a:r>
              <a:rPr lang="pt-BR" dirty="0" err="1">
                <a:latin typeface="Huawei Sans" panose="020C0503030203020204" pitchFamily="34" charset="0"/>
                <a:cs typeface="Huawei Sans" panose="020C0503030203020204" pitchFamily="34" charset="0"/>
              </a:rPr>
              <a:t>upstream</a:t>
            </a:r>
            <a:r>
              <a:rPr lang="pt-BR" dirty="0">
                <a:latin typeface="Huawei Sans" panose="020C0503030203020204" pitchFamily="34" charset="0"/>
                <a:cs typeface="Huawei Sans" panose="020C0503030203020204" pitchFamily="34" charset="0"/>
              </a:rPr>
              <a:t> e encaminhe os pacotes de acordo com a tabela de encaminhamento de VLAN+MAC</a:t>
            </a:r>
            <a:r>
              <a:rPr lang="en-US" dirty="0">
                <a:latin typeface="Huawei Sans" panose="020C0503030203020204" pitchFamily="34" charset="0"/>
                <a:cs typeface="Huawei Sans" panose="020C0503030203020204" pitchFamily="34" charset="0"/>
              </a:rPr>
              <a:t>. </a:t>
            </a:r>
          </a:p>
          <a:p>
            <a:pPr lvl="1">
              <a:lnSpc>
                <a:spcPct val="110000"/>
              </a:lnSpc>
              <a:spcAft>
                <a:spcPts val="300"/>
              </a:spcAft>
            </a:pPr>
            <a:r>
              <a:rPr lang="en-US" dirty="0" err="1">
                <a:latin typeface="Huawei Sans" panose="020C0503030203020204" pitchFamily="34" charset="0"/>
                <a:cs typeface="Huawei Sans" panose="020C0503030203020204" pitchFamily="34" charset="0"/>
              </a:rPr>
              <a:t>Direção</a:t>
            </a:r>
            <a:r>
              <a:rPr lang="en-US" dirty="0">
                <a:latin typeface="Huawei Sans" panose="020C0503030203020204" pitchFamily="34" charset="0"/>
                <a:cs typeface="Huawei Sans" panose="020C0503030203020204" pitchFamily="34" charset="0"/>
              </a:rPr>
              <a:t> Downstream:</a:t>
            </a:r>
          </a:p>
          <a:p>
            <a:pPr lvl="2">
              <a:lnSpc>
                <a:spcPct val="110000"/>
              </a:lnSpc>
              <a:spcAft>
                <a:spcPts val="300"/>
              </a:spcAft>
            </a:pPr>
            <a:r>
              <a:rPr lang="pt-BR" dirty="0">
                <a:latin typeface="Huawei Sans" panose="020C0503030203020204" pitchFamily="34" charset="0"/>
                <a:cs typeface="Huawei Sans" panose="020C0503030203020204" pitchFamily="34" charset="0"/>
              </a:rPr>
              <a:t>Aprender o endereço MAC de uma porta </a:t>
            </a:r>
            <a:r>
              <a:rPr lang="pt-BR" dirty="0" err="1">
                <a:latin typeface="Huawei Sans" panose="020C0503030203020204" pitchFamily="34" charset="0"/>
                <a:cs typeface="Huawei Sans" panose="020C0503030203020204" pitchFamily="34" charset="0"/>
              </a:rPr>
              <a:t>upstream</a:t>
            </a:r>
            <a:r>
              <a:rPr lang="pt-BR" dirty="0">
                <a:latin typeface="Huawei Sans" panose="020C0503030203020204" pitchFamily="34" charset="0"/>
                <a:cs typeface="Huawei Sans" panose="020C0503030203020204" pitchFamily="34" charset="0"/>
              </a:rPr>
              <a:t> na tabela VLAN+MAC para que a porta </a:t>
            </a:r>
            <a:r>
              <a:rPr lang="pt-BR" dirty="0" err="1">
                <a:latin typeface="Huawei Sans" panose="020C0503030203020204" pitchFamily="34" charset="0"/>
                <a:cs typeface="Huawei Sans" panose="020C0503030203020204" pitchFamily="34" charset="0"/>
              </a:rPr>
              <a:t>upstream</a:t>
            </a:r>
            <a:r>
              <a:rPr lang="pt-BR" dirty="0">
                <a:latin typeface="Huawei Sans" panose="020C0503030203020204" pitchFamily="34" charset="0"/>
                <a:cs typeface="Huawei Sans" panose="020C0503030203020204" pitchFamily="34" charset="0"/>
              </a:rPr>
              <a:t> possa ser encontrada de acordo com a VLAN+MAC durante o encaminhamento </a:t>
            </a:r>
            <a:r>
              <a:rPr lang="pt-BR" dirty="0" err="1">
                <a:latin typeface="Huawei Sans" panose="020C0503030203020204" pitchFamily="34" charset="0"/>
                <a:cs typeface="Huawei Sans" panose="020C0503030203020204" pitchFamily="34" charset="0"/>
              </a:rPr>
              <a:t>upstream</a:t>
            </a:r>
            <a:r>
              <a:rPr lang="en-US" dirty="0">
                <a:latin typeface="Huawei Sans" panose="020C0503030203020204" pitchFamily="34" charset="0"/>
                <a:cs typeface="Huawei Sans" panose="020C0503030203020204" pitchFamily="34" charset="0"/>
              </a:rPr>
              <a:t>. </a:t>
            </a:r>
          </a:p>
          <a:p>
            <a:pPr lvl="2">
              <a:lnSpc>
                <a:spcPct val="110000"/>
              </a:lnSpc>
              <a:spcAft>
                <a:spcPts val="300"/>
              </a:spcAft>
            </a:pPr>
            <a:r>
              <a:rPr lang="pt-BR" dirty="0">
                <a:latin typeface="Huawei Sans" panose="020C0503030203020204" pitchFamily="34" charset="0"/>
                <a:cs typeface="Huawei Sans" panose="020C0503030203020204" pitchFamily="34" charset="0"/>
              </a:rPr>
              <a:t>Localize uma porta interna (placa) de acordo com a tabela de encaminhamento de VLAN+MAC</a:t>
            </a:r>
            <a:r>
              <a:rPr lang="en-US" dirty="0">
                <a:latin typeface="Huawei Sans" panose="020C0503030203020204" pitchFamily="34" charset="0"/>
                <a:cs typeface="Huawei Sans" panose="020C0503030203020204" pitchFamily="34" charset="0"/>
              </a:rPr>
              <a:t>. </a:t>
            </a:r>
          </a:p>
          <a:p>
            <a:pPr lvl="2">
              <a:lnSpc>
                <a:spcPct val="110000"/>
              </a:lnSpc>
              <a:spcAft>
                <a:spcPts val="300"/>
              </a:spcAft>
            </a:pPr>
            <a:r>
              <a:rPr lang="pt-BR" dirty="0">
                <a:latin typeface="Huawei Sans" panose="020C0503030203020204" pitchFamily="34" charset="0"/>
                <a:cs typeface="Huawei Sans" panose="020C0503030203020204" pitchFamily="34" charset="0"/>
              </a:rPr>
              <a:t>Localizar um fluxo de serviço e encaminhar pacotes de acordo com a tabela de encaminhamento de VLAN+MAC</a:t>
            </a:r>
            <a:r>
              <a:rPr lang="en-US" dirty="0">
                <a:latin typeface="Huawei Sans" panose="020C0503030203020204" pitchFamily="34" charset="0"/>
                <a:cs typeface="Huawei Sans" panose="020C0503030203020204" pitchFamily="34" charset="0"/>
              </a:rPr>
              <a:t>.</a:t>
            </a:r>
          </a:p>
        </p:txBody>
      </p:sp>
    </p:spTree>
    <p:extLst>
      <p:ext uri="{BB962C8B-B14F-4D97-AF65-F5344CB8AC3E}">
        <p14:creationId xmlns:p14="http://schemas.microsoft.com/office/powerpoint/2010/main" val="2383981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10101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558702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6284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41611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27419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138681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44569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sz="1100" dirty="0">
                <a:latin typeface="Huawei Sans" panose="020C0503030203020204" pitchFamily="34" charset="0"/>
                <a:ea typeface="方正兰亭黑简体" panose="02000000000000000000" pitchFamily="2" charset="-122"/>
                <a:cs typeface="Huawei Sans" panose="020C0503030203020204" pitchFamily="34" charset="0"/>
              </a:rPr>
              <a:t>Este exemplo mostra como consultar informações sobre a VLAN 100</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82641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148671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73789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88467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97707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80458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652797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38998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45216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890770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a:latin typeface="Huawei Sans" panose="020C0503030203020204" pitchFamily="34" charset="0"/>
                <a:ea typeface="方正兰亭黑简体" panose="02000000000000000000" pitchFamily="2" charset="-122"/>
                <a:cs typeface="Huawei Sans" panose="020C0503030203020204" pitchFamily="34" charset="0"/>
              </a:rPr>
              <a:t>UNI: User-to-Network Interface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218769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sz="1100">
                <a:latin typeface="Huawei Sans" panose="020C0503030203020204" pitchFamily="34" charset="0"/>
                <a:ea typeface="方正兰亭黑简体" panose="02000000000000000000" pitchFamily="2" charset="-122"/>
                <a:cs typeface="Huawei Sans" panose="020C0503030203020204" pitchFamily="34" charset="0"/>
              </a:rPr>
              <a:t>BNG: broadband network gateway</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276156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19310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19408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697303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dirty="0">
                <a:latin typeface="Huawei Sans" panose="020C0503030203020204" pitchFamily="34" charset="0"/>
              </a:rPr>
              <a:t>TLS: </a:t>
            </a:r>
            <a:r>
              <a:rPr lang="pt-BR" altLang="zh-CN" dirty="0" err="1">
                <a:latin typeface="Huawei Sans" panose="020C0503030203020204" pitchFamily="34" charset="0"/>
              </a:rPr>
              <a:t>Transparent</a:t>
            </a:r>
            <a:r>
              <a:rPr lang="pt-BR" altLang="zh-CN">
                <a:latin typeface="Huawei Sans" panose="020C0503030203020204" pitchFamily="34" charset="0"/>
              </a:rPr>
              <a:t> LAN Service</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3217199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11919957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8446811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dirty="0">
                <a:latin typeface="Huawei Sans" panose="020C0503030203020204" pitchFamily="34" charset="0"/>
                <a:cs typeface="Huawei Sans" panose="020C0503030203020204" pitchFamily="34" charset="0"/>
              </a:rPr>
              <a:t>Uma VLAN de usuário identifica um serviço ou um usuário</a:t>
            </a:r>
            <a:r>
              <a:rPr lang="en-US" dirty="0">
                <a:latin typeface="Huawei Sans" panose="020C0503030203020204" pitchFamily="34" charset="0"/>
                <a:cs typeface="Huawei Sans" panose="020C0503030203020204" pitchFamily="34" charset="0"/>
              </a:rPr>
              <a:t>.</a:t>
            </a:r>
          </a:p>
          <a:p>
            <a:r>
              <a:rPr lang="pt-BR" dirty="0">
                <a:latin typeface="Huawei Sans" panose="020C0503030203020204" pitchFamily="34" charset="0"/>
                <a:cs typeface="Huawei Sans" panose="020C0503030203020204" pitchFamily="34" charset="0"/>
              </a:rPr>
              <a:t>A VLAN N:1 e a VLAN 1:1 são suportadas</a:t>
            </a:r>
            <a:r>
              <a:rPr lang="en-US" dirty="0">
                <a:latin typeface="Huawei Sans" panose="020C0503030203020204" pitchFamily="34" charset="0"/>
                <a:cs typeface="Huawei Sans" panose="020C0503030203020204" pitchFamily="34" charset="0"/>
              </a:rPr>
              <a:t>.</a:t>
            </a:r>
          </a:p>
          <a:p>
            <a:r>
              <a:rPr lang="en-US" dirty="0" err="1">
                <a:latin typeface="Huawei Sans" panose="020C0503030203020204" pitchFamily="34" charset="0"/>
                <a:cs typeface="Huawei Sans" panose="020C0503030203020204" pitchFamily="34" charset="0"/>
              </a:rPr>
              <a:t>Mapeamento</a:t>
            </a:r>
            <a:r>
              <a:rPr lang="en-US" dirty="0">
                <a:latin typeface="Huawei Sans" panose="020C0503030203020204" pitchFamily="34" charset="0"/>
                <a:cs typeface="Huawei Sans" panose="020C0503030203020204" pitchFamily="34" charset="0"/>
              </a:rPr>
              <a:t> de </a:t>
            </a:r>
            <a:r>
              <a:rPr lang="en-US" dirty="0" err="1">
                <a:latin typeface="Huawei Sans" panose="020C0503030203020204" pitchFamily="34" charset="0"/>
                <a:cs typeface="Huawei Sans" panose="020C0503030203020204" pitchFamily="34" charset="0"/>
              </a:rPr>
              <a:t>serviço</a:t>
            </a:r>
            <a:r>
              <a:rPr lang="en-US" dirty="0">
                <a:latin typeface="Huawei Sans" panose="020C0503030203020204" pitchFamily="34" charset="0"/>
                <a:cs typeface="Huawei Sans" panose="020C0503030203020204" pitchFamily="34" charset="0"/>
              </a:rPr>
              <a:t> </a:t>
            </a:r>
            <a:r>
              <a:rPr lang="en-US" dirty="0" err="1">
                <a:latin typeface="Huawei Sans" panose="020C0503030203020204" pitchFamily="34" charset="0"/>
                <a:cs typeface="Huawei Sans" panose="020C0503030203020204" pitchFamily="34" charset="0"/>
              </a:rPr>
              <a:t>suportado</a:t>
            </a:r>
            <a:r>
              <a:rPr lang="en-US" dirty="0">
                <a:latin typeface="Huawei Sans" panose="020C0503030203020204" pitchFamily="34" charset="0"/>
                <a:cs typeface="Huawei Sans" panose="020C0503030203020204" pitchFamily="34" charset="0"/>
              </a:rPr>
              <a:t>:</a:t>
            </a:r>
          </a:p>
          <a:p>
            <a:pPr lvl="1"/>
            <a:r>
              <a:rPr lang="en-US" dirty="0">
                <a:latin typeface="Huawei Sans" panose="020C0503030203020204" pitchFamily="34" charset="0"/>
                <a:cs typeface="Huawei Sans" panose="020C0503030203020204" pitchFamily="34" charset="0"/>
                <a:sym typeface="Wingdings" panose="05000000000000000000" pitchFamily="2" charset="2"/>
              </a:rPr>
              <a:t>Common: C-</a:t>
            </a:r>
            <a:r>
              <a:rPr lang="en-US" dirty="0" err="1">
                <a:latin typeface="Huawei Sans" panose="020C0503030203020204" pitchFamily="34" charset="0"/>
                <a:cs typeface="Huawei Sans" panose="020C0503030203020204" pitchFamily="34" charset="0"/>
                <a:sym typeface="Wingdings" panose="05000000000000000000" pitchFamily="2" charset="2"/>
              </a:rPr>
              <a:t>VLAN</a:t>
            </a:r>
            <a:r>
              <a:rPr lang="en-US" dirty="0">
                <a:latin typeface="Huawei Sans" panose="020C0503030203020204" pitchFamily="34" charset="0"/>
                <a:cs typeface="Huawei Sans" panose="020C0503030203020204" pitchFamily="34" charset="0"/>
                <a:sym typeface="Wingdings" panose="05000000000000000000" pitchFamily="2" charset="2"/>
              </a:rPr>
              <a:t> </a:t>
            </a:r>
            <a:r>
              <a:rPr lang="en-US" dirty="0">
                <a:solidFill>
                  <a:prstClr val="black"/>
                </a:solidFill>
                <a:latin typeface="Huawei Sans" panose="020C0503030203020204" pitchFamily="34" charset="0"/>
                <a:cs typeface="Huawei Sans" panose="020C0503030203020204" pitchFamily="34" charset="0"/>
                <a:sym typeface="Wingdings" panose="05000000000000000000" pitchFamily="2" charset="2"/>
              </a:rPr>
              <a:t></a:t>
            </a:r>
            <a:r>
              <a:rPr lang="en-US" dirty="0">
                <a:latin typeface="Huawei Sans" panose="020C0503030203020204" pitchFamily="34" charset="0"/>
                <a:cs typeface="Huawei Sans" panose="020C0503030203020204" pitchFamily="34" charset="0"/>
                <a:sym typeface="Wingdings" panose="05000000000000000000" pitchFamily="2" charset="2"/>
              </a:rPr>
              <a:t> S-</a:t>
            </a:r>
            <a:r>
              <a:rPr lang="en-US" dirty="0" err="1">
                <a:latin typeface="Huawei Sans" panose="020C0503030203020204" pitchFamily="34" charset="0"/>
                <a:cs typeface="Huawei Sans" panose="020C0503030203020204" pitchFamily="34" charset="0"/>
                <a:sym typeface="Wingdings" panose="05000000000000000000" pitchFamily="2" charset="2"/>
              </a:rPr>
              <a:t>VLAN</a:t>
            </a:r>
            <a:endParaRPr lang="en-US" dirty="0">
              <a:latin typeface="Huawei Sans" panose="020C0503030203020204" pitchFamily="34" charset="0"/>
              <a:cs typeface="Huawei Sans" panose="020C0503030203020204" pitchFamily="34" charset="0"/>
              <a:sym typeface="Wingdings" panose="05000000000000000000" pitchFamily="2" charset="2"/>
            </a:endParaRPr>
          </a:p>
          <a:p>
            <a:pPr lvl="1"/>
            <a:r>
              <a:rPr lang="en-US" dirty="0">
                <a:latin typeface="Huawei Sans" panose="020C0503030203020204" pitchFamily="34" charset="0"/>
                <a:cs typeface="Huawei Sans" panose="020C0503030203020204" pitchFamily="34" charset="0"/>
                <a:sym typeface="Wingdings" panose="05000000000000000000" pitchFamily="2" charset="2"/>
              </a:rPr>
              <a:t>Stacking: C-VLAN </a:t>
            </a:r>
            <a:r>
              <a:rPr lang="en-US" dirty="0">
                <a:solidFill>
                  <a:prstClr val="black"/>
                </a:solidFill>
                <a:latin typeface="Huawei Sans" panose="020C0503030203020204" pitchFamily="34" charset="0"/>
                <a:cs typeface="Huawei Sans" panose="020C0503030203020204" pitchFamily="34" charset="0"/>
                <a:sym typeface="Wingdings" panose="05000000000000000000" pitchFamily="2" charset="2"/>
              </a:rPr>
              <a:t></a:t>
            </a:r>
            <a:r>
              <a:rPr lang="en-US" dirty="0">
                <a:latin typeface="Huawei Sans" panose="020C0503030203020204" pitchFamily="34" charset="0"/>
                <a:cs typeface="Huawei Sans" panose="020C0503030203020204" pitchFamily="34" charset="0"/>
                <a:sym typeface="Wingdings" panose="05000000000000000000" pitchFamily="2" charset="2"/>
              </a:rPr>
              <a:t> S-VLAN + C'-VLAN (</a:t>
            </a:r>
            <a:r>
              <a:rPr lang="pt-BR" dirty="0">
                <a:latin typeface="Huawei Sans" panose="020C0503030203020204" pitchFamily="34" charset="0"/>
                <a:cs typeface="Huawei Sans" panose="020C0503030203020204" pitchFamily="34" charset="0"/>
                <a:sym typeface="Wingdings" panose="05000000000000000000" pitchFamily="2" charset="2"/>
              </a:rPr>
              <a:t>A C'-VLAN pode ser igual ou diferente da C-VLAN</a:t>
            </a:r>
            <a:r>
              <a:rPr lang="en-US" dirty="0">
                <a:latin typeface="Huawei Sans" panose="020C0503030203020204" pitchFamily="34" charset="0"/>
                <a:cs typeface="Huawei Sans" panose="020C0503030203020204" pitchFamily="34" charset="0"/>
                <a:sym typeface="Wingdings" panose="05000000000000000000" pitchFamily="2" charset="2"/>
              </a:rPr>
              <a:t>)</a:t>
            </a:r>
          </a:p>
          <a:p>
            <a:pPr lvl="1"/>
            <a:r>
              <a:rPr lang="en-US" dirty="0" err="1">
                <a:latin typeface="Huawei Sans" panose="020C0503030203020204" pitchFamily="34" charset="0"/>
                <a:cs typeface="Huawei Sans" panose="020C0503030203020204" pitchFamily="34" charset="0"/>
                <a:sym typeface="Wingdings" panose="05000000000000000000" pitchFamily="2" charset="2"/>
              </a:rPr>
              <a:t>QinQ</a:t>
            </a:r>
            <a:r>
              <a:rPr lang="en-US" dirty="0">
                <a:latin typeface="Huawei Sans" panose="020C0503030203020204" pitchFamily="34" charset="0"/>
                <a:cs typeface="Huawei Sans" panose="020C0503030203020204" pitchFamily="34" charset="0"/>
                <a:sym typeface="Wingdings" panose="05000000000000000000" pitchFamily="2" charset="2"/>
              </a:rPr>
              <a:t>: (matched C-</a:t>
            </a:r>
            <a:r>
              <a:rPr lang="en-US" dirty="0" err="1">
                <a:latin typeface="Huawei Sans" panose="020C0503030203020204" pitchFamily="34" charset="0"/>
                <a:cs typeface="Huawei Sans" panose="020C0503030203020204" pitchFamily="34" charset="0"/>
                <a:sym typeface="Wingdings" panose="05000000000000000000" pitchFamily="2" charset="2"/>
              </a:rPr>
              <a:t>VLAN</a:t>
            </a:r>
            <a:r>
              <a:rPr lang="en-US" dirty="0">
                <a:latin typeface="Huawei Sans" panose="020C0503030203020204" pitchFamily="34" charset="0"/>
                <a:cs typeface="Huawei Sans" panose="020C0503030203020204" pitchFamily="34" charset="0"/>
                <a:sym typeface="Wingdings" panose="05000000000000000000" pitchFamily="2" charset="2"/>
              </a:rPr>
              <a:t>) </a:t>
            </a:r>
            <a:r>
              <a:rPr lang="en-US" dirty="0">
                <a:solidFill>
                  <a:prstClr val="black"/>
                </a:solidFill>
                <a:latin typeface="Huawei Sans" panose="020C0503030203020204" pitchFamily="34" charset="0"/>
                <a:cs typeface="Huawei Sans" panose="020C0503030203020204" pitchFamily="34" charset="0"/>
                <a:sym typeface="Wingdings" panose="05000000000000000000" pitchFamily="2" charset="2"/>
              </a:rPr>
              <a:t></a:t>
            </a:r>
            <a:r>
              <a:rPr lang="en-US" dirty="0">
                <a:latin typeface="Huawei Sans" panose="020C0503030203020204" pitchFamily="34" charset="0"/>
                <a:cs typeface="Huawei Sans" panose="020C0503030203020204" pitchFamily="34" charset="0"/>
                <a:sym typeface="Wingdings" panose="05000000000000000000" pitchFamily="2" charset="2"/>
              </a:rPr>
              <a:t> S-</a:t>
            </a:r>
            <a:r>
              <a:rPr lang="en-US" dirty="0" err="1">
                <a:latin typeface="Huawei Sans" panose="020C0503030203020204" pitchFamily="34" charset="0"/>
                <a:cs typeface="Huawei Sans" panose="020C0503030203020204" pitchFamily="34" charset="0"/>
                <a:sym typeface="Wingdings" panose="05000000000000000000" pitchFamily="2" charset="2"/>
              </a:rPr>
              <a:t>VLAN</a:t>
            </a:r>
            <a:r>
              <a:rPr lang="en-US" dirty="0">
                <a:latin typeface="Huawei Sans" panose="020C0503030203020204" pitchFamily="34" charset="0"/>
                <a:cs typeface="Huawei Sans" panose="020C0503030203020204" pitchFamily="34" charset="0"/>
                <a:sym typeface="Wingdings" panose="05000000000000000000" pitchFamily="2" charset="2"/>
              </a:rPr>
              <a:t> + (matched)</a:t>
            </a:r>
          </a:p>
          <a:p>
            <a:pPr lvl="1"/>
            <a:r>
              <a:rPr lang="en-US" dirty="0" err="1">
                <a:latin typeface="Huawei Sans" panose="020C0503030203020204" pitchFamily="34" charset="0"/>
                <a:cs typeface="Huawei Sans" panose="020C0503030203020204" pitchFamily="34" charset="0"/>
                <a:sym typeface="Wingdings" panose="05000000000000000000" pitchFamily="2" charset="2"/>
              </a:rPr>
              <a:t>QinQ</a:t>
            </a:r>
            <a:r>
              <a:rPr lang="en-US" dirty="0">
                <a:latin typeface="Huawei Sans" panose="020C0503030203020204" pitchFamily="34" charset="0"/>
                <a:cs typeface="Huawei Sans" panose="020C0503030203020204" pitchFamily="34" charset="0"/>
                <a:sym typeface="Wingdings" panose="05000000000000000000" pitchFamily="2" charset="2"/>
              </a:rPr>
              <a:t>: any </a:t>
            </a:r>
            <a:r>
              <a:rPr lang="en-US" dirty="0">
                <a:solidFill>
                  <a:prstClr val="black"/>
                </a:solidFill>
                <a:latin typeface="Huawei Sans" panose="020C0503030203020204" pitchFamily="34" charset="0"/>
                <a:cs typeface="Huawei Sans" panose="020C0503030203020204" pitchFamily="34" charset="0"/>
                <a:sym typeface="Wingdings" panose="05000000000000000000" pitchFamily="2" charset="2"/>
              </a:rPr>
              <a:t></a:t>
            </a:r>
            <a:r>
              <a:rPr lang="en-US" dirty="0">
                <a:latin typeface="Huawei Sans" panose="020C0503030203020204" pitchFamily="34" charset="0"/>
                <a:cs typeface="Huawei Sans" panose="020C0503030203020204" pitchFamily="34" charset="0"/>
                <a:sym typeface="Wingdings" panose="05000000000000000000" pitchFamily="2" charset="2"/>
              </a:rPr>
              <a:t> S-</a:t>
            </a:r>
            <a:r>
              <a:rPr lang="en-US" dirty="0" err="1">
                <a:latin typeface="Huawei Sans" panose="020C0503030203020204" pitchFamily="34" charset="0"/>
                <a:cs typeface="Huawei Sans" panose="020C0503030203020204" pitchFamily="34" charset="0"/>
                <a:sym typeface="Wingdings" panose="05000000000000000000" pitchFamily="2" charset="2"/>
              </a:rPr>
              <a:t>VLAN</a:t>
            </a:r>
            <a:r>
              <a:rPr lang="en-US" dirty="0">
                <a:latin typeface="Huawei Sans" panose="020C0503030203020204" pitchFamily="34" charset="0"/>
                <a:cs typeface="Huawei Sans" panose="020C0503030203020204" pitchFamily="34" charset="0"/>
                <a:sym typeface="Wingdings" panose="05000000000000000000" pitchFamily="2" charset="2"/>
              </a:rPr>
              <a:t> + any</a:t>
            </a:r>
          </a:p>
          <a:p>
            <a:pPr lvl="1"/>
            <a:r>
              <a:rPr lang="en-US" dirty="0">
                <a:latin typeface="Huawei Sans" panose="020C0503030203020204" pitchFamily="34" charset="0"/>
                <a:cs typeface="Huawei Sans" panose="020C0503030203020204" pitchFamily="34" charset="0"/>
                <a:sym typeface="Wingdings" panose="05000000000000000000" pitchFamily="2" charset="2"/>
              </a:rPr>
              <a:t>Untagged </a:t>
            </a:r>
            <a:r>
              <a:rPr lang="en-US" dirty="0">
                <a:solidFill>
                  <a:prstClr val="black"/>
                </a:solidFill>
                <a:latin typeface="Huawei Sans" panose="020C0503030203020204" pitchFamily="34" charset="0"/>
                <a:cs typeface="Huawei Sans" panose="020C0503030203020204" pitchFamily="34" charset="0"/>
                <a:sym typeface="Wingdings" panose="05000000000000000000" pitchFamily="2" charset="2"/>
              </a:rPr>
              <a:t></a:t>
            </a:r>
            <a:r>
              <a:rPr lang="en-US" dirty="0">
                <a:latin typeface="Huawei Sans" panose="020C0503030203020204" pitchFamily="34" charset="0"/>
                <a:cs typeface="Huawei Sans" panose="020C0503030203020204" pitchFamily="34" charset="0"/>
                <a:sym typeface="Wingdings" panose="05000000000000000000" pitchFamily="2" charset="2"/>
              </a:rPr>
              <a:t> S-</a:t>
            </a:r>
            <a:r>
              <a:rPr lang="en-US" dirty="0" err="1">
                <a:latin typeface="Huawei Sans" panose="020C0503030203020204" pitchFamily="34" charset="0"/>
                <a:cs typeface="Huawei Sans" panose="020C0503030203020204" pitchFamily="34" charset="0"/>
                <a:sym typeface="Wingdings" panose="05000000000000000000" pitchFamily="2" charset="2"/>
              </a:rPr>
              <a:t>VLAN</a:t>
            </a:r>
            <a:r>
              <a:rPr lang="en-US" dirty="0">
                <a:latin typeface="Huawei Sans" panose="020C0503030203020204" pitchFamily="34" charset="0"/>
                <a:cs typeface="Huawei Sans" panose="020C0503030203020204" pitchFamily="34" charset="0"/>
                <a:sym typeface="Wingdings" panose="05000000000000000000" pitchFamily="2" charset="2"/>
              </a:rPr>
              <a:t> tagged</a:t>
            </a:r>
          </a:p>
          <a:p>
            <a:r>
              <a:rPr lang="pt-BR" dirty="0">
                <a:latin typeface="Huawei Sans" panose="020C0503030203020204" pitchFamily="34" charset="0"/>
                <a:cs typeface="Huawei Sans" panose="020C0503030203020204" pitchFamily="34" charset="0"/>
              </a:rPr>
              <a:t>Quando os serviços </a:t>
            </a:r>
            <a:r>
              <a:rPr lang="pt-BR" dirty="0" err="1">
                <a:latin typeface="Huawei Sans" panose="020C0503030203020204" pitchFamily="34" charset="0"/>
                <a:cs typeface="Huawei Sans" panose="020C0503030203020204" pitchFamily="34" charset="0"/>
              </a:rPr>
              <a:t>QinQ</a:t>
            </a:r>
            <a:r>
              <a:rPr lang="pt-BR" dirty="0">
                <a:latin typeface="Huawei Sans" panose="020C0503030203020204" pitchFamily="34" charset="0"/>
                <a:cs typeface="Huawei Sans" panose="020C0503030203020204" pitchFamily="34" charset="0"/>
              </a:rPr>
              <a:t> (serviços TLS) e os serviços não </a:t>
            </a:r>
            <a:r>
              <a:rPr lang="pt-BR" dirty="0" err="1">
                <a:latin typeface="Huawei Sans" panose="020C0503030203020204" pitchFamily="34" charset="0"/>
                <a:cs typeface="Huawei Sans" panose="020C0503030203020204" pitchFamily="34" charset="0"/>
              </a:rPr>
              <a:t>QinQ</a:t>
            </a:r>
            <a:r>
              <a:rPr lang="pt-BR" dirty="0">
                <a:latin typeface="Huawei Sans" panose="020C0503030203020204" pitchFamily="34" charset="0"/>
                <a:cs typeface="Huawei Sans" panose="020C0503030203020204" pitchFamily="34" charset="0"/>
              </a:rPr>
              <a:t> coexistem, o sistema primeiro faz a correspondência com os serviços não </a:t>
            </a:r>
            <a:r>
              <a:rPr lang="pt-BR" dirty="0" err="1">
                <a:latin typeface="Huawei Sans" panose="020C0503030203020204" pitchFamily="34" charset="0"/>
                <a:cs typeface="Huawei Sans" panose="020C0503030203020204" pitchFamily="34" charset="0"/>
              </a:rPr>
              <a:t>QinQ</a:t>
            </a:r>
            <a:r>
              <a:rPr lang="pt-BR" dirty="0">
                <a:latin typeface="Huawei Sans" panose="020C0503030203020204" pitchFamily="34" charset="0"/>
                <a:cs typeface="Huawei Sans" panose="020C0503030203020204" pitchFamily="34" charset="0"/>
              </a:rPr>
              <a:t>. Os pacotes não combinados são transmitidos de forma transparente como serviços </a:t>
            </a:r>
            <a:r>
              <a:rPr lang="pt-BR" dirty="0" err="1">
                <a:latin typeface="Huawei Sans" panose="020C0503030203020204" pitchFamily="34" charset="0"/>
                <a:cs typeface="Huawei Sans" panose="020C0503030203020204" pitchFamily="34" charset="0"/>
              </a:rPr>
              <a:t>QinQ</a:t>
            </a:r>
            <a:r>
              <a:rPr lang="en-US" dirty="0">
                <a:latin typeface="Huawei Sans" panose="020C0503030203020204" pitchFamily="34" charset="0"/>
                <a:cs typeface="Huawei Sans" panose="020C0503030203020204" pitchFamily="34" charset="0"/>
              </a:rPr>
              <a:t>.</a:t>
            </a:r>
          </a:p>
          <a:p>
            <a:r>
              <a:rPr lang="en-US" dirty="0">
                <a:latin typeface="Huawei Sans" panose="020C0503030203020204" pitchFamily="34" charset="0"/>
                <a:cs typeface="Huawei Sans" panose="020C0503030203020204" pitchFamily="34" charset="0"/>
              </a:rPr>
              <a:t>STB: Set-Top Box</a:t>
            </a:r>
          </a:p>
          <a:p>
            <a:r>
              <a:rPr lang="en-US" dirty="0">
                <a:latin typeface="Huawei Sans" panose="020C0503030203020204" pitchFamily="34" charset="0"/>
                <a:cs typeface="Huawei Sans" panose="020C0503030203020204" pitchFamily="34" charset="0"/>
              </a:rPr>
              <a:t>IAD: Integrated Access Device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25152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62594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O fluxo de serviço TLS pertence ao serviço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other-all</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entre os "fluxos multisserviços classificados por VLAN"</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Para o serviço de TLS, o sistema não se preocupa com nenhum recurso (como endereço MAC, VLAN 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EtherType</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dos pacotes de usuários e não captura nenhum pacote de usuário</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en-US" dirty="0">
                <a:cs typeface="Huawei Sans" panose="020C0503030203020204" pitchFamily="34" charset="0"/>
              </a:rPr>
              <a:t>TLS: Transparent LAN Service</a:t>
            </a:r>
            <a:endParaRPr lang="en-US" sz="11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4904241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5446421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12104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76091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4731781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393505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8154376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438651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latin typeface="Huawei Sans" panose="020C0503030203020204" pitchFamily="34" charset="0"/>
                <a:ea typeface="方正兰亭黑简体" panose="02000000000000000000" pitchFamily="2" charset="-122"/>
                <a:cs typeface="Huawei Sans" panose="020C0503030203020204" pitchFamily="34" charset="0"/>
              </a:rPr>
              <a:t>Um perfil de tráfego é usado para policiamento de tráfego e agendamento de filas. Cada fluxo de serviço está em conformidade com o princípio de programação do perfil de tráfego para garantir que o tráfego seja ordenado e controlável</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 </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O sistema fornece 7 perfis padrão, de 0 a 6. Se quiser personalizar um perfil, você pode configurar um perfil de desejo executando o comando </a:t>
            </a:r>
            <a:r>
              <a:rPr lang="pt-BR" sz="1100" b="1" dirty="0" err="1">
                <a:latin typeface="Huawei Sans" panose="020C0503030203020204" pitchFamily="34" charset="0"/>
                <a:ea typeface="方正兰亭黑简体" panose="02000000000000000000" pitchFamily="2" charset="-122"/>
                <a:cs typeface="Huawei Sans" panose="020C0503030203020204" pitchFamily="34" charset="0"/>
              </a:rPr>
              <a:t>traffic</a:t>
            </a:r>
            <a:r>
              <a:rPr lang="pt-BR"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100" b="1" dirty="0" err="1">
                <a:latin typeface="Huawei Sans" panose="020C0503030203020204" pitchFamily="34" charset="0"/>
                <a:ea typeface="方正兰亭黑简体" panose="02000000000000000000" pitchFamily="2" charset="-122"/>
                <a:cs typeface="Huawei Sans" panose="020C0503030203020204" pitchFamily="34" charset="0"/>
              </a:rPr>
              <a:t>table</a:t>
            </a:r>
            <a:r>
              <a:rPr lang="pt-BR" sz="11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1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053461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301828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4620454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413398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8507796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372232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1339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65127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15668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5759590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err="1"/>
              <a:t>V5R2</a:t>
            </a:r>
            <a:endParaRPr lang="zh-CN" altLang="en-US" dirty="0"/>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err="1"/>
              <a:t>V1R1</a:t>
            </a:r>
            <a:endParaRPr lang="zh-CN" altLang="en-US" dirty="0"/>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111338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20720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049486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8486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9777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03772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2824168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294021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959447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0937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9296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7152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130512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195003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07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401542749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5.emf"/><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7.emf"/><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7.emf"/><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3.emf"/><Relationship Id="rId5" Type="http://schemas.openxmlformats.org/officeDocument/2006/relationships/image" Target="../media/image6.emf"/><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image" Target="../media/image1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7.emf"/><Relationship Id="rId4" Type="http://schemas.openxmlformats.org/officeDocument/2006/relationships/image" Target="../media/image5.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0.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8.emf"/></Relationships>
</file>

<file path=ppt/slides/_rels/slide5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1.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8.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5.emf"/><Relationship Id="rId3" Type="http://schemas.openxmlformats.org/officeDocument/2006/relationships/image" Target="../media/image5.emf"/><Relationship Id="rId7" Type="http://schemas.openxmlformats.org/officeDocument/2006/relationships/image" Target="../media/image15.emf"/><Relationship Id="rId12" Type="http://schemas.openxmlformats.org/officeDocument/2006/relationships/image" Target="../media/image24.emf"/><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4.emf"/><Relationship Id="rId11" Type="http://schemas.openxmlformats.org/officeDocument/2006/relationships/image" Target="../media/image23.emf"/><Relationship Id="rId5" Type="http://schemas.openxmlformats.org/officeDocument/2006/relationships/image" Target="../media/image7.emf"/><Relationship Id="rId10" Type="http://schemas.openxmlformats.org/officeDocument/2006/relationships/image" Target="../media/image22.emf"/><Relationship Id="rId4" Type="http://schemas.openxmlformats.org/officeDocument/2006/relationships/image" Target="../media/image20.emf"/><Relationship Id="rId9" Type="http://schemas.openxmlformats.org/officeDocument/2006/relationships/image" Target="../media/image9.emf"/><Relationship Id="rId14"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19.emf"/><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ctrTitle" sz="quarter"/>
          </p:nvPr>
        </p:nvSpPr>
        <p:spPr>
          <a:xfrm>
            <a:off x="1031295" y="5185754"/>
            <a:ext cx="10441567" cy="831600"/>
          </a:xfrm>
        </p:spPr>
        <p:txBody>
          <a:bodyPr>
            <a:noAutofit/>
          </a:bodyPr>
          <a:lstStyle/>
          <a:p>
            <a:r>
              <a:rPr lang="pt-BR" dirty="0" err="1">
                <a:latin typeface="Huawei Sans" panose="020C0503030203020204" pitchFamily="34" charset="0"/>
              </a:rPr>
              <a:t>VLANs</a:t>
            </a:r>
            <a:r>
              <a:rPr lang="pt-BR">
                <a:latin typeface="Huawei Sans" panose="020C0503030203020204" pitchFamily="34" charset="0"/>
              </a:rPr>
              <a:t> e Fluxos de Serviço da Rede de Acesso Huawei</a:t>
            </a:r>
            <a:endParaRPr lang="en-US" dirty="0">
              <a:latin typeface="Huawei Sans" panose="020C0503030203020204" pitchFamily="34" charset="0"/>
            </a:endParaRPr>
          </a:p>
        </p:txBody>
      </p:sp>
    </p:spTree>
    <p:extLst>
      <p:ext uri="{BB962C8B-B14F-4D97-AF65-F5344CB8AC3E}">
        <p14:creationId xmlns:p14="http://schemas.microsoft.com/office/powerpoint/2010/main" val="171775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(6)</a:t>
            </a:r>
          </a:p>
        </p:txBody>
      </p:sp>
      <p:sp>
        <p:nvSpPr>
          <p:cNvPr id="10" name="矩形 9"/>
          <p:cNvSpPr/>
          <p:nvPr/>
        </p:nvSpPr>
        <p:spPr>
          <a:xfrm>
            <a:off x="442913" y="1074493"/>
            <a:ext cx="10417423" cy="553998"/>
          </a:xfrm>
          <a:prstGeom prst="rect">
            <a:avLst/>
          </a:prstGeom>
        </p:spPr>
        <p:txBody>
          <a:bodyPr wrap="square">
            <a:noAutofit/>
          </a:bodyPr>
          <a:lstStyle/>
          <a:p>
            <a:pPr marL="285750" indent="-285750" fontAlgn="ctr">
              <a:lnSpc>
                <a:spcPct val="15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padrão e VLAN reservada</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270624881"/>
              </p:ext>
            </p:extLst>
          </p:nvPr>
        </p:nvGraphicFramePr>
        <p:xfrm>
          <a:off x="460843" y="1596027"/>
          <a:ext cx="11306175" cy="1505918"/>
        </p:xfrm>
        <a:graphic>
          <a:graphicData uri="http://schemas.openxmlformats.org/drawingml/2006/table">
            <a:tbl>
              <a:tblPr/>
              <a:tblGrid>
                <a:gridCol w="2459383">
                  <a:extLst>
                    <a:ext uri="{9D8B030D-6E8A-4147-A177-3AD203B41FA5}">
                      <a16:colId xmlns:a16="http://schemas.microsoft.com/office/drawing/2014/main" val="20000"/>
                    </a:ext>
                  </a:extLst>
                </a:gridCol>
                <a:gridCol w="2210343">
                  <a:extLst>
                    <a:ext uri="{9D8B030D-6E8A-4147-A177-3AD203B41FA5}">
                      <a16:colId xmlns:a16="http://schemas.microsoft.com/office/drawing/2014/main" val="20001"/>
                    </a:ext>
                  </a:extLst>
                </a:gridCol>
                <a:gridCol w="6636449">
                  <a:extLst>
                    <a:ext uri="{9D8B030D-6E8A-4147-A177-3AD203B41FA5}">
                      <a16:colId xmlns:a16="http://schemas.microsoft.com/office/drawing/2014/main" val="20002"/>
                    </a:ext>
                  </a:extLst>
                </a:gridCol>
              </a:tblGrid>
              <a:tr h="354056">
                <a:tc>
                  <a:txBody>
                    <a:bodyPr/>
                    <a:lstStyle/>
                    <a:p>
                      <a:pPr marL="0" algn="l" defTabSz="914034" rtl="0" eaLnBrk="1" fontAlgn="ctr" latinLnBrk="0" hangingPunct="1">
                        <a:lnSpc>
                          <a:spcPct val="100000"/>
                        </a:lnSpc>
                        <a:spcBef>
                          <a:spcPts val="600"/>
                        </a:spcBef>
                        <a:spcAft>
                          <a:spcPts val="600"/>
                        </a:spcAft>
                      </a:pPr>
                      <a:endParaRPr lang="en-US" altLang="zh-CN" sz="1600" b="1" kern="120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ID de VLAN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padrão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75931">
                <a:tc>
                  <a:txBody>
                    <a:bodyPr/>
                    <a:lstStyle/>
                    <a:p>
                      <a:pPr algn="ctr" fontAlgn="ctr">
                        <a:lnSpc>
                          <a:spcPct val="100000"/>
                        </a:lnSpc>
                        <a:spcBef>
                          <a:spcPts val="600"/>
                        </a:spcBef>
                        <a:spcAft>
                          <a:spcPts val="6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VLAN </a:t>
                      </a:r>
                      <a:r>
                        <a:rPr lang="en-US" sz="1600" b="0" dirty="0" err="1">
                          <a:latin typeface="Huawei Sans" panose="020C0503030203020204" pitchFamily="34" charset="0"/>
                          <a:ea typeface="方正兰亭黑简体" panose="02000000000000000000" pitchFamily="2" charset="-122"/>
                          <a:cs typeface="Huawei Sans" panose="020C0503030203020204" pitchFamily="34" charset="0"/>
                        </a:rPr>
                        <a:t>padrão</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 do </a:t>
                      </a:r>
                      <a:r>
                        <a:rPr lang="en-US" sz="1600" b="0" dirty="0" err="1">
                          <a:latin typeface="Huawei Sans" panose="020C0503030203020204" pitchFamily="34" charset="0"/>
                          <a:ea typeface="方正兰亭黑简体" panose="02000000000000000000" pitchFamily="2" charset="-122"/>
                          <a:cs typeface="Huawei Sans" panose="020C0503030203020204" pitchFamily="34" charset="0"/>
                        </a:rPr>
                        <a:t>sistema</a:t>
                      </a:r>
                      <a:endParaRPr lang="en-US"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O tipo de VLAN é VLAN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por padrão e é configurável. A VLAN padrão não pode ser excluída</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575931">
                <a:tc>
                  <a:txBody>
                    <a:bodyPr/>
                    <a:lstStyle/>
                    <a:p>
                      <a:pPr algn="ctr" fontAlgn="ctr">
                        <a:lnSpc>
                          <a:spcPct val="100000"/>
                        </a:lnSpc>
                        <a:spcBef>
                          <a:spcPts val="600"/>
                        </a:spcBef>
                        <a:spcAft>
                          <a:spcPts val="600"/>
                        </a:spcAft>
                      </a:pP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reservadas padrão do sistema</a:t>
                      </a:r>
                      <a:endParaRPr lang="en-US"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4079~4093</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Não podem ser utilizadas como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serviço. Podem ser modificadas</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矩形 11"/>
          <p:cNvSpPr/>
          <p:nvPr/>
        </p:nvSpPr>
        <p:spPr>
          <a:xfrm>
            <a:off x="770406" y="3485839"/>
            <a:ext cx="10996612" cy="338554"/>
          </a:xfrm>
          <a:prstGeom prst="rect">
            <a:avLst/>
          </a:prstGeom>
          <a:ln>
            <a:solidFill>
              <a:schemeClr val="tx1"/>
            </a:solidFill>
          </a:ln>
        </p:spPr>
        <p:txBody>
          <a:bodyPr wrap="square">
            <a:noAutofit/>
          </a:bodyPr>
          <a:lstStyle/>
          <a:p>
            <a:pPr fontAlgn="ctr"/>
            <a:r>
              <a:rPr lang="en-US" sz="1600" dirty="0" err="1">
                <a:latin typeface="Huawei Sans" panose="020C0503030203020204" pitchFamily="34" charset="0"/>
                <a:ea typeface="+mn-ea"/>
                <a:cs typeface="Huawei Sans" panose="020C0503030203020204" pitchFamily="34" charset="0"/>
              </a:rPr>
              <a:t>huawei</a:t>
            </a:r>
            <a:r>
              <a:rPr lang="en-US" sz="1600" dirty="0">
                <a:latin typeface="Huawei Sans" panose="020C0503030203020204" pitchFamily="34" charset="0"/>
                <a:ea typeface="+mn-ea"/>
                <a:cs typeface="Huawei Sans" panose="020C0503030203020204" pitchFamily="34" charset="0"/>
              </a:rPr>
              <a:t>(</a:t>
            </a:r>
            <a:r>
              <a:rPr lang="en-US" sz="1600" dirty="0" err="1">
                <a:latin typeface="Huawei Sans" panose="020C0503030203020204" pitchFamily="34" charset="0"/>
                <a:ea typeface="+mn-ea"/>
                <a:cs typeface="Huawei Sans" panose="020C0503030203020204" pitchFamily="34" charset="0"/>
              </a:rPr>
              <a:t>config</a:t>
            </a:r>
            <a:r>
              <a:rPr lang="en-US" sz="1600" dirty="0">
                <a:latin typeface="Huawei Sans" panose="020C0503030203020204" pitchFamily="34" charset="0"/>
                <a:ea typeface="+mn-ea"/>
                <a:cs typeface="Huawei Sans" panose="020C0503030203020204" pitchFamily="34" charset="0"/>
              </a:rPr>
              <a:t>)# </a:t>
            </a:r>
            <a:r>
              <a:rPr lang="en-US" sz="1600" b="1" dirty="0" err="1">
                <a:latin typeface="Huawei Sans" panose="020C0503030203020204" pitchFamily="34" charset="0"/>
                <a:ea typeface="+mn-ea"/>
                <a:cs typeface="Huawei Sans" panose="020C0503030203020204" pitchFamily="34" charset="0"/>
              </a:rPr>
              <a:t>defaultvlan</a:t>
            </a:r>
            <a:r>
              <a:rPr lang="en-US" sz="1600" b="1" dirty="0">
                <a:latin typeface="Huawei Sans" panose="020C0503030203020204" pitchFamily="34" charset="0"/>
                <a:ea typeface="+mn-ea"/>
                <a:cs typeface="Huawei Sans" panose="020C0503030203020204" pitchFamily="34" charset="0"/>
              </a:rPr>
              <a:t> modify  </a:t>
            </a:r>
            <a:r>
              <a:rPr lang="en-US" sz="1600" dirty="0">
                <a:latin typeface="Huawei Sans" panose="020C0503030203020204" pitchFamily="34" charset="0"/>
                <a:ea typeface="+mn-ea"/>
                <a:cs typeface="Huawei Sans" panose="020C0503030203020204" pitchFamily="34" charset="0"/>
              </a:rPr>
              <a:t>{ </a:t>
            </a:r>
            <a:r>
              <a:rPr lang="en-US" sz="1600" b="1" dirty="0">
                <a:latin typeface="Huawei Sans" panose="020C0503030203020204" pitchFamily="34" charset="0"/>
                <a:ea typeface="+mn-ea"/>
                <a:cs typeface="Huawei Sans" panose="020C0503030203020204" pitchFamily="34" charset="0"/>
              </a:rPr>
              <a:t>mux</a:t>
            </a:r>
            <a:r>
              <a:rPr lang="en-US" sz="1600" dirty="0">
                <a:latin typeface="Huawei Sans" panose="020C0503030203020204" pitchFamily="34" charset="0"/>
                <a:ea typeface="+mn-ea"/>
                <a:cs typeface="Huawei Sans" panose="020C0503030203020204" pitchFamily="34" charset="0"/>
              </a:rPr>
              <a:t> | </a:t>
            </a:r>
            <a:r>
              <a:rPr lang="en-US" sz="1600" b="1" dirty="0">
                <a:latin typeface="Huawei Sans" panose="020C0503030203020204" pitchFamily="34" charset="0"/>
                <a:ea typeface="+mn-ea"/>
                <a:cs typeface="Huawei Sans" panose="020C0503030203020204" pitchFamily="34" charset="0"/>
              </a:rPr>
              <a:t>standard | smart </a:t>
            </a:r>
            <a:r>
              <a:rPr lang="en-US" sz="1600" dirty="0">
                <a:latin typeface="Huawei Sans" panose="020C0503030203020204" pitchFamily="34" charset="0"/>
                <a:ea typeface="+mn-ea"/>
                <a:cs typeface="Huawei Sans" panose="020C0503030203020204" pitchFamily="34" charset="0"/>
              </a:rPr>
              <a:t>}</a:t>
            </a:r>
          </a:p>
        </p:txBody>
      </p:sp>
      <p:sp>
        <p:nvSpPr>
          <p:cNvPr id="13" name="矩形 12"/>
          <p:cNvSpPr/>
          <p:nvPr/>
        </p:nvSpPr>
        <p:spPr>
          <a:xfrm>
            <a:off x="460843" y="3115973"/>
            <a:ext cx="11089232" cy="338554"/>
          </a:xfrm>
          <a:prstGeom prst="rect">
            <a:avLst/>
          </a:prstGeom>
        </p:spPr>
        <p:txBody>
          <a:bodyPr wrap="square">
            <a:noAutofit/>
          </a:bodyPr>
          <a:lstStyle/>
          <a:p>
            <a:pPr marL="342900" indent="-342900" fontAlgn="ctr">
              <a:buFont typeface="+mj-lt"/>
              <a:buAutoNum type="arabicPeriod"/>
            </a:pPr>
            <a:r>
              <a:rPr lang="en-US" sz="1600" dirty="0" err="1">
                <a:latin typeface="Huawei Sans" panose="020C0503030203020204" pitchFamily="34" charset="0"/>
                <a:ea typeface="+mn-ea"/>
                <a:cs typeface="Courier New" panose="02070309020205020404" pitchFamily="49" charset="0"/>
              </a:rPr>
              <a:t>Alterar</a:t>
            </a:r>
            <a:r>
              <a:rPr lang="en-US" sz="1600" dirty="0">
                <a:latin typeface="Huawei Sans" panose="020C0503030203020204" pitchFamily="34" charset="0"/>
                <a:ea typeface="+mn-ea"/>
                <a:cs typeface="Courier New" panose="02070309020205020404" pitchFamily="49" charset="0"/>
              </a:rPr>
              <a:t> o </a:t>
            </a:r>
            <a:r>
              <a:rPr lang="en-US" sz="1600" dirty="0" err="1">
                <a:latin typeface="Huawei Sans" panose="020C0503030203020204" pitchFamily="34" charset="0"/>
                <a:ea typeface="+mn-ea"/>
                <a:cs typeface="Courier New" panose="02070309020205020404" pitchFamily="49" charset="0"/>
              </a:rPr>
              <a:t>tipo</a:t>
            </a:r>
            <a:r>
              <a:rPr lang="en-US" sz="1600" dirty="0">
                <a:latin typeface="Huawei Sans" panose="020C0503030203020204" pitchFamily="34" charset="0"/>
                <a:ea typeface="+mn-ea"/>
                <a:cs typeface="Courier New" panose="02070309020205020404" pitchFamily="49" charset="0"/>
              </a:rPr>
              <a:t> de VLAN </a:t>
            </a:r>
            <a:r>
              <a:rPr lang="en-US" sz="1600" dirty="0" err="1">
                <a:latin typeface="Huawei Sans" panose="020C0503030203020204" pitchFamily="34" charset="0"/>
                <a:ea typeface="+mn-ea"/>
                <a:cs typeface="Courier New" panose="02070309020205020404" pitchFamily="49" charset="0"/>
              </a:rPr>
              <a:t>padrão</a:t>
            </a:r>
            <a:r>
              <a:rPr lang="en-US" sz="1600" dirty="0">
                <a:latin typeface="Huawei Sans" panose="020C0503030203020204" pitchFamily="34" charset="0"/>
                <a:ea typeface="+mn-ea"/>
                <a:cs typeface="Courier New" panose="02070309020205020404" pitchFamily="49" charset="0"/>
              </a:rPr>
              <a:t>.</a:t>
            </a:r>
          </a:p>
        </p:txBody>
      </p:sp>
      <p:sp>
        <p:nvSpPr>
          <p:cNvPr id="14" name="矩形 13"/>
          <p:cNvSpPr/>
          <p:nvPr/>
        </p:nvSpPr>
        <p:spPr>
          <a:xfrm>
            <a:off x="693220" y="3808177"/>
            <a:ext cx="1082348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mn-ea"/>
                <a:cs typeface="Courier New" panose="02070309020205020404" pitchFamily="49" charset="0"/>
              </a:rPr>
              <a:t>Quando o tipo de VLAN padrão não atende ao requisito, execute este comando para defini-lo como </a:t>
            </a:r>
            <a:r>
              <a:rPr lang="en-US" sz="1600" b="1" dirty="0">
                <a:latin typeface="Huawei Sans" panose="020C0503030203020204" pitchFamily="34" charset="0"/>
                <a:ea typeface="+mn-ea"/>
                <a:cs typeface="Courier New" panose="02070309020205020404" pitchFamily="49" charset="0"/>
              </a:rPr>
              <a:t>mux</a:t>
            </a:r>
            <a:r>
              <a:rPr lang="en-US" sz="1600" dirty="0">
                <a:latin typeface="Huawei Sans" panose="020C0503030203020204" pitchFamily="34" charset="0"/>
                <a:ea typeface="+mn-ea"/>
                <a:cs typeface="Courier New" panose="02070309020205020404" pitchFamily="49" charset="0"/>
              </a:rPr>
              <a:t>, </a:t>
            </a:r>
            <a:r>
              <a:rPr lang="en-US" sz="1600" b="1" dirty="0">
                <a:latin typeface="Huawei Sans" panose="020C0503030203020204" pitchFamily="34" charset="0"/>
                <a:ea typeface="+mn-ea"/>
                <a:cs typeface="Courier New" panose="02070309020205020404" pitchFamily="49" charset="0"/>
              </a:rPr>
              <a:t>standard</a:t>
            </a:r>
            <a:r>
              <a:rPr lang="en-US" sz="1600" dirty="0">
                <a:latin typeface="Huawei Sans" panose="020C0503030203020204" pitchFamily="34" charset="0"/>
                <a:ea typeface="+mn-ea"/>
                <a:cs typeface="Courier New" panose="02070309020205020404" pitchFamily="49" charset="0"/>
              </a:rPr>
              <a:t>, </a:t>
            </a:r>
            <a:r>
              <a:rPr lang="en-US" sz="1600" dirty="0" err="1">
                <a:latin typeface="Huawei Sans" panose="020C0503030203020204" pitchFamily="34" charset="0"/>
                <a:ea typeface="+mn-ea"/>
                <a:cs typeface="Courier New" panose="02070309020205020404" pitchFamily="49" charset="0"/>
              </a:rPr>
              <a:t>ou</a:t>
            </a:r>
            <a:r>
              <a:rPr lang="en-US" sz="1600" dirty="0">
                <a:latin typeface="Huawei Sans" panose="020C0503030203020204" pitchFamily="34" charset="0"/>
                <a:ea typeface="+mn-ea"/>
                <a:cs typeface="Courier New" panose="02070309020205020404" pitchFamily="49" charset="0"/>
              </a:rPr>
              <a:t> </a:t>
            </a:r>
            <a:r>
              <a:rPr lang="en-US" sz="1600" b="1" dirty="0">
                <a:latin typeface="Huawei Sans" panose="020C0503030203020204" pitchFamily="34" charset="0"/>
                <a:ea typeface="+mn-ea"/>
                <a:cs typeface="Courier New" panose="02070309020205020404" pitchFamily="49" charset="0"/>
              </a:rPr>
              <a:t>smart</a:t>
            </a:r>
            <a:r>
              <a:rPr lang="en-US" sz="1600" dirty="0">
                <a:latin typeface="Huawei Sans" panose="020C0503030203020204" pitchFamily="34" charset="0"/>
                <a:ea typeface="+mn-ea"/>
                <a:cs typeface="Courier New" panose="02070309020205020404" pitchFamily="49" charset="0"/>
              </a:rPr>
              <a:t>.</a:t>
            </a:r>
          </a:p>
        </p:txBody>
      </p:sp>
      <p:sp>
        <p:nvSpPr>
          <p:cNvPr id="15" name="矩形 14"/>
          <p:cNvSpPr/>
          <p:nvPr/>
        </p:nvSpPr>
        <p:spPr>
          <a:xfrm>
            <a:off x="765924" y="4887065"/>
            <a:ext cx="10996611" cy="338554"/>
          </a:xfrm>
          <a:prstGeom prst="rect">
            <a:avLst/>
          </a:prstGeom>
          <a:ln>
            <a:solidFill>
              <a:schemeClr val="tx1"/>
            </a:solidFill>
          </a:ln>
        </p:spPr>
        <p:txBody>
          <a:bodyPr wrap="square">
            <a:noAutofit/>
          </a:bodyPr>
          <a:lstStyle/>
          <a:p>
            <a:pPr fontAlgn="ctr"/>
            <a:r>
              <a:rPr lang="en-US" sz="1600" dirty="0" err="1">
                <a:latin typeface="Huawei Sans" panose="020C0503030203020204" pitchFamily="34" charset="0"/>
                <a:ea typeface="+mn-ea"/>
                <a:cs typeface="Huawei Sans" panose="020C0503030203020204" pitchFamily="34" charset="0"/>
              </a:rPr>
              <a:t>huawei</a:t>
            </a:r>
            <a:r>
              <a:rPr lang="en-US" sz="1600" dirty="0">
                <a:latin typeface="Huawei Sans" panose="020C0503030203020204" pitchFamily="34" charset="0"/>
                <a:ea typeface="+mn-ea"/>
                <a:cs typeface="Huawei Sans" panose="020C0503030203020204" pitchFamily="34" charset="0"/>
              </a:rPr>
              <a:t>(</a:t>
            </a:r>
            <a:r>
              <a:rPr lang="en-US" sz="1600" dirty="0" err="1">
                <a:latin typeface="Huawei Sans" panose="020C0503030203020204" pitchFamily="34" charset="0"/>
                <a:ea typeface="+mn-ea"/>
                <a:cs typeface="Huawei Sans" panose="020C0503030203020204" pitchFamily="34" charset="0"/>
              </a:rPr>
              <a:t>config</a:t>
            </a:r>
            <a:r>
              <a:rPr lang="en-US" sz="1600" dirty="0">
                <a:latin typeface="Huawei Sans" panose="020C0503030203020204" pitchFamily="34" charset="0"/>
                <a:ea typeface="+mn-ea"/>
                <a:cs typeface="Huawei Sans" panose="020C0503030203020204" pitchFamily="34" charset="0"/>
              </a:rPr>
              <a:t>)# </a:t>
            </a:r>
            <a:r>
              <a:rPr lang="en-US" sz="1600" b="1" dirty="0" err="1">
                <a:latin typeface="Huawei Sans" panose="020C0503030203020204" pitchFamily="34" charset="0"/>
                <a:ea typeface="+mn-ea"/>
                <a:cs typeface="Huawei Sans" panose="020C0503030203020204" pitchFamily="34" charset="0"/>
              </a:rPr>
              <a:t>vlan</a:t>
            </a:r>
            <a:r>
              <a:rPr lang="en-US" sz="1600" b="1" dirty="0">
                <a:latin typeface="Huawei Sans" panose="020C0503030203020204" pitchFamily="34" charset="0"/>
                <a:ea typeface="+mn-ea"/>
                <a:cs typeface="Huawei Sans" panose="020C0503030203020204" pitchFamily="34" charset="0"/>
              </a:rPr>
              <a:t> reserve </a:t>
            </a:r>
            <a:r>
              <a:rPr lang="en-US" sz="1600" i="1" dirty="0">
                <a:latin typeface="Huawei Sans" panose="020C0503030203020204" pitchFamily="34" charset="0"/>
                <a:ea typeface="+mn-ea"/>
                <a:cs typeface="Huawei Sans" panose="020C0503030203020204" pitchFamily="34" charset="0"/>
              </a:rPr>
              <a:t>start-</a:t>
            </a:r>
            <a:r>
              <a:rPr lang="en-US" sz="1600" i="1" dirty="0" err="1">
                <a:latin typeface="Huawei Sans" panose="020C0503030203020204" pitchFamily="34" charset="0"/>
                <a:ea typeface="+mn-ea"/>
                <a:cs typeface="Huawei Sans" panose="020C0503030203020204" pitchFamily="34" charset="0"/>
              </a:rPr>
              <a:t>vlanid</a:t>
            </a:r>
            <a:endParaRPr lang="en-US" sz="1600" i="1" dirty="0">
              <a:latin typeface="Huawei Sans" panose="020C0503030203020204" pitchFamily="34" charset="0"/>
              <a:ea typeface="+mn-ea"/>
              <a:cs typeface="Huawei Sans" panose="020C0503030203020204" pitchFamily="34" charset="0"/>
            </a:endParaRPr>
          </a:p>
        </p:txBody>
      </p:sp>
      <p:sp>
        <p:nvSpPr>
          <p:cNvPr id="16" name="矩形 15"/>
          <p:cNvSpPr/>
          <p:nvPr/>
        </p:nvSpPr>
        <p:spPr>
          <a:xfrm>
            <a:off x="460843" y="4534763"/>
            <a:ext cx="11089232" cy="338554"/>
          </a:xfrm>
          <a:prstGeom prst="rect">
            <a:avLst/>
          </a:prstGeom>
        </p:spPr>
        <p:txBody>
          <a:bodyPr wrap="square">
            <a:noAutofit/>
          </a:bodyPr>
          <a:lstStyle/>
          <a:p>
            <a:pPr marL="342900" indent="-342900" fontAlgn="ctr">
              <a:buFont typeface="+mj-lt"/>
              <a:buAutoNum type="arabicPeriod" startAt="2"/>
            </a:pPr>
            <a:r>
              <a:rPr lang="pt-BR" sz="1600" dirty="0">
                <a:latin typeface="Huawei Sans" panose="020C0503030203020204" pitchFamily="34" charset="0"/>
                <a:ea typeface="+mn-ea"/>
                <a:cs typeface="Courier New" panose="02070309020205020404" pitchFamily="49" charset="0"/>
              </a:rPr>
              <a:t>Modificar uma VLAN reservada padrão do sistema</a:t>
            </a:r>
            <a:r>
              <a:rPr lang="en-US" sz="1600" dirty="0">
                <a:latin typeface="Huawei Sans" panose="020C0503030203020204" pitchFamily="34" charset="0"/>
                <a:ea typeface="+mn-ea"/>
                <a:cs typeface="Courier New" panose="02070309020205020404" pitchFamily="49" charset="0"/>
              </a:rPr>
              <a:t>.</a:t>
            </a:r>
          </a:p>
        </p:txBody>
      </p:sp>
      <p:sp>
        <p:nvSpPr>
          <p:cNvPr id="17" name="矩形 16"/>
          <p:cNvSpPr/>
          <p:nvPr/>
        </p:nvSpPr>
        <p:spPr>
          <a:xfrm>
            <a:off x="693220" y="5225619"/>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mn-ea"/>
                <a:cs typeface="Huawei Sans" panose="020C0503030203020204" pitchFamily="34" charset="0"/>
              </a:rPr>
              <a:t>As </a:t>
            </a:r>
            <a:r>
              <a:rPr lang="pt-BR" sz="1600" dirty="0" err="1">
                <a:latin typeface="Huawei Sans" panose="020C0503030203020204" pitchFamily="34" charset="0"/>
                <a:ea typeface="+mn-ea"/>
                <a:cs typeface="Huawei Sans" panose="020C0503030203020204" pitchFamily="34" charset="0"/>
              </a:rPr>
              <a:t>VLANs</a:t>
            </a:r>
            <a:r>
              <a:rPr lang="pt-BR" sz="1600" dirty="0">
                <a:latin typeface="Huawei Sans" panose="020C0503030203020204" pitchFamily="34" charset="0"/>
                <a:ea typeface="+mn-ea"/>
                <a:cs typeface="Huawei Sans" panose="020C0503030203020204" pitchFamily="34" charset="0"/>
              </a:rPr>
              <a:t> reservadas são </a:t>
            </a:r>
            <a:r>
              <a:rPr lang="pt-BR" sz="1600" dirty="0" err="1">
                <a:latin typeface="Huawei Sans" panose="020C0503030203020204" pitchFamily="34" charset="0"/>
                <a:ea typeface="+mn-ea"/>
                <a:cs typeface="Huawei Sans" panose="020C0503030203020204" pitchFamily="34" charset="0"/>
              </a:rPr>
              <a:t>VLANs</a:t>
            </a:r>
            <a:r>
              <a:rPr lang="pt-BR" sz="1600" dirty="0">
                <a:latin typeface="Huawei Sans" panose="020C0503030203020204" pitchFamily="34" charset="0"/>
                <a:ea typeface="+mn-ea"/>
                <a:cs typeface="Huawei Sans" panose="020C0503030203020204" pitchFamily="34" charset="0"/>
              </a:rPr>
              <a:t> que estão reservadas no sistema para suportar potenciais funções. </a:t>
            </a:r>
            <a:r>
              <a:rPr lang="pt-BR" sz="1600" dirty="0">
                <a:latin typeface="Huawei Sans" panose="020C0503030203020204" pitchFamily="34" charset="0"/>
                <a:cs typeface="Huawei Sans" panose="020C0503030203020204" pitchFamily="34" charset="0"/>
              </a:rPr>
              <a:t>O valor de </a:t>
            </a:r>
            <a:r>
              <a:rPr lang="pt-BR" sz="1600" i="1" dirty="0">
                <a:latin typeface="Huawei Sans" panose="020C0503030203020204" pitchFamily="34" charset="0"/>
                <a:cs typeface="Huawei Sans" panose="020C0503030203020204" pitchFamily="34" charset="0"/>
              </a:rPr>
              <a:t>start-</a:t>
            </a:r>
            <a:r>
              <a:rPr lang="pt-BR" sz="1600" i="1" dirty="0" err="1">
                <a:latin typeface="Huawei Sans" panose="020C0503030203020204" pitchFamily="34" charset="0"/>
                <a:cs typeface="Huawei Sans" panose="020C0503030203020204" pitchFamily="34" charset="0"/>
              </a:rPr>
              <a:t>vlanid</a:t>
            </a:r>
            <a:r>
              <a:rPr lang="pt-BR" sz="1600" dirty="0">
                <a:latin typeface="Huawei Sans" panose="020C0503030203020204" pitchFamily="34" charset="0"/>
                <a:cs typeface="Huawei Sans" panose="020C0503030203020204" pitchFamily="34" charset="0"/>
              </a:rPr>
              <a:t> varia de 2 a 4079</a:t>
            </a:r>
            <a:r>
              <a:rPr lang="en-US" sz="1600" dirty="0">
                <a:latin typeface="Huawei Sans" panose="020C0503030203020204" pitchFamily="34" charset="0"/>
                <a:ea typeface="+mn-ea"/>
                <a:cs typeface="Huawei Sans" panose="020C0503030203020204" pitchFamily="34" charset="0"/>
              </a:rPr>
              <a:t>.</a:t>
            </a:r>
          </a:p>
        </p:txBody>
      </p:sp>
      <p:grpSp>
        <p:nvGrpSpPr>
          <p:cNvPr id="3" name="组合 15">
            <a:extLst>
              <a:ext uri="{FF2B5EF4-FFF2-40B4-BE49-F238E27FC236}">
                <a16:creationId xmlns:a16="http://schemas.microsoft.com/office/drawing/2014/main" id="{24B6BAB4-7DBA-4CBB-0BCB-B1BAFAE93455}"/>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ADC56340-D96C-DD49-EA67-7F16B892ACA8}"/>
                </a:ext>
              </a:extLst>
            </p:cNvPr>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065BEFE3-5274-6C7C-964B-8B0CA82BF5BF}"/>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49DC341E-816B-11EC-F2A5-CAA9B7214D0B}"/>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4034C55F-9795-19E1-9058-19EC852FFDDF}"/>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23EA3EE3-E7C2-8EA5-2E9C-17DC02E36FC9}"/>
                </a:ext>
              </a:extLst>
            </p:cNvPr>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7E4119BA-42AB-BE6E-946F-6BF25EC48C3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52122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nl-NL" dirty="0">
                <a:latin typeface="Huawei Sans" panose="020C0503030203020204" pitchFamily="34" charset="0"/>
              </a:rPr>
              <a:t>Tipo de VLAN: VLAN Standard</a:t>
            </a:r>
            <a:endParaRPr lang="en-US" dirty="0">
              <a:latin typeface="Huawei Sans" panose="020C0503030203020204" pitchFamily="34" charset="0"/>
            </a:endParaRPr>
          </a:p>
        </p:txBody>
      </p:sp>
      <p:sp>
        <p:nvSpPr>
          <p:cNvPr id="10" name="椭圆 9"/>
          <p:cNvSpPr/>
          <p:nvPr/>
        </p:nvSpPr>
        <p:spPr>
          <a:xfrm>
            <a:off x="8269365" y="1848894"/>
            <a:ext cx="781621" cy="2527360"/>
          </a:xfrm>
          <a:prstGeom prst="ellipse">
            <a:avLst/>
          </a:prstGeom>
          <a:solidFill>
            <a:srgbClr val="FFFF99"/>
          </a:solidFill>
          <a:ln>
            <a:no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1" name="任意多边形 10"/>
          <p:cNvSpPr/>
          <p:nvPr/>
        </p:nvSpPr>
        <p:spPr>
          <a:xfrm>
            <a:off x="1187772" y="1472869"/>
            <a:ext cx="3943084" cy="3010836"/>
          </a:xfrm>
          <a:custGeom>
            <a:avLst/>
            <a:gdLst>
              <a:gd name="connsiteX0" fmla="*/ 627065 w 3943084"/>
              <a:gd name="connsiteY0" fmla="*/ 18971 h 3010836"/>
              <a:gd name="connsiteX1" fmla="*/ 1414465 w 3943084"/>
              <a:gd name="connsiteY1" fmla="*/ 196771 h 3010836"/>
              <a:gd name="connsiteX2" fmla="*/ 2220915 w 3943084"/>
              <a:gd name="connsiteY2" fmla="*/ 323771 h 3010836"/>
              <a:gd name="connsiteX3" fmla="*/ 2735265 w 3943084"/>
              <a:gd name="connsiteY3" fmla="*/ 647621 h 3010836"/>
              <a:gd name="connsiteX4" fmla="*/ 3757615 w 3943084"/>
              <a:gd name="connsiteY4" fmla="*/ 685721 h 3010836"/>
              <a:gd name="connsiteX5" fmla="*/ 3916365 w 3943084"/>
              <a:gd name="connsiteY5" fmla="*/ 1796971 h 3010836"/>
              <a:gd name="connsiteX6" fmla="*/ 3897315 w 3943084"/>
              <a:gd name="connsiteY6" fmla="*/ 2755821 h 3010836"/>
              <a:gd name="connsiteX7" fmla="*/ 3478215 w 3943084"/>
              <a:gd name="connsiteY7" fmla="*/ 2978071 h 3010836"/>
              <a:gd name="connsiteX8" fmla="*/ 3262315 w 3943084"/>
              <a:gd name="connsiteY8" fmla="*/ 2190671 h 3010836"/>
              <a:gd name="connsiteX9" fmla="*/ 3344865 w 3943084"/>
              <a:gd name="connsiteY9" fmla="*/ 1092121 h 3010836"/>
              <a:gd name="connsiteX10" fmla="*/ 2754315 w 3943084"/>
              <a:gd name="connsiteY10" fmla="*/ 958771 h 3010836"/>
              <a:gd name="connsiteX11" fmla="*/ 1649415 w 3943084"/>
              <a:gd name="connsiteY11" fmla="*/ 863521 h 3010836"/>
              <a:gd name="connsiteX12" fmla="*/ 671515 w 3943084"/>
              <a:gd name="connsiteY12" fmla="*/ 780971 h 3010836"/>
              <a:gd name="connsiteX13" fmla="*/ 119065 w 3943084"/>
              <a:gd name="connsiteY13" fmla="*/ 565071 h 3010836"/>
              <a:gd name="connsiteX14" fmla="*/ 11115 w 3943084"/>
              <a:gd name="connsiteY14" fmla="*/ 311071 h 3010836"/>
              <a:gd name="connsiteX15" fmla="*/ 296865 w 3943084"/>
              <a:gd name="connsiteY15" fmla="*/ 38021 h 3010836"/>
              <a:gd name="connsiteX16" fmla="*/ 627065 w 3943084"/>
              <a:gd name="connsiteY16" fmla="*/ 18971 h 301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084" h="3010836">
                <a:moveTo>
                  <a:pt x="627065" y="18971"/>
                </a:moveTo>
                <a:cubicBezTo>
                  <a:pt x="813332" y="45429"/>
                  <a:pt x="1148823" y="145971"/>
                  <a:pt x="1414465" y="196771"/>
                </a:cubicBezTo>
                <a:cubicBezTo>
                  <a:pt x="1680107" y="247571"/>
                  <a:pt x="2000782" y="248629"/>
                  <a:pt x="2220915" y="323771"/>
                </a:cubicBezTo>
                <a:cubicBezTo>
                  <a:pt x="2441048" y="398913"/>
                  <a:pt x="2479148" y="587296"/>
                  <a:pt x="2735265" y="647621"/>
                </a:cubicBezTo>
                <a:cubicBezTo>
                  <a:pt x="2991382" y="707946"/>
                  <a:pt x="3560765" y="494163"/>
                  <a:pt x="3757615" y="685721"/>
                </a:cubicBezTo>
                <a:cubicBezTo>
                  <a:pt x="3954465" y="877279"/>
                  <a:pt x="3893082" y="1451954"/>
                  <a:pt x="3916365" y="1796971"/>
                </a:cubicBezTo>
                <a:cubicBezTo>
                  <a:pt x="3939648" y="2141988"/>
                  <a:pt x="3970340" y="2558971"/>
                  <a:pt x="3897315" y="2755821"/>
                </a:cubicBezTo>
                <a:cubicBezTo>
                  <a:pt x="3824290" y="2952671"/>
                  <a:pt x="3584048" y="3072263"/>
                  <a:pt x="3478215" y="2978071"/>
                </a:cubicBezTo>
                <a:cubicBezTo>
                  <a:pt x="3372382" y="2883879"/>
                  <a:pt x="3284540" y="2504996"/>
                  <a:pt x="3262315" y="2190671"/>
                </a:cubicBezTo>
                <a:cubicBezTo>
                  <a:pt x="3240090" y="1876346"/>
                  <a:pt x="3429532" y="1297438"/>
                  <a:pt x="3344865" y="1092121"/>
                </a:cubicBezTo>
                <a:cubicBezTo>
                  <a:pt x="3260198" y="886804"/>
                  <a:pt x="3036890" y="996871"/>
                  <a:pt x="2754315" y="958771"/>
                </a:cubicBezTo>
                <a:cubicBezTo>
                  <a:pt x="2471740" y="920671"/>
                  <a:pt x="1649415" y="863521"/>
                  <a:pt x="1649415" y="863521"/>
                </a:cubicBezTo>
                <a:cubicBezTo>
                  <a:pt x="1302282" y="833888"/>
                  <a:pt x="926573" y="830713"/>
                  <a:pt x="671515" y="780971"/>
                </a:cubicBezTo>
                <a:cubicBezTo>
                  <a:pt x="416457" y="731229"/>
                  <a:pt x="229132" y="643388"/>
                  <a:pt x="119065" y="565071"/>
                </a:cubicBezTo>
                <a:cubicBezTo>
                  <a:pt x="8998" y="486754"/>
                  <a:pt x="-18518" y="398913"/>
                  <a:pt x="11115" y="311071"/>
                </a:cubicBezTo>
                <a:cubicBezTo>
                  <a:pt x="40748" y="223229"/>
                  <a:pt x="193148" y="86704"/>
                  <a:pt x="296865" y="38021"/>
                </a:cubicBezTo>
                <a:cubicBezTo>
                  <a:pt x="400582" y="-10662"/>
                  <a:pt x="440798" y="-7487"/>
                  <a:pt x="627065" y="18971"/>
                </a:cubicBezTo>
                <a:close/>
              </a:path>
            </a:pathLst>
          </a:custGeom>
          <a:solidFill>
            <a:srgbClr val="FFFF99"/>
          </a:solidFill>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2" name="组合 11"/>
          <p:cNvGrpSpPr/>
          <p:nvPr/>
        </p:nvGrpSpPr>
        <p:grpSpPr>
          <a:xfrm>
            <a:off x="3953547" y="1537518"/>
            <a:ext cx="1908212" cy="1116124"/>
            <a:chOff x="1127448" y="2168860"/>
            <a:chExt cx="1908212" cy="1116124"/>
          </a:xfrm>
        </p:grpSpPr>
        <p:sp>
          <p:nvSpPr>
            <p:cNvPr id="13" name="矩形 12"/>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4" name="组合 13"/>
            <p:cNvGrpSpPr/>
            <p:nvPr/>
          </p:nvGrpSpPr>
          <p:grpSpPr>
            <a:xfrm>
              <a:off x="1793522" y="2168860"/>
              <a:ext cx="576064" cy="1116124"/>
              <a:chOff x="1775520" y="2168860"/>
              <a:chExt cx="576064" cy="1116124"/>
            </a:xfrm>
          </p:grpSpPr>
          <p:grpSp>
            <p:nvGrpSpPr>
              <p:cNvPr id="15" name="组合 14"/>
              <p:cNvGrpSpPr/>
              <p:nvPr/>
            </p:nvGrpSpPr>
            <p:grpSpPr>
              <a:xfrm>
                <a:off x="1775520" y="2168860"/>
                <a:ext cx="288032" cy="1116124"/>
                <a:chOff x="1775520" y="2172326"/>
                <a:chExt cx="288032" cy="1116124"/>
              </a:xfrm>
            </p:grpSpPr>
            <p:sp>
              <p:nvSpPr>
                <p:cNvPr id="17" name="矩形 16"/>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8" name="矩形 17"/>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16" name="矩形 15"/>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grpSp>
        <p:nvGrpSpPr>
          <p:cNvPr id="19" name="组合 18"/>
          <p:cNvGrpSpPr/>
          <p:nvPr/>
        </p:nvGrpSpPr>
        <p:grpSpPr>
          <a:xfrm>
            <a:off x="3953547" y="3463732"/>
            <a:ext cx="1908212" cy="1116124"/>
            <a:chOff x="1127448" y="2168860"/>
            <a:chExt cx="1908212" cy="1116124"/>
          </a:xfrm>
        </p:grpSpPr>
        <p:sp>
          <p:nvSpPr>
            <p:cNvPr id="20" name="矩形 19"/>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21" name="组合 20"/>
            <p:cNvGrpSpPr/>
            <p:nvPr/>
          </p:nvGrpSpPr>
          <p:grpSpPr>
            <a:xfrm>
              <a:off x="1793522" y="2168860"/>
              <a:ext cx="576064" cy="1116124"/>
              <a:chOff x="1775520" y="2168860"/>
              <a:chExt cx="576064" cy="1116124"/>
            </a:xfrm>
          </p:grpSpPr>
          <p:grpSp>
            <p:nvGrpSpPr>
              <p:cNvPr id="22" name="组合 21"/>
              <p:cNvGrpSpPr/>
              <p:nvPr/>
            </p:nvGrpSpPr>
            <p:grpSpPr>
              <a:xfrm>
                <a:off x="1775520" y="2168860"/>
                <a:ext cx="288032" cy="1116124"/>
                <a:chOff x="1775520" y="2172326"/>
                <a:chExt cx="288032" cy="1116124"/>
              </a:xfrm>
            </p:grpSpPr>
            <p:sp>
              <p:nvSpPr>
                <p:cNvPr id="24" name="矩形 23"/>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5" name="矩形 24"/>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23" name="矩形 22"/>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cxnSp>
        <p:nvCxnSpPr>
          <p:cNvPr id="26" name="直接连接符 25"/>
          <p:cNvCxnSpPr>
            <a:stCxn id="25" idx="0"/>
            <a:endCxn id="18" idx="2"/>
          </p:cNvCxnSpPr>
          <p:nvPr/>
        </p:nvCxnSpPr>
        <p:spPr bwMode="auto">
          <a:xfrm flipV="1">
            <a:off x="4763637" y="2326140"/>
            <a:ext cx="0" cy="1818202"/>
          </a:xfrm>
          <a:prstGeom prst="line">
            <a:avLst/>
          </a:prstGeom>
          <a:solidFill>
            <a:schemeClr val="accent1"/>
          </a:solidFill>
          <a:ln w="19050" cap="flat" cmpd="sng" algn="ctr">
            <a:solidFill>
              <a:srgbClr val="FFC000"/>
            </a:solidFill>
            <a:prstDash val="solid"/>
            <a:round/>
            <a:headEnd type="none" w="med" len="med"/>
            <a:tailEnd type="none" w="med" len="med"/>
          </a:ln>
          <a:effectLst/>
        </p:spPr>
      </p:cxnSp>
      <p:sp>
        <p:nvSpPr>
          <p:cNvPr id="27" name="TextBox 43"/>
          <p:cNvSpPr txBox="1"/>
          <p:nvPr/>
        </p:nvSpPr>
        <p:spPr>
          <a:xfrm>
            <a:off x="5906097" y="2326139"/>
            <a:ext cx="1584000" cy="349397"/>
          </a:xfrm>
          <a:prstGeom prst="rect">
            <a:avLst/>
          </a:prstGeom>
          <a:noFill/>
        </p:spPr>
        <p:txBody>
          <a:bodyPr wrap="square" rtlCol="0">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Switch de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núcleo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TextBox 44"/>
          <p:cNvSpPr txBox="1"/>
          <p:nvPr/>
        </p:nvSpPr>
        <p:spPr>
          <a:xfrm>
            <a:off x="6010472" y="4126340"/>
            <a:ext cx="684920" cy="338572"/>
          </a:xfrm>
          <a:prstGeom prst="rect">
            <a:avLst/>
          </a:prstGeom>
          <a:noFill/>
        </p:spPr>
        <p:txBody>
          <a:bodyPr wrap="square" rtlCol="0">
            <a:noAutofit/>
          </a:bodyPr>
          <a:lstStyle/>
          <a:p>
            <a:pPr algn="ctr" fontAlgn="ct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Box 44"/>
          <p:cNvSpPr txBox="1"/>
          <p:nvPr/>
        </p:nvSpPr>
        <p:spPr>
          <a:xfrm>
            <a:off x="4242062" y="4615860"/>
            <a:ext cx="1404000"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TextBox 44"/>
          <p:cNvSpPr txBox="1"/>
          <p:nvPr/>
        </p:nvSpPr>
        <p:spPr>
          <a:xfrm>
            <a:off x="4164219" y="1238752"/>
            <a:ext cx="1341033" cy="298766"/>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Ethernet</a:t>
            </a:r>
          </a:p>
        </p:txBody>
      </p:sp>
      <p:sp>
        <p:nvSpPr>
          <p:cNvPr id="31" name="TextBox 44"/>
          <p:cNvSpPr txBox="1"/>
          <p:nvPr/>
        </p:nvSpPr>
        <p:spPr>
          <a:xfrm>
            <a:off x="4324739" y="4241284"/>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2" name="TextBox 44"/>
          <p:cNvSpPr txBox="1"/>
          <p:nvPr/>
        </p:nvSpPr>
        <p:spPr>
          <a:xfrm>
            <a:off x="4328744" y="2295274"/>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3" name="矩形 32"/>
          <p:cNvSpPr/>
          <p:nvPr/>
        </p:nvSpPr>
        <p:spPr>
          <a:xfrm>
            <a:off x="451877" y="4921331"/>
            <a:ext cx="11306347" cy="1077218"/>
          </a:xfrm>
          <a:prstGeom prst="rect">
            <a:avLst/>
          </a:prstGeom>
        </p:spPr>
        <p:txBody>
          <a:bodyPr wrap="square">
            <a:noAutofit/>
          </a:bodyPr>
          <a:lstStyle/>
          <a:p>
            <a:pPr marL="285750" indent="-285750" algn="just" fontAlgn="ctr">
              <a:lnSpc>
                <a:spcPct val="130000"/>
              </a:lnSpc>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VLAN standard aplica-se apenas às portas Ethernet e é utilizada para a ligação em cascata de dispositivos e para a gestão da rede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30000"/>
              </a:lnSpc>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As portas Ethernet numa VLAN padrão podem comunicar entre si e são logicamente equivalentes. As portas Ethernet em diferentes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são isoladas umas das outras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pic>
        <p:nvPicPr>
          <p:cNvPr id="34" name="图片 33"/>
          <p:cNvPicPr>
            <a:picLocks noChangeAspect="1"/>
          </p:cNvPicPr>
          <p:nvPr/>
        </p:nvPicPr>
        <p:blipFill>
          <a:blip r:embed="rId3" cstate="print"/>
          <a:stretch>
            <a:fillRect/>
          </a:stretch>
        </p:blipFill>
        <p:spPr>
          <a:xfrm>
            <a:off x="1365901" y="1540934"/>
            <a:ext cx="775603" cy="615920"/>
          </a:xfrm>
          <a:prstGeom prst="rect">
            <a:avLst/>
          </a:prstGeom>
        </p:spPr>
      </p:pic>
      <p:sp>
        <p:nvSpPr>
          <p:cNvPr id="35" name="矩形 34"/>
          <p:cNvSpPr/>
          <p:nvPr/>
        </p:nvSpPr>
        <p:spPr>
          <a:xfrm>
            <a:off x="4331589" y="1537518"/>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6" name="矩形 35"/>
          <p:cNvSpPr/>
          <p:nvPr/>
        </p:nvSpPr>
        <p:spPr>
          <a:xfrm>
            <a:off x="4403597" y="2218128"/>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37" name="肘形连接符 36"/>
          <p:cNvCxnSpPr>
            <a:stCxn id="34" idx="3"/>
          </p:cNvCxnSpPr>
          <p:nvPr/>
        </p:nvCxnSpPr>
        <p:spPr bwMode="auto">
          <a:xfrm>
            <a:off x="2141504" y="1848894"/>
            <a:ext cx="2262093" cy="42324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38" name="TextBox 43"/>
          <p:cNvSpPr txBox="1"/>
          <p:nvPr/>
        </p:nvSpPr>
        <p:spPr>
          <a:xfrm>
            <a:off x="1312407" y="2336965"/>
            <a:ext cx="853207" cy="338572"/>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NMS</a:t>
            </a:r>
          </a:p>
        </p:txBody>
      </p:sp>
      <p:sp>
        <p:nvSpPr>
          <p:cNvPr id="39" name="TextBox 44"/>
          <p:cNvSpPr txBox="1"/>
          <p:nvPr/>
        </p:nvSpPr>
        <p:spPr>
          <a:xfrm>
            <a:off x="4346059" y="2916404"/>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100</a:t>
            </a:r>
          </a:p>
        </p:txBody>
      </p:sp>
      <p:grpSp>
        <p:nvGrpSpPr>
          <p:cNvPr id="40" name="组合 39"/>
          <p:cNvGrpSpPr/>
          <p:nvPr/>
        </p:nvGrpSpPr>
        <p:grpSpPr>
          <a:xfrm>
            <a:off x="7898436" y="1537518"/>
            <a:ext cx="1908212" cy="1116124"/>
            <a:chOff x="1127448" y="2168860"/>
            <a:chExt cx="1908212" cy="1116124"/>
          </a:xfrm>
        </p:grpSpPr>
        <p:sp>
          <p:nvSpPr>
            <p:cNvPr id="41" name="矩形 40"/>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42" name="组合 41"/>
            <p:cNvGrpSpPr/>
            <p:nvPr/>
          </p:nvGrpSpPr>
          <p:grpSpPr>
            <a:xfrm>
              <a:off x="1793522" y="2168860"/>
              <a:ext cx="576064" cy="1116124"/>
              <a:chOff x="1775520" y="2168860"/>
              <a:chExt cx="576064" cy="1116124"/>
            </a:xfrm>
          </p:grpSpPr>
          <p:grpSp>
            <p:nvGrpSpPr>
              <p:cNvPr id="43" name="组合 42"/>
              <p:cNvGrpSpPr/>
              <p:nvPr/>
            </p:nvGrpSpPr>
            <p:grpSpPr>
              <a:xfrm>
                <a:off x="1775520" y="2168860"/>
                <a:ext cx="288032" cy="1116124"/>
                <a:chOff x="1775520" y="2172326"/>
                <a:chExt cx="288032" cy="1116124"/>
              </a:xfrm>
            </p:grpSpPr>
            <p:sp>
              <p:nvSpPr>
                <p:cNvPr id="45" name="矩形 44"/>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46" name="矩形 45"/>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44" name="矩形 43"/>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grpSp>
        <p:nvGrpSpPr>
          <p:cNvPr id="47" name="组合 46"/>
          <p:cNvGrpSpPr/>
          <p:nvPr/>
        </p:nvGrpSpPr>
        <p:grpSpPr>
          <a:xfrm>
            <a:off x="7898436" y="3463732"/>
            <a:ext cx="1908212" cy="1116124"/>
            <a:chOff x="1127448" y="2168860"/>
            <a:chExt cx="1908212" cy="1116124"/>
          </a:xfrm>
        </p:grpSpPr>
        <p:sp>
          <p:nvSpPr>
            <p:cNvPr id="48" name="矩形 47"/>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49" name="组合 48"/>
            <p:cNvGrpSpPr/>
            <p:nvPr/>
          </p:nvGrpSpPr>
          <p:grpSpPr>
            <a:xfrm>
              <a:off x="1793522" y="2168860"/>
              <a:ext cx="576064" cy="1116124"/>
              <a:chOff x="1775520" y="2168860"/>
              <a:chExt cx="576064" cy="1116124"/>
            </a:xfrm>
          </p:grpSpPr>
          <p:grpSp>
            <p:nvGrpSpPr>
              <p:cNvPr id="50" name="组合 49"/>
              <p:cNvGrpSpPr/>
              <p:nvPr/>
            </p:nvGrpSpPr>
            <p:grpSpPr>
              <a:xfrm>
                <a:off x="1775520" y="2168860"/>
                <a:ext cx="288032" cy="1116124"/>
                <a:chOff x="1775520" y="2172326"/>
                <a:chExt cx="288032" cy="1116124"/>
              </a:xfrm>
            </p:grpSpPr>
            <p:sp>
              <p:nvSpPr>
                <p:cNvPr id="52" name="矩形 51"/>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3" name="矩形 52"/>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51" name="矩形 50"/>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sp>
        <p:nvSpPr>
          <p:cNvPr id="54" name="TextBox 43"/>
          <p:cNvSpPr txBox="1"/>
          <p:nvPr/>
        </p:nvSpPr>
        <p:spPr>
          <a:xfrm>
            <a:off x="9850987" y="2326140"/>
            <a:ext cx="853207" cy="338572"/>
          </a:xfrm>
          <a:prstGeom prst="rect">
            <a:avLst/>
          </a:prstGeom>
          <a:noFill/>
        </p:spPr>
        <p:txBody>
          <a:bodyPr wrap="square" rtlCol="0">
            <a:noAutofit/>
          </a:bodyPr>
          <a:lstStyle/>
          <a:p>
            <a:pPr algn="ctr" fontAlgn="ct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OLT_1</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TextBox 44"/>
          <p:cNvSpPr txBox="1"/>
          <p:nvPr/>
        </p:nvSpPr>
        <p:spPr>
          <a:xfrm>
            <a:off x="9858203" y="4126340"/>
            <a:ext cx="920042" cy="329521"/>
          </a:xfrm>
          <a:prstGeom prst="rect">
            <a:avLst/>
          </a:prstGeom>
          <a:noFill/>
        </p:spPr>
        <p:txBody>
          <a:bodyPr wrap="square" rtlCol="0">
            <a:noAutofit/>
          </a:bodyPr>
          <a:lstStyle/>
          <a:p>
            <a:pPr algn="ctr" fontAlgn="ct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OLT_2</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TextBox 44"/>
          <p:cNvSpPr txBox="1"/>
          <p:nvPr/>
        </p:nvSpPr>
        <p:spPr>
          <a:xfrm>
            <a:off x="8186953" y="4615860"/>
            <a:ext cx="1404000"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TextBox 44"/>
          <p:cNvSpPr txBox="1"/>
          <p:nvPr/>
        </p:nvSpPr>
        <p:spPr>
          <a:xfrm>
            <a:off x="8146814" y="1238752"/>
            <a:ext cx="1404000" cy="298766"/>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TextBox 44"/>
          <p:cNvSpPr txBox="1"/>
          <p:nvPr/>
        </p:nvSpPr>
        <p:spPr>
          <a:xfrm>
            <a:off x="8317436" y="4206968"/>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59" name="TextBox 44"/>
          <p:cNvSpPr txBox="1"/>
          <p:nvPr/>
        </p:nvSpPr>
        <p:spPr>
          <a:xfrm>
            <a:off x="8330757" y="2272134"/>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60" name="矩形 59"/>
          <p:cNvSpPr/>
          <p:nvPr/>
        </p:nvSpPr>
        <p:spPr>
          <a:xfrm>
            <a:off x="8276478" y="1537518"/>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61" name="矩形 60"/>
          <p:cNvSpPr/>
          <p:nvPr/>
        </p:nvSpPr>
        <p:spPr>
          <a:xfrm>
            <a:off x="8636517" y="2040123"/>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62" name="TextBox 44"/>
          <p:cNvSpPr txBox="1"/>
          <p:nvPr/>
        </p:nvSpPr>
        <p:spPr>
          <a:xfrm>
            <a:off x="8330757" y="2990073"/>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63" name="矩形 62"/>
          <p:cNvSpPr/>
          <p:nvPr/>
        </p:nvSpPr>
        <p:spPr>
          <a:xfrm>
            <a:off x="8636517" y="3967788"/>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64" name="肘形连接符 63"/>
          <p:cNvCxnSpPr>
            <a:stCxn id="53" idx="1"/>
            <a:endCxn id="46" idx="1"/>
          </p:cNvCxnSpPr>
          <p:nvPr/>
        </p:nvCxnSpPr>
        <p:spPr bwMode="auto">
          <a:xfrm rot="10800000">
            <a:off x="8636518" y="2272134"/>
            <a:ext cx="12700" cy="1926214"/>
          </a:xfrm>
          <a:prstGeom prst="bentConnector3">
            <a:avLst>
              <a:gd name="adj1" fmla="val 1800000"/>
            </a:avLst>
          </a:prstGeom>
          <a:solidFill>
            <a:schemeClr val="accent1"/>
          </a:solidFill>
          <a:ln w="19050" cap="flat" cmpd="sng" algn="ctr">
            <a:solidFill>
              <a:srgbClr val="FF9900"/>
            </a:solidFill>
            <a:prstDash val="solid"/>
            <a:round/>
            <a:headEnd type="none" w="med" len="med"/>
            <a:tailEnd type="none" w="med" len="med"/>
          </a:ln>
          <a:effectLst/>
        </p:spPr>
      </p:cxnSp>
      <p:cxnSp>
        <p:nvCxnSpPr>
          <p:cNvPr id="65" name="肘形连接符 64"/>
          <p:cNvCxnSpPr>
            <a:stCxn id="63" idx="1"/>
            <a:endCxn id="61" idx="1"/>
          </p:cNvCxnSpPr>
          <p:nvPr/>
        </p:nvCxnSpPr>
        <p:spPr bwMode="auto">
          <a:xfrm rot="10800000">
            <a:off x="8636517" y="2094130"/>
            <a:ext cx="12700" cy="1927665"/>
          </a:xfrm>
          <a:prstGeom prst="bentConnector3">
            <a:avLst>
              <a:gd name="adj1" fmla="val 2400000"/>
            </a:avLst>
          </a:prstGeom>
          <a:solidFill>
            <a:schemeClr val="accent1"/>
          </a:solidFill>
          <a:ln w="19050" cap="flat" cmpd="sng" algn="ctr">
            <a:solidFill>
              <a:srgbClr val="FF9900"/>
            </a:solidFill>
            <a:prstDash val="solid"/>
            <a:round/>
            <a:headEnd type="none" w="med" len="med"/>
            <a:tailEnd type="none" w="med" len="med"/>
          </a:ln>
          <a:effectLst/>
        </p:spPr>
      </p:cxnSp>
      <p:grpSp>
        <p:nvGrpSpPr>
          <p:cNvPr id="66" name="组合 15">
            <a:extLst>
              <a:ext uri="{FF2B5EF4-FFF2-40B4-BE49-F238E27FC236}">
                <a16:creationId xmlns:a16="http://schemas.microsoft.com/office/drawing/2014/main" id="{6AADFA38-E085-09D3-8573-CEBF87036A65}"/>
              </a:ext>
            </a:extLst>
          </p:cNvPr>
          <p:cNvGrpSpPr/>
          <p:nvPr/>
        </p:nvGrpSpPr>
        <p:grpSpPr>
          <a:xfrm>
            <a:off x="5829981" y="35167"/>
            <a:ext cx="5888677" cy="309099"/>
            <a:chOff x="8150920" y="47734"/>
            <a:chExt cx="3870478" cy="411426"/>
          </a:xfrm>
        </p:grpSpPr>
        <p:sp>
          <p:nvSpPr>
            <p:cNvPr id="67" name="五边形 2">
              <a:extLst>
                <a:ext uri="{FF2B5EF4-FFF2-40B4-BE49-F238E27FC236}">
                  <a16:creationId xmlns:a16="http://schemas.microsoft.com/office/drawing/2014/main" id="{4FA8BB90-0EFC-21D6-BBD2-74DDB2B029A9}"/>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燕尾形 3">
              <a:extLst>
                <a:ext uri="{FF2B5EF4-FFF2-40B4-BE49-F238E27FC236}">
                  <a16:creationId xmlns:a16="http://schemas.microsoft.com/office/drawing/2014/main" id="{AC22F696-2B25-FCAE-4230-F9EF00C66570}"/>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燕尾形 5">
              <a:extLst>
                <a:ext uri="{FF2B5EF4-FFF2-40B4-BE49-F238E27FC236}">
                  <a16:creationId xmlns:a16="http://schemas.microsoft.com/office/drawing/2014/main" id="{8553F414-6B1A-F1DA-825D-1B9BD2FC1589}"/>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燕尾形 6">
              <a:extLst>
                <a:ext uri="{FF2B5EF4-FFF2-40B4-BE49-F238E27FC236}">
                  <a16:creationId xmlns:a16="http://schemas.microsoft.com/office/drawing/2014/main" id="{F2493366-A330-B172-5233-B81C4E343552}"/>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燕尾形 7">
              <a:extLst>
                <a:ext uri="{FF2B5EF4-FFF2-40B4-BE49-F238E27FC236}">
                  <a16:creationId xmlns:a16="http://schemas.microsoft.com/office/drawing/2014/main" id="{F24B758F-1F4D-D2D1-3788-EB4582E43C2A}"/>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72" name="燕尾形 8">
              <a:extLst>
                <a:ext uri="{FF2B5EF4-FFF2-40B4-BE49-F238E27FC236}">
                  <a16:creationId xmlns:a16="http://schemas.microsoft.com/office/drawing/2014/main" id="{3E31A403-970E-C521-31FA-94EBC19A01F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46843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nl-NL" dirty="0">
                <a:latin typeface="Huawei Sans" panose="020C0503030203020204" pitchFamily="34" charset="0"/>
              </a:rPr>
              <a:t>Tipo de VLAN: VLAN Smart</a:t>
            </a:r>
            <a:endParaRPr lang="en-US" dirty="0">
              <a:latin typeface="Huawei Sans" panose="020C0503030203020204" pitchFamily="34" charset="0"/>
            </a:endParaRPr>
          </a:p>
        </p:txBody>
      </p:sp>
      <p:sp>
        <p:nvSpPr>
          <p:cNvPr id="10" name="矩形 9"/>
          <p:cNvSpPr/>
          <p:nvPr/>
        </p:nvSpPr>
        <p:spPr>
          <a:xfrm>
            <a:off x="467964" y="1222194"/>
            <a:ext cx="6119139" cy="5299376"/>
          </a:xfrm>
          <a:prstGeom prst="rect">
            <a:avLst/>
          </a:prstGeom>
        </p:spPr>
        <p:txBody>
          <a:bodyPr wrap="square">
            <a:noAutofit/>
          </a:bodyPr>
          <a:lstStyle/>
          <a:p>
            <a:pPr marL="285750" indent="-285750" fontAlgn="ctr">
              <a:spcBef>
                <a:spcPts val="400"/>
              </a:spcBef>
              <a:spcAft>
                <a:spcPts val="400"/>
              </a:spcAft>
              <a:buClrTx/>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Contexto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603250" lvl="1" indent="-282575" fontAlgn="ctr">
              <a:spcBef>
                <a:spcPts val="400"/>
              </a:spcBef>
              <a:spcAft>
                <a:spcPts val="400"/>
              </a:spcAft>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 um modo geral, as portas de um dispositivo de acesso são classificadas em (uma ou mais)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(portas de usuário)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Cada porta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precisa de comunicar com uma porta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mas as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não precisam de comunicar entre si na Camada 2</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Para tal, é necessário definir melhor os atributos das portas numa VLAN. Em seguida, é introduzida uma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spcBef>
                <a:spcPts val="400"/>
              </a:spcBef>
              <a:spcAft>
                <a:spcPts val="4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Características de uma VLAN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ClrTx/>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As portas de uma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são classificadas em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ClrTx/>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As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estão isoladas umas das outras na camada física e podem comunicar com as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As portas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podem comunicar entre si</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ClrTx/>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Para além da tabela de endereços MAC, a tabela de interconexão de portas também é utilizada para o encaminhamento de pacotes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3250" lvl="1" indent="-282575" fontAlgn="ctr">
              <a:spcBef>
                <a:spcPts val="400"/>
              </a:spcBef>
              <a:spcAft>
                <a:spcPts val="400"/>
              </a:spcAft>
              <a:buClrTx/>
              <a:buFont typeface="Huawei Sans" panose="020C0503030203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 certa forma, uma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é uma VLAN com um domínio de broadcast menor. É mais segura e poupa recursos de 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68" name="组合 67"/>
          <p:cNvGrpSpPr/>
          <p:nvPr/>
        </p:nvGrpSpPr>
        <p:grpSpPr>
          <a:xfrm>
            <a:off x="6617628" y="1124297"/>
            <a:ext cx="4280993" cy="4789191"/>
            <a:chOff x="6617628" y="1126509"/>
            <a:chExt cx="3914707" cy="5165774"/>
          </a:xfrm>
        </p:grpSpPr>
        <p:sp>
          <p:nvSpPr>
            <p:cNvPr id="11" name="椭圆 10"/>
            <p:cNvSpPr/>
            <p:nvPr/>
          </p:nvSpPr>
          <p:spPr>
            <a:xfrm>
              <a:off x="7805427" y="3714641"/>
              <a:ext cx="1727819" cy="519026"/>
            </a:xfrm>
            <a:prstGeom prst="ellipse">
              <a:avLst/>
            </a:prstGeom>
            <a:solidFill>
              <a:srgbClr val="FFFF99"/>
            </a:solidFill>
            <a:ln>
              <a:no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2" name="组合 11"/>
            <p:cNvGrpSpPr/>
            <p:nvPr/>
          </p:nvGrpSpPr>
          <p:grpSpPr>
            <a:xfrm>
              <a:off x="7434498" y="1394931"/>
              <a:ext cx="1908212" cy="1116124"/>
              <a:chOff x="1127448" y="2168860"/>
              <a:chExt cx="1908212" cy="1116124"/>
            </a:xfrm>
          </p:grpSpPr>
          <p:sp>
            <p:nvSpPr>
              <p:cNvPr id="13" name="矩形 12"/>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4" name="组合 13"/>
              <p:cNvGrpSpPr/>
              <p:nvPr/>
            </p:nvGrpSpPr>
            <p:grpSpPr>
              <a:xfrm>
                <a:off x="1793522" y="2168860"/>
                <a:ext cx="576064" cy="1116124"/>
                <a:chOff x="1775520" y="2168860"/>
                <a:chExt cx="576064" cy="1116124"/>
              </a:xfrm>
            </p:grpSpPr>
            <p:grpSp>
              <p:nvGrpSpPr>
                <p:cNvPr id="15" name="组合 14"/>
                <p:cNvGrpSpPr/>
                <p:nvPr/>
              </p:nvGrpSpPr>
              <p:grpSpPr>
                <a:xfrm>
                  <a:off x="1775520" y="2168860"/>
                  <a:ext cx="288032" cy="1116124"/>
                  <a:chOff x="1775520" y="2172326"/>
                  <a:chExt cx="288032" cy="1116124"/>
                </a:xfrm>
              </p:grpSpPr>
              <p:sp>
                <p:nvSpPr>
                  <p:cNvPr id="17" name="矩形 16"/>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8" name="矩形 17"/>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16" name="矩形 15"/>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grpSp>
          <p:nvGrpSpPr>
            <p:cNvPr id="19" name="组合 18"/>
            <p:cNvGrpSpPr/>
            <p:nvPr/>
          </p:nvGrpSpPr>
          <p:grpSpPr>
            <a:xfrm>
              <a:off x="7434498" y="3321145"/>
              <a:ext cx="1908212" cy="1116124"/>
              <a:chOff x="1127448" y="2168860"/>
              <a:chExt cx="1908212" cy="1116124"/>
            </a:xfrm>
          </p:grpSpPr>
          <p:sp>
            <p:nvSpPr>
              <p:cNvPr id="20" name="矩形 19"/>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21" name="组合 20"/>
              <p:cNvGrpSpPr/>
              <p:nvPr/>
            </p:nvGrpSpPr>
            <p:grpSpPr>
              <a:xfrm>
                <a:off x="1793522" y="2168860"/>
                <a:ext cx="576064" cy="1116124"/>
                <a:chOff x="1775520" y="2168860"/>
                <a:chExt cx="576064" cy="1116124"/>
              </a:xfrm>
            </p:grpSpPr>
            <p:grpSp>
              <p:nvGrpSpPr>
                <p:cNvPr id="22" name="组合 21"/>
                <p:cNvGrpSpPr/>
                <p:nvPr/>
              </p:nvGrpSpPr>
              <p:grpSpPr>
                <a:xfrm>
                  <a:off x="1775520" y="2168860"/>
                  <a:ext cx="288032" cy="1116124"/>
                  <a:chOff x="1775520" y="2172326"/>
                  <a:chExt cx="288032" cy="1116124"/>
                </a:xfrm>
              </p:grpSpPr>
              <p:sp>
                <p:nvSpPr>
                  <p:cNvPr id="24" name="矩形 23"/>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5" name="矩形 24"/>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23" name="矩形 22"/>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sp>
          <p:nvSpPr>
            <p:cNvPr id="26" name="TextBox 43"/>
            <p:cNvSpPr txBox="1"/>
            <p:nvPr/>
          </p:nvSpPr>
          <p:spPr>
            <a:xfrm>
              <a:off x="9307674" y="2322254"/>
              <a:ext cx="1016600" cy="352359"/>
            </a:xfrm>
            <a:prstGeom prst="rect">
              <a:avLst/>
            </a:prstGeom>
            <a:noFill/>
          </p:spPr>
          <p:txBody>
            <a:bodyPr wrap="square" rtlCol="0">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Switch de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núcleo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Box 44"/>
            <p:cNvSpPr txBox="1"/>
            <p:nvPr/>
          </p:nvSpPr>
          <p:spPr>
            <a:xfrm>
              <a:off x="9345968" y="4136242"/>
              <a:ext cx="684920" cy="338572"/>
            </a:xfrm>
            <a:prstGeom prst="rect">
              <a:avLst/>
            </a:prstGeom>
            <a:noFill/>
          </p:spPr>
          <p:txBody>
            <a:bodyPr wrap="square" rtlCol="0">
              <a:noAutofit/>
            </a:bodyPr>
            <a:lstStyle/>
            <a:p>
              <a:pPr algn="ctr" fontAlgn="ct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TextBox 44"/>
            <p:cNvSpPr txBox="1"/>
            <p:nvPr/>
          </p:nvSpPr>
          <p:spPr>
            <a:xfrm>
              <a:off x="7953138" y="2866277"/>
              <a:ext cx="72423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Box 44"/>
            <p:cNvSpPr txBox="1"/>
            <p:nvPr/>
          </p:nvSpPr>
          <p:spPr>
            <a:xfrm>
              <a:off x="7716753" y="1126509"/>
              <a:ext cx="1344275" cy="298766"/>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Ethernet</a:t>
              </a:r>
            </a:p>
          </p:txBody>
        </p:sp>
        <p:sp>
          <p:nvSpPr>
            <p:cNvPr id="30" name="TextBox 44"/>
            <p:cNvSpPr txBox="1"/>
            <p:nvPr/>
          </p:nvSpPr>
          <p:spPr>
            <a:xfrm>
              <a:off x="8154072" y="3918517"/>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1" name="TextBox 44"/>
            <p:cNvSpPr txBox="1"/>
            <p:nvPr/>
          </p:nvSpPr>
          <p:spPr>
            <a:xfrm>
              <a:off x="8154072" y="1983683"/>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2" name="矩形 31"/>
            <p:cNvSpPr/>
            <p:nvPr/>
          </p:nvSpPr>
          <p:spPr>
            <a:xfrm>
              <a:off x="7812540" y="1394931"/>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3" name="矩形 32"/>
            <p:cNvSpPr/>
            <p:nvPr/>
          </p:nvSpPr>
          <p:spPr>
            <a:xfrm>
              <a:off x="8172579" y="18975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4" name="TextBox 44"/>
            <p:cNvSpPr txBox="1"/>
            <p:nvPr/>
          </p:nvSpPr>
          <p:spPr>
            <a:xfrm>
              <a:off x="8316595" y="3592925"/>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35" name="矩形 34"/>
            <p:cNvSpPr/>
            <p:nvPr/>
          </p:nvSpPr>
          <p:spPr>
            <a:xfrm>
              <a:off x="8172579" y="3825201"/>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36" name="肘形连接符 35"/>
            <p:cNvCxnSpPr>
              <a:stCxn id="25" idx="1"/>
              <a:endCxn id="18" idx="1"/>
            </p:cNvCxnSpPr>
            <p:nvPr/>
          </p:nvCxnSpPr>
          <p:spPr bwMode="auto">
            <a:xfrm rot="10800000">
              <a:off x="8172580" y="2129547"/>
              <a:ext cx="12700" cy="1926214"/>
            </a:xfrm>
            <a:prstGeom prst="bentConnector3">
              <a:avLst>
                <a:gd name="adj1" fmla="val 1800000"/>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7" name="肘形连接符 36"/>
            <p:cNvCxnSpPr>
              <a:stCxn id="35" idx="1"/>
              <a:endCxn id="33" idx="1"/>
            </p:cNvCxnSpPr>
            <p:nvPr/>
          </p:nvCxnSpPr>
          <p:spPr bwMode="auto">
            <a:xfrm rot="10800000">
              <a:off x="8172579" y="1951543"/>
              <a:ext cx="12700" cy="1927665"/>
            </a:xfrm>
            <a:prstGeom prst="bentConnector3">
              <a:avLst>
                <a:gd name="adj1" fmla="val 2400000"/>
              </a:avLst>
            </a:prstGeom>
            <a:solidFill>
              <a:schemeClr val="accent1"/>
            </a:solidFill>
            <a:ln w="19050" cap="flat" cmpd="sng" algn="ctr">
              <a:solidFill>
                <a:srgbClr val="FF9900"/>
              </a:solidFill>
              <a:prstDash val="solid"/>
              <a:round/>
              <a:headEnd type="none" w="med" len="med"/>
              <a:tailEnd type="none" w="med" len="med"/>
            </a:ln>
            <a:effectLst/>
          </p:spPr>
        </p:cxnSp>
        <p:pic>
          <p:nvPicPr>
            <p:cNvPr id="38" name="图片 37"/>
            <p:cNvPicPr>
              <a:picLocks noChangeAspect="1"/>
            </p:cNvPicPr>
            <p:nvPr/>
          </p:nvPicPr>
          <p:blipFill>
            <a:blip r:embed="rId3" cstate="print"/>
            <a:stretch>
              <a:fillRect/>
            </a:stretch>
          </p:blipFill>
          <p:spPr>
            <a:xfrm rot="16200000">
              <a:off x="8317660" y="4894964"/>
              <a:ext cx="307673" cy="297585"/>
            </a:xfrm>
            <a:prstGeom prst="rect">
              <a:avLst/>
            </a:prstGeom>
          </p:spPr>
        </p:pic>
        <p:grpSp>
          <p:nvGrpSpPr>
            <p:cNvPr id="39" name="组合 38"/>
            <p:cNvGrpSpPr/>
            <p:nvPr/>
          </p:nvGrpSpPr>
          <p:grpSpPr>
            <a:xfrm>
              <a:off x="6617628" y="5247359"/>
              <a:ext cx="1274669" cy="1044924"/>
              <a:chOff x="3076231" y="4936216"/>
              <a:chExt cx="1274669" cy="1044924"/>
            </a:xfrm>
          </p:grpSpPr>
          <p:cxnSp>
            <p:nvCxnSpPr>
              <p:cNvPr id="40" name="直接连接符 39"/>
              <p:cNvCxnSpPr/>
              <p:nvPr/>
            </p:nvCxnSpPr>
            <p:spPr bwMode="auto">
              <a:xfrm>
                <a:off x="3328513" y="5036038"/>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sp>
            <p:nvSpPr>
              <p:cNvPr id="41" name="TextBox 36"/>
              <p:cNvSpPr txBox="1"/>
              <p:nvPr/>
            </p:nvSpPr>
            <p:spPr>
              <a:xfrm>
                <a:off x="3660823" y="4936216"/>
                <a:ext cx="690077" cy="369332"/>
              </a:xfrm>
              <a:prstGeom prst="rect">
                <a:avLst/>
              </a:prstGeom>
              <a:noFill/>
            </p:spPr>
            <p:txBody>
              <a:bodyPr wrap="square" rtlCol="0" anchor="ctr">
                <a:no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fontAlgn="ctr"/>
                <a:r>
                  <a:rPr lang="en-US" dirty="0" err="1">
                    <a:latin typeface="Huawei Sans" panose="020C0503030203020204" pitchFamily="34" charset="0"/>
                  </a:rPr>
                  <a:t>ONU</a:t>
                </a:r>
                <a:endParaRPr lang="en-US" dirty="0">
                  <a:latin typeface="Huawei Sans" panose="020C0503030203020204" pitchFamily="34" charset="0"/>
                </a:endParaRPr>
              </a:p>
            </p:txBody>
          </p:sp>
          <p:sp>
            <p:nvSpPr>
              <p:cNvPr id="42" name="TextBox 62"/>
              <p:cNvSpPr txBox="1"/>
              <p:nvPr/>
            </p:nvSpPr>
            <p:spPr>
              <a:xfrm>
                <a:off x="3076231" y="5792339"/>
                <a:ext cx="496883" cy="188801"/>
              </a:xfrm>
              <a:prstGeom prst="rect">
                <a:avLst/>
              </a:prstGeom>
              <a:noFill/>
            </p:spPr>
            <p:txBody>
              <a:bodyPr wrap="none" rtlCol="0" anchor="ctr">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43" name="直接连接符 42"/>
              <p:cNvCxnSpPr/>
              <p:nvPr/>
            </p:nvCxnSpPr>
            <p:spPr bwMode="auto">
              <a:xfrm>
                <a:off x="3719736" y="5036038"/>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pic>
            <p:nvPicPr>
              <p:cNvPr id="44" name="图片 43"/>
              <p:cNvPicPr>
                <a:picLocks noChangeAspect="1"/>
              </p:cNvPicPr>
              <p:nvPr/>
            </p:nvPicPr>
            <p:blipFill>
              <a:blip r:embed="rId4" cstate="print"/>
              <a:stretch>
                <a:fillRect/>
              </a:stretch>
            </p:blipFill>
            <p:spPr>
              <a:xfrm flipV="1">
                <a:off x="3245326" y="4969912"/>
                <a:ext cx="598328" cy="98001"/>
              </a:xfrm>
              <a:prstGeom prst="rect">
                <a:avLst/>
              </a:prstGeom>
            </p:spPr>
          </p:pic>
          <p:pic>
            <p:nvPicPr>
              <p:cNvPr id="45" name="图片 44"/>
              <p:cNvPicPr>
                <a:picLocks noChangeAspect="1"/>
              </p:cNvPicPr>
              <p:nvPr/>
            </p:nvPicPr>
            <p:blipFill>
              <a:blip r:embed="rId5" cstate="print"/>
              <a:stretch>
                <a:fillRect/>
              </a:stretch>
            </p:blipFill>
            <p:spPr>
              <a:xfrm>
                <a:off x="3143672" y="5497641"/>
                <a:ext cx="359271" cy="278435"/>
              </a:xfrm>
              <a:prstGeom prst="rect">
                <a:avLst/>
              </a:prstGeom>
            </p:spPr>
          </p:pic>
          <p:pic>
            <p:nvPicPr>
              <p:cNvPr id="46" name="图片 45"/>
              <p:cNvPicPr>
                <a:picLocks noChangeAspect="1"/>
              </p:cNvPicPr>
              <p:nvPr/>
            </p:nvPicPr>
            <p:blipFill>
              <a:blip r:embed="rId6"/>
              <a:stretch>
                <a:fillRect/>
              </a:stretch>
            </p:blipFill>
            <p:spPr>
              <a:xfrm>
                <a:off x="3559353" y="5470272"/>
                <a:ext cx="319721" cy="305804"/>
              </a:xfrm>
              <a:prstGeom prst="rect">
                <a:avLst/>
              </a:prstGeom>
            </p:spPr>
          </p:pic>
          <p:sp>
            <p:nvSpPr>
              <p:cNvPr id="47" name="TextBox 62"/>
              <p:cNvSpPr txBox="1"/>
              <p:nvPr/>
            </p:nvSpPr>
            <p:spPr>
              <a:xfrm>
                <a:off x="3647033" y="5741669"/>
                <a:ext cx="496883" cy="188801"/>
              </a:xfrm>
              <a:prstGeom prst="rect">
                <a:avLst/>
              </a:prstGeom>
              <a:noFill/>
            </p:spPr>
            <p:txBody>
              <a:bodyPr wrap="none" rtlCol="0" anchor="t">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grpSp>
        <p:grpSp>
          <p:nvGrpSpPr>
            <p:cNvPr id="48" name="组合 47"/>
            <p:cNvGrpSpPr/>
            <p:nvPr/>
          </p:nvGrpSpPr>
          <p:grpSpPr>
            <a:xfrm>
              <a:off x="9220169" y="5247359"/>
              <a:ext cx="1274669" cy="1044924"/>
              <a:chOff x="5678772" y="4925840"/>
              <a:chExt cx="1274669" cy="1044924"/>
            </a:xfrm>
          </p:grpSpPr>
          <p:cxnSp>
            <p:nvCxnSpPr>
              <p:cNvPr id="49" name="直接连接符 48"/>
              <p:cNvCxnSpPr/>
              <p:nvPr/>
            </p:nvCxnSpPr>
            <p:spPr bwMode="auto">
              <a:xfrm>
                <a:off x="5931054" y="5025662"/>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sp>
            <p:nvSpPr>
              <p:cNvPr id="50" name="TextBox 36"/>
              <p:cNvSpPr txBox="1"/>
              <p:nvPr/>
            </p:nvSpPr>
            <p:spPr>
              <a:xfrm>
                <a:off x="6263364" y="4925840"/>
                <a:ext cx="690077" cy="369332"/>
              </a:xfrm>
              <a:prstGeom prst="rect">
                <a:avLst/>
              </a:prstGeom>
              <a:noFill/>
            </p:spPr>
            <p:txBody>
              <a:bodyPr wrap="square" rtlCol="0" anchor="ctr">
                <a:no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fontAlgn="ctr"/>
                <a:r>
                  <a:rPr lang="en-US" dirty="0" err="1">
                    <a:latin typeface="Huawei Sans" panose="020C0503030203020204" pitchFamily="34" charset="0"/>
                  </a:rPr>
                  <a:t>ONU</a:t>
                </a:r>
                <a:endParaRPr lang="en-US" dirty="0">
                  <a:latin typeface="Huawei Sans" panose="020C0503030203020204" pitchFamily="34" charset="0"/>
                </a:endParaRPr>
              </a:p>
            </p:txBody>
          </p:sp>
          <p:sp>
            <p:nvSpPr>
              <p:cNvPr id="51" name="TextBox 62"/>
              <p:cNvSpPr txBox="1"/>
              <p:nvPr/>
            </p:nvSpPr>
            <p:spPr>
              <a:xfrm>
                <a:off x="5678772" y="5781963"/>
                <a:ext cx="496883" cy="188801"/>
              </a:xfrm>
              <a:prstGeom prst="rect">
                <a:avLst/>
              </a:prstGeom>
              <a:noFill/>
            </p:spPr>
            <p:txBody>
              <a:bodyPr wrap="none" rtlCol="0" anchor="ctr">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52" name="直接连接符 51"/>
              <p:cNvCxnSpPr/>
              <p:nvPr/>
            </p:nvCxnSpPr>
            <p:spPr bwMode="auto">
              <a:xfrm>
                <a:off x="6322277" y="5025662"/>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pic>
            <p:nvPicPr>
              <p:cNvPr id="53" name="图片 52"/>
              <p:cNvPicPr>
                <a:picLocks noChangeAspect="1"/>
              </p:cNvPicPr>
              <p:nvPr/>
            </p:nvPicPr>
            <p:blipFill>
              <a:blip r:embed="rId4" cstate="print"/>
              <a:stretch>
                <a:fillRect/>
              </a:stretch>
            </p:blipFill>
            <p:spPr>
              <a:xfrm flipV="1">
                <a:off x="5847867" y="4959536"/>
                <a:ext cx="598328" cy="98001"/>
              </a:xfrm>
              <a:prstGeom prst="rect">
                <a:avLst/>
              </a:prstGeom>
            </p:spPr>
          </p:pic>
          <p:pic>
            <p:nvPicPr>
              <p:cNvPr id="54" name="图片 53"/>
              <p:cNvPicPr>
                <a:picLocks noChangeAspect="1"/>
              </p:cNvPicPr>
              <p:nvPr/>
            </p:nvPicPr>
            <p:blipFill>
              <a:blip r:embed="rId5" cstate="print"/>
              <a:stretch>
                <a:fillRect/>
              </a:stretch>
            </p:blipFill>
            <p:spPr>
              <a:xfrm>
                <a:off x="5746213" y="5487265"/>
                <a:ext cx="359271" cy="278435"/>
              </a:xfrm>
              <a:prstGeom prst="rect">
                <a:avLst/>
              </a:prstGeom>
            </p:spPr>
          </p:pic>
          <p:pic>
            <p:nvPicPr>
              <p:cNvPr id="55" name="图片 54"/>
              <p:cNvPicPr>
                <a:picLocks noChangeAspect="1"/>
              </p:cNvPicPr>
              <p:nvPr/>
            </p:nvPicPr>
            <p:blipFill>
              <a:blip r:embed="rId6"/>
              <a:stretch>
                <a:fillRect/>
              </a:stretch>
            </p:blipFill>
            <p:spPr>
              <a:xfrm>
                <a:off x="6161894" y="5459896"/>
                <a:ext cx="319721" cy="305804"/>
              </a:xfrm>
              <a:prstGeom prst="rect">
                <a:avLst/>
              </a:prstGeom>
            </p:spPr>
          </p:pic>
          <p:sp>
            <p:nvSpPr>
              <p:cNvPr id="56" name="TextBox 62"/>
              <p:cNvSpPr txBox="1"/>
              <p:nvPr/>
            </p:nvSpPr>
            <p:spPr>
              <a:xfrm>
                <a:off x="6238364" y="5773315"/>
                <a:ext cx="496883" cy="188801"/>
              </a:xfrm>
              <a:prstGeom prst="rect">
                <a:avLst/>
              </a:prstGeom>
              <a:noFill/>
            </p:spPr>
            <p:txBody>
              <a:bodyPr wrap="none" rtlCol="0" anchor="ctr">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grpSp>
        <p:sp>
          <p:nvSpPr>
            <p:cNvPr id="57" name="矩形 56"/>
            <p:cNvSpPr/>
            <p:nvPr/>
          </p:nvSpPr>
          <p:spPr>
            <a:xfrm>
              <a:off x="9061028" y="33270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8" name="矩形 57"/>
            <p:cNvSpPr/>
            <p:nvPr/>
          </p:nvSpPr>
          <p:spPr>
            <a:xfrm>
              <a:off x="9126687" y="3825201"/>
              <a:ext cx="144016" cy="108012"/>
            </a:xfrm>
            <a:prstGeom prst="rect">
              <a:avLst/>
            </a:prstGeom>
            <a:solidFill>
              <a:srgbClr val="00B05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9" name="TextBox 44"/>
            <p:cNvSpPr txBox="1"/>
            <p:nvPr/>
          </p:nvSpPr>
          <p:spPr>
            <a:xfrm>
              <a:off x="9129918" y="3790067"/>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GPON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TextBox 44"/>
            <p:cNvSpPr txBox="1"/>
            <p:nvPr/>
          </p:nvSpPr>
          <p:spPr>
            <a:xfrm>
              <a:off x="8795009" y="2885665"/>
              <a:ext cx="72423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serviço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61" name="肘形连接符 60"/>
            <p:cNvCxnSpPr>
              <a:stCxn id="58" idx="2"/>
              <a:endCxn id="38" idx="3"/>
            </p:cNvCxnSpPr>
            <p:nvPr/>
          </p:nvCxnSpPr>
          <p:spPr bwMode="auto">
            <a:xfrm rot="5400000">
              <a:off x="8356743" y="4047967"/>
              <a:ext cx="956707" cy="727198"/>
            </a:xfrm>
            <a:prstGeom prst="bentConnector3">
              <a:avLst>
                <a:gd name="adj1" fmla="val 85178"/>
              </a:avLst>
            </a:prstGeom>
            <a:solidFill>
              <a:schemeClr val="accent1"/>
            </a:solidFill>
            <a:ln w="19050" cap="flat" cmpd="sng" algn="ctr">
              <a:solidFill>
                <a:srgbClr val="FF9900"/>
              </a:solidFill>
              <a:prstDash val="solid"/>
              <a:round/>
              <a:headEnd type="none" w="med" len="med"/>
              <a:tailEnd type="none" w="med" len="med"/>
            </a:ln>
            <a:effectLst/>
          </p:spPr>
        </p:cxnSp>
        <p:cxnSp>
          <p:nvCxnSpPr>
            <p:cNvPr id="62" name="肘形连接符 61"/>
            <p:cNvCxnSpPr>
              <a:stCxn id="38" idx="1"/>
              <a:endCxn id="44" idx="2"/>
            </p:cNvCxnSpPr>
            <p:nvPr/>
          </p:nvCxnSpPr>
          <p:spPr bwMode="auto">
            <a:xfrm rot="5400000">
              <a:off x="7736961" y="4546519"/>
              <a:ext cx="83462" cy="1385610"/>
            </a:xfrm>
            <a:prstGeom prst="bentConnector3">
              <a:avLst/>
            </a:prstGeom>
            <a:solidFill>
              <a:schemeClr val="accent1"/>
            </a:solidFill>
            <a:ln w="19050" cap="flat" cmpd="sng" algn="ctr">
              <a:solidFill>
                <a:srgbClr val="FF9900"/>
              </a:solidFill>
              <a:prstDash val="solid"/>
              <a:round/>
              <a:headEnd type="none" w="med" len="med"/>
              <a:tailEnd type="none" w="med" len="med"/>
            </a:ln>
            <a:effectLst/>
          </p:spPr>
        </p:cxnSp>
        <p:cxnSp>
          <p:nvCxnSpPr>
            <p:cNvPr id="63" name="肘形连接符 62"/>
            <p:cNvCxnSpPr>
              <a:stCxn id="38" idx="1"/>
              <a:endCxn id="53" idx="2"/>
            </p:cNvCxnSpPr>
            <p:nvPr/>
          </p:nvCxnSpPr>
          <p:spPr bwMode="auto">
            <a:xfrm rot="16200000" flipH="1">
              <a:off x="9038231" y="4630858"/>
              <a:ext cx="83462" cy="1216931"/>
            </a:xfrm>
            <a:prstGeom prst="bentConnector3">
              <a:avLst/>
            </a:prstGeom>
            <a:solidFill>
              <a:schemeClr val="accent1"/>
            </a:solidFill>
            <a:ln w="19050" cap="flat" cmpd="sng" algn="ctr">
              <a:solidFill>
                <a:srgbClr val="FF9900"/>
              </a:solidFill>
              <a:prstDash val="solid"/>
              <a:round/>
              <a:headEnd type="none" w="med" len="med"/>
              <a:tailEnd type="none" w="med" len="med"/>
            </a:ln>
            <a:effectLst/>
          </p:spPr>
        </p:cxnSp>
        <p:sp>
          <p:nvSpPr>
            <p:cNvPr id="64" name="任意多边形 63"/>
            <p:cNvSpPr/>
            <p:nvPr/>
          </p:nvSpPr>
          <p:spPr>
            <a:xfrm>
              <a:off x="6960604" y="3990909"/>
              <a:ext cx="2239649" cy="1758950"/>
            </a:xfrm>
            <a:custGeom>
              <a:avLst/>
              <a:gdLst>
                <a:gd name="connsiteX0" fmla="*/ 2197100 w 2239649"/>
                <a:gd name="connsiteY0" fmla="*/ 0 h 1758950"/>
                <a:gd name="connsiteX1" fmla="*/ 2178050 w 2239649"/>
                <a:gd name="connsiteY1" fmla="*/ 571500 h 1758950"/>
                <a:gd name="connsiteX2" fmla="*/ 1606550 w 2239649"/>
                <a:gd name="connsiteY2" fmla="*/ 717550 h 1758950"/>
                <a:gd name="connsiteX3" fmla="*/ 1492250 w 2239649"/>
                <a:gd name="connsiteY3" fmla="*/ 1085850 h 1758950"/>
                <a:gd name="connsiteX4" fmla="*/ 273050 w 2239649"/>
                <a:gd name="connsiteY4" fmla="*/ 1168400 h 1758950"/>
                <a:gd name="connsiteX5" fmla="*/ 0 w 2239649"/>
                <a:gd name="connsiteY5" fmla="*/ 1758950 h 175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649" h="1758950">
                  <a:moveTo>
                    <a:pt x="2197100" y="0"/>
                  </a:moveTo>
                  <a:cubicBezTo>
                    <a:pt x="2236787" y="225954"/>
                    <a:pt x="2276475" y="451908"/>
                    <a:pt x="2178050" y="571500"/>
                  </a:cubicBezTo>
                  <a:cubicBezTo>
                    <a:pt x="2079625" y="691092"/>
                    <a:pt x="1720850" y="631825"/>
                    <a:pt x="1606550" y="717550"/>
                  </a:cubicBezTo>
                  <a:cubicBezTo>
                    <a:pt x="1492250" y="803275"/>
                    <a:pt x="1714500" y="1010708"/>
                    <a:pt x="1492250" y="1085850"/>
                  </a:cubicBezTo>
                  <a:cubicBezTo>
                    <a:pt x="1270000" y="1160992"/>
                    <a:pt x="521758" y="1056217"/>
                    <a:pt x="273050" y="1168400"/>
                  </a:cubicBezTo>
                  <a:cubicBezTo>
                    <a:pt x="24342" y="1280583"/>
                    <a:pt x="12171" y="1519766"/>
                    <a:pt x="0" y="1758950"/>
                  </a:cubicBezTo>
                </a:path>
              </a:pathLst>
            </a:custGeom>
            <a:noFill/>
            <a:ln w="19050">
              <a:solidFill>
                <a:srgbClr val="FF0000"/>
              </a:solidFill>
              <a:prstDash val="dash"/>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65" name="任意多边形 64"/>
            <p:cNvSpPr/>
            <p:nvPr/>
          </p:nvSpPr>
          <p:spPr>
            <a:xfrm>
              <a:off x="8606815" y="4022659"/>
              <a:ext cx="1167943" cy="1720850"/>
            </a:xfrm>
            <a:custGeom>
              <a:avLst/>
              <a:gdLst>
                <a:gd name="connsiteX0" fmla="*/ 696722 w 1167943"/>
                <a:gd name="connsiteY0" fmla="*/ 0 h 1720850"/>
                <a:gd name="connsiteX1" fmla="*/ 728472 w 1167943"/>
                <a:gd name="connsiteY1" fmla="*/ 609600 h 1720850"/>
                <a:gd name="connsiteX2" fmla="*/ 366522 w 1167943"/>
                <a:gd name="connsiteY2" fmla="*/ 730250 h 1720850"/>
                <a:gd name="connsiteX3" fmla="*/ 80772 w 1167943"/>
                <a:gd name="connsiteY3" fmla="*/ 781050 h 1720850"/>
                <a:gd name="connsiteX4" fmla="*/ 93472 w 1167943"/>
                <a:gd name="connsiteY4" fmla="*/ 1035050 h 1720850"/>
                <a:gd name="connsiteX5" fmla="*/ 1134872 w 1167943"/>
                <a:gd name="connsiteY5" fmla="*/ 1143000 h 1720850"/>
                <a:gd name="connsiteX6" fmla="*/ 906272 w 1167943"/>
                <a:gd name="connsiteY6" fmla="*/ 1358900 h 1720850"/>
                <a:gd name="connsiteX7" fmla="*/ 880872 w 1167943"/>
                <a:gd name="connsiteY7" fmla="*/ 1720850 h 172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7943" h="1720850">
                  <a:moveTo>
                    <a:pt x="696722" y="0"/>
                  </a:moveTo>
                  <a:cubicBezTo>
                    <a:pt x="740113" y="243946"/>
                    <a:pt x="783505" y="487892"/>
                    <a:pt x="728472" y="609600"/>
                  </a:cubicBezTo>
                  <a:cubicBezTo>
                    <a:pt x="673439" y="731308"/>
                    <a:pt x="474472" y="701675"/>
                    <a:pt x="366522" y="730250"/>
                  </a:cubicBezTo>
                  <a:cubicBezTo>
                    <a:pt x="258572" y="758825"/>
                    <a:pt x="126280" y="730250"/>
                    <a:pt x="80772" y="781050"/>
                  </a:cubicBezTo>
                  <a:cubicBezTo>
                    <a:pt x="35264" y="831850"/>
                    <a:pt x="-82211" y="974725"/>
                    <a:pt x="93472" y="1035050"/>
                  </a:cubicBezTo>
                  <a:cubicBezTo>
                    <a:pt x="269155" y="1095375"/>
                    <a:pt x="999405" y="1089025"/>
                    <a:pt x="1134872" y="1143000"/>
                  </a:cubicBezTo>
                  <a:cubicBezTo>
                    <a:pt x="1270339" y="1196975"/>
                    <a:pt x="948605" y="1262592"/>
                    <a:pt x="906272" y="1358900"/>
                  </a:cubicBezTo>
                  <a:cubicBezTo>
                    <a:pt x="863939" y="1455208"/>
                    <a:pt x="872405" y="1588029"/>
                    <a:pt x="880872" y="1720850"/>
                  </a:cubicBezTo>
                </a:path>
              </a:pathLst>
            </a:custGeom>
            <a:noFill/>
            <a:ln w="19050">
              <a:solidFill>
                <a:srgbClr val="0000FF"/>
              </a:solidFill>
              <a:prstDash val="dash"/>
            </a:ln>
          </p:spPr>
          <p:txBody>
            <a:bodyPr vert="horz" wrap="square" lIns="91440" tIns="45720" rIns="91440" bIns="45720" numCol="1" rtlCol="0" anchor="t" anchorCtr="0" compatLnSpc="1">
              <a:prstTxWarp prst="textNoShape">
                <a:avLst/>
              </a:prstTxWarp>
              <a:noAutofit/>
            </a:bodyPr>
            <a:lstStyle/>
            <a:p>
              <a:pPr fontAlgn="ctr"/>
              <a:endParaRPr lang="en-US" altLang="zh-CN" dirty="0">
                <a:latin typeface="Huawei Sans" panose="020C0503030203020204" pitchFamily="34" charset="0"/>
                <a:ea typeface="宋体" pitchFamily="2" charset="-122"/>
              </a:endParaRPr>
            </a:p>
          </p:txBody>
        </p:sp>
        <p:sp>
          <p:nvSpPr>
            <p:cNvPr id="66" name="TextBox 44"/>
            <p:cNvSpPr txBox="1"/>
            <p:nvPr/>
          </p:nvSpPr>
          <p:spPr>
            <a:xfrm>
              <a:off x="6952459" y="4639531"/>
              <a:ext cx="1382632" cy="338572"/>
            </a:xfrm>
            <a:prstGeom prst="rect">
              <a:avLst/>
            </a:prstGeom>
            <a:noFill/>
          </p:spPr>
          <p:txBody>
            <a:bodyPr wrap="square" rtlCol="0">
              <a:noAutofit/>
            </a:bodyPr>
            <a:lstStyle/>
            <a:p>
              <a:pPr algn="ctr" fontAlgn="ctr"/>
              <a:r>
                <a:rPr lang="pt-BR" sz="1200" dirty="0">
                  <a:latin typeface="Huawei Sans" panose="020C0503030203020204" pitchFamily="34" charset="0"/>
                  <a:ea typeface="方正兰亭黑简体" panose="02000000000000000000" pitchFamily="2" charset="-122"/>
                  <a:cs typeface="Huawei Sans" panose="020C0503030203020204" pitchFamily="34" charset="0"/>
                </a:rPr>
                <a:t>Fluxo de serviço 1/ Porta de serviço 1</a:t>
              </a:r>
            </a:p>
          </p:txBody>
        </p:sp>
        <p:sp>
          <p:nvSpPr>
            <p:cNvPr id="67" name="TextBox 44"/>
            <p:cNvSpPr txBox="1"/>
            <p:nvPr/>
          </p:nvSpPr>
          <p:spPr>
            <a:xfrm>
              <a:off x="9149703" y="4639531"/>
              <a:ext cx="1382632"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Fluxo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serviço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2/ Porta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serviço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2</a:t>
              </a:r>
            </a:p>
          </p:txBody>
        </p:sp>
      </p:grpSp>
      <p:grpSp>
        <p:nvGrpSpPr>
          <p:cNvPr id="3" name="组合 15">
            <a:extLst>
              <a:ext uri="{FF2B5EF4-FFF2-40B4-BE49-F238E27FC236}">
                <a16:creationId xmlns:a16="http://schemas.microsoft.com/office/drawing/2014/main" id="{E3BC99DE-D731-9C9A-895A-DCA41295579D}"/>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2E3EBDDD-D393-0EB2-6142-9CAB849BEB05}"/>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998F226D-EB24-4905-CDE9-240D784FB4F6}"/>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F4B4BFB1-DA2A-2CE6-4383-AA81EE3184FA}"/>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994B1DD5-DD9C-B50B-4650-FFF688259E97}"/>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40B6F4C8-7C70-6908-714B-A74E7A0E95DA}"/>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AF7D9F43-EB6D-CD5E-CBB4-B56476B4E203}"/>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89404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a:latin typeface="Huawei Sans" panose="020C0503030203020204" pitchFamily="34" charset="0"/>
              </a:rPr>
              <a:t>Tipo de VLAN: VLAN MUX</a:t>
            </a:r>
          </a:p>
        </p:txBody>
      </p:sp>
      <p:sp>
        <p:nvSpPr>
          <p:cNvPr id="10" name="矩形 9"/>
          <p:cNvSpPr/>
          <p:nvPr/>
        </p:nvSpPr>
        <p:spPr>
          <a:xfrm>
            <a:off x="429847" y="1214633"/>
            <a:ext cx="6958476" cy="4678204"/>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Contexto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Para fins de segurança, como a prevenção de roubos de contas, os dispositivos de acesso são obrigados a fornecer alguns atributos para identificar exclusivamente um usuário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VLAN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cumpre o requisito de segurança, mas não tem um atributo para identificar exclusivamente um usuário. Uma VLAN pode ser atribuída a um usuário para cumprir o requisito. A VLAN MUX é utilizada para resolver o problema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Características de uma VLAN MUX </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cada usuário é atribuída uma VLAN, portanto, os usuários são isolados na camada 2</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Cada usuário é identificado exclusivamente por uma VLAN ID</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porta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deve permitir a passagem de todas 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usuários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36575" lvl="1" indent="-24447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MUX são simples de usar, mas consomem muitos recursos da 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70" name="组合 69"/>
          <p:cNvGrpSpPr/>
          <p:nvPr/>
        </p:nvGrpSpPr>
        <p:grpSpPr>
          <a:xfrm>
            <a:off x="7410353" y="1124064"/>
            <a:ext cx="4539807" cy="4798389"/>
            <a:chOff x="6221120" y="1115099"/>
            <a:chExt cx="3877210" cy="5196118"/>
          </a:xfrm>
        </p:grpSpPr>
        <p:sp>
          <p:nvSpPr>
            <p:cNvPr id="11" name="椭圆 10"/>
            <p:cNvSpPr/>
            <p:nvPr/>
          </p:nvSpPr>
          <p:spPr>
            <a:xfrm>
              <a:off x="7362026" y="3585853"/>
              <a:ext cx="1710848" cy="622822"/>
            </a:xfrm>
            <a:prstGeom prst="ellipse">
              <a:avLst/>
            </a:prstGeom>
            <a:noFill/>
            <a:ln>
              <a:solidFill>
                <a:srgbClr val="FF0000"/>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2" name="组合 11"/>
            <p:cNvGrpSpPr/>
            <p:nvPr/>
          </p:nvGrpSpPr>
          <p:grpSpPr>
            <a:xfrm>
              <a:off x="7037990" y="1413865"/>
              <a:ext cx="1908212" cy="1116124"/>
              <a:chOff x="1127448" y="2168860"/>
              <a:chExt cx="1908212" cy="1116124"/>
            </a:xfrm>
          </p:grpSpPr>
          <p:sp>
            <p:nvSpPr>
              <p:cNvPr id="13" name="矩形 12"/>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4" name="组合 13"/>
              <p:cNvGrpSpPr/>
              <p:nvPr/>
            </p:nvGrpSpPr>
            <p:grpSpPr>
              <a:xfrm>
                <a:off x="1793522" y="2168860"/>
                <a:ext cx="576064" cy="1116124"/>
                <a:chOff x="1775520" y="2168860"/>
                <a:chExt cx="576064" cy="1116124"/>
              </a:xfrm>
            </p:grpSpPr>
            <p:grpSp>
              <p:nvGrpSpPr>
                <p:cNvPr id="15" name="组合 14"/>
                <p:cNvGrpSpPr/>
                <p:nvPr/>
              </p:nvGrpSpPr>
              <p:grpSpPr>
                <a:xfrm>
                  <a:off x="1775520" y="2168860"/>
                  <a:ext cx="288032" cy="1116124"/>
                  <a:chOff x="1775520" y="2172326"/>
                  <a:chExt cx="288032" cy="1116124"/>
                </a:xfrm>
              </p:grpSpPr>
              <p:sp>
                <p:nvSpPr>
                  <p:cNvPr id="17" name="矩形 16"/>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8" name="矩形 17"/>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16" name="矩形 15"/>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grpSp>
          <p:nvGrpSpPr>
            <p:cNvPr id="19" name="组合 18"/>
            <p:cNvGrpSpPr/>
            <p:nvPr/>
          </p:nvGrpSpPr>
          <p:grpSpPr>
            <a:xfrm>
              <a:off x="7037990" y="3340079"/>
              <a:ext cx="1908212" cy="1116124"/>
              <a:chOff x="1127448" y="2168860"/>
              <a:chExt cx="1908212" cy="1116124"/>
            </a:xfrm>
          </p:grpSpPr>
          <p:sp>
            <p:nvSpPr>
              <p:cNvPr id="20" name="矩形 19"/>
              <p:cNvSpPr/>
              <p:nvPr/>
            </p:nvSpPr>
            <p:spPr>
              <a:xfrm>
                <a:off x="1127448" y="2168860"/>
                <a:ext cx="1908212" cy="1116124"/>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21" name="组合 20"/>
              <p:cNvGrpSpPr/>
              <p:nvPr/>
            </p:nvGrpSpPr>
            <p:grpSpPr>
              <a:xfrm>
                <a:off x="1793522" y="2168860"/>
                <a:ext cx="576064" cy="1116124"/>
                <a:chOff x="1775520" y="2168860"/>
                <a:chExt cx="576064" cy="1116124"/>
              </a:xfrm>
            </p:grpSpPr>
            <p:grpSp>
              <p:nvGrpSpPr>
                <p:cNvPr id="22" name="组合 21"/>
                <p:cNvGrpSpPr/>
                <p:nvPr/>
              </p:nvGrpSpPr>
              <p:grpSpPr>
                <a:xfrm>
                  <a:off x="1775520" y="2168860"/>
                  <a:ext cx="288032" cy="1116124"/>
                  <a:chOff x="1775520" y="2172326"/>
                  <a:chExt cx="288032" cy="1116124"/>
                </a:xfrm>
              </p:grpSpPr>
              <p:sp>
                <p:nvSpPr>
                  <p:cNvPr id="24" name="矩形 23"/>
                  <p:cNvSpPr/>
                  <p:nvPr/>
                </p:nvSpPr>
                <p:spPr>
                  <a:xfrm>
                    <a:off x="1775520" y="2172326"/>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5" name="矩形 24"/>
                  <p:cNvSpPr/>
                  <p:nvPr/>
                </p:nvSpPr>
                <p:spPr>
                  <a:xfrm>
                    <a:off x="1847528" y="2852936"/>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sp>
              <p:nvSpPr>
                <p:cNvPr id="23" name="矩形 22"/>
                <p:cNvSpPr/>
                <p:nvPr/>
              </p:nvSpPr>
              <p:spPr>
                <a:xfrm>
                  <a:off x="2063552" y="2168860"/>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grpSp>
        <p:sp>
          <p:nvSpPr>
            <p:cNvPr id="26" name="TextBox 43"/>
            <p:cNvSpPr txBox="1"/>
            <p:nvPr/>
          </p:nvSpPr>
          <p:spPr>
            <a:xfrm>
              <a:off x="8845086" y="2354975"/>
              <a:ext cx="947547" cy="338573"/>
            </a:xfrm>
            <a:prstGeom prst="rect">
              <a:avLst/>
            </a:prstGeom>
            <a:noFill/>
          </p:spPr>
          <p:txBody>
            <a:bodyPr wrap="square" rtlCol="0">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Switch de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núcleo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Box 44"/>
            <p:cNvSpPr txBox="1"/>
            <p:nvPr/>
          </p:nvSpPr>
          <p:spPr>
            <a:xfrm>
              <a:off x="8949460" y="4155176"/>
              <a:ext cx="684920" cy="338572"/>
            </a:xfrm>
            <a:prstGeom prst="rect">
              <a:avLst/>
            </a:prstGeom>
            <a:noFill/>
          </p:spPr>
          <p:txBody>
            <a:bodyPr wrap="square" rtlCol="0">
              <a:noAutofit/>
            </a:bodyPr>
            <a:lstStyle/>
            <a:p>
              <a:pPr algn="ctr" fontAlgn="ct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TextBox 44"/>
            <p:cNvSpPr txBox="1"/>
            <p:nvPr/>
          </p:nvSpPr>
          <p:spPr>
            <a:xfrm>
              <a:off x="7532529" y="2791398"/>
              <a:ext cx="684920" cy="338573"/>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Box 44"/>
            <p:cNvSpPr txBox="1"/>
            <p:nvPr/>
          </p:nvSpPr>
          <p:spPr>
            <a:xfrm>
              <a:off x="7296202" y="1115099"/>
              <a:ext cx="1208898" cy="298766"/>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Ethernet</a:t>
              </a:r>
            </a:p>
          </p:txBody>
        </p:sp>
        <p:sp>
          <p:nvSpPr>
            <p:cNvPr id="30" name="TextBox 44"/>
            <p:cNvSpPr txBox="1"/>
            <p:nvPr/>
          </p:nvSpPr>
          <p:spPr>
            <a:xfrm>
              <a:off x="7757564" y="3937451"/>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1" name="TextBox 44"/>
            <p:cNvSpPr txBox="1"/>
            <p:nvPr/>
          </p:nvSpPr>
          <p:spPr>
            <a:xfrm>
              <a:off x="7757564" y="2002617"/>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10GE</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/GE</a:t>
              </a:r>
            </a:p>
          </p:txBody>
        </p:sp>
        <p:sp>
          <p:nvSpPr>
            <p:cNvPr id="32" name="矩形 31"/>
            <p:cNvSpPr/>
            <p:nvPr/>
          </p:nvSpPr>
          <p:spPr>
            <a:xfrm>
              <a:off x="7416032" y="1413865"/>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3" name="矩形 32"/>
            <p:cNvSpPr/>
            <p:nvPr/>
          </p:nvSpPr>
          <p:spPr>
            <a:xfrm>
              <a:off x="7776071" y="1916470"/>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4" name="TextBox 44"/>
            <p:cNvSpPr txBox="1"/>
            <p:nvPr/>
          </p:nvSpPr>
          <p:spPr>
            <a:xfrm>
              <a:off x="7506252" y="3576375"/>
              <a:ext cx="1368575" cy="338572"/>
            </a:xfrm>
            <a:prstGeom prst="rect">
              <a:avLst/>
            </a:prstGeom>
            <a:noFill/>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MUX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401</a:t>
              </a:r>
            </a:p>
          </p:txBody>
        </p:sp>
        <p:sp>
          <p:nvSpPr>
            <p:cNvPr id="35" name="矩形 34"/>
            <p:cNvSpPr/>
            <p:nvPr/>
          </p:nvSpPr>
          <p:spPr>
            <a:xfrm>
              <a:off x="7776071" y="3844135"/>
              <a:ext cx="144016" cy="108012"/>
            </a:xfrm>
            <a:prstGeom prst="rect">
              <a:avLst/>
            </a:prstGeom>
            <a:solidFill>
              <a:srgbClr val="FF990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36" name="肘形连接符 35"/>
            <p:cNvCxnSpPr>
              <a:stCxn id="25" idx="1"/>
              <a:endCxn id="18" idx="1"/>
            </p:cNvCxnSpPr>
            <p:nvPr/>
          </p:nvCxnSpPr>
          <p:spPr bwMode="auto">
            <a:xfrm rot="10800000">
              <a:off x="7776072" y="2148481"/>
              <a:ext cx="12700" cy="1926214"/>
            </a:xfrm>
            <a:prstGeom prst="bentConnector3">
              <a:avLst>
                <a:gd name="adj1" fmla="val 1800000"/>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7" name="肘形连接符 36"/>
            <p:cNvCxnSpPr>
              <a:stCxn id="35" idx="1"/>
              <a:endCxn id="33" idx="1"/>
            </p:cNvCxnSpPr>
            <p:nvPr/>
          </p:nvCxnSpPr>
          <p:spPr bwMode="auto">
            <a:xfrm rot="10800000">
              <a:off x="7776071" y="1970477"/>
              <a:ext cx="12700" cy="1927665"/>
            </a:xfrm>
            <a:prstGeom prst="bentConnector3">
              <a:avLst>
                <a:gd name="adj1" fmla="val 2400000"/>
              </a:avLst>
            </a:prstGeom>
            <a:solidFill>
              <a:schemeClr val="accent1"/>
            </a:solidFill>
            <a:ln w="19050" cap="flat" cmpd="sng" algn="ctr">
              <a:solidFill>
                <a:srgbClr val="FF9900"/>
              </a:solidFill>
              <a:prstDash val="solid"/>
              <a:round/>
              <a:headEnd type="none" w="med" len="med"/>
              <a:tailEnd type="none" w="med" len="med"/>
            </a:ln>
            <a:effectLst/>
          </p:spPr>
        </p:cxnSp>
        <p:pic>
          <p:nvPicPr>
            <p:cNvPr id="38" name="图片 37"/>
            <p:cNvPicPr>
              <a:picLocks noChangeAspect="1"/>
            </p:cNvPicPr>
            <p:nvPr/>
          </p:nvPicPr>
          <p:blipFill>
            <a:blip r:embed="rId3" cstate="print"/>
            <a:stretch>
              <a:fillRect/>
            </a:stretch>
          </p:blipFill>
          <p:spPr>
            <a:xfrm rot="16200000">
              <a:off x="7921152" y="4913898"/>
              <a:ext cx="307673" cy="297585"/>
            </a:xfrm>
            <a:prstGeom prst="rect">
              <a:avLst/>
            </a:prstGeom>
          </p:spPr>
        </p:pic>
        <p:grpSp>
          <p:nvGrpSpPr>
            <p:cNvPr id="39" name="组合 38"/>
            <p:cNvGrpSpPr/>
            <p:nvPr/>
          </p:nvGrpSpPr>
          <p:grpSpPr>
            <a:xfrm>
              <a:off x="6221120" y="5266293"/>
              <a:ext cx="1274669" cy="1044924"/>
              <a:chOff x="3076231" y="4936216"/>
              <a:chExt cx="1274669" cy="1044924"/>
            </a:xfrm>
          </p:grpSpPr>
          <p:cxnSp>
            <p:nvCxnSpPr>
              <p:cNvPr id="40" name="直接连接符 39"/>
              <p:cNvCxnSpPr/>
              <p:nvPr/>
            </p:nvCxnSpPr>
            <p:spPr bwMode="auto">
              <a:xfrm>
                <a:off x="3328513" y="5036038"/>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sp>
            <p:nvSpPr>
              <p:cNvPr id="41" name="TextBox 36"/>
              <p:cNvSpPr txBox="1"/>
              <p:nvPr/>
            </p:nvSpPr>
            <p:spPr>
              <a:xfrm>
                <a:off x="3660823" y="4936216"/>
                <a:ext cx="690077" cy="369332"/>
              </a:xfrm>
              <a:prstGeom prst="rect">
                <a:avLst/>
              </a:prstGeom>
              <a:noFill/>
            </p:spPr>
            <p:txBody>
              <a:bodyPr wrap="square" rtlCol="0" anchor="ctr">
                <a:no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fontAlgn="ctr"/>
                <a:r>
                  <a:rPr lang="en-US" dirty="0" err="1">
                    <a:latin typeface="Huawei Sans" panose="020C0503030203020204" pitchFamily="34" charset="0"/>
                  </a:rPr>
                  <a:t>ONU</a:t>
                </a:r>
                <a:endParaRPr lang="en-US" dirty="0">
                  <a:latin typeface="Huawei Sans" panose="020C0503030203020204" pitchFamily="34" charset="0"/>
                </a:endParaRPr>
              </a:p>
            </p:txBody>
          </p:sp>
          <p:sp>
            <p:nvSpPr>
              <p:cNvPr id="42" name="TextBox 62"/>
              <p:cNvSpPr txBox="1"/>
              <p:nvPr/>
            </p:nvSpPr>
            <p:spPr>
              <a:xfrm>
                <a:off x="3076231" y="5792339"/>
                <a:ext cx="496883" cy="188801"/>
              </a:xfrm>
              <a:prstGeom prst="rect">
                <a:avLst/>
              </a:prstGeom>
              <a:noFill/>
            </p:spPr>
            <p:txBody>
              <a:bodyPr wrap="none" rtlCol="0" anchor="ctr">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43" name="直接连接符 42"/>
              <p:cNvCxnSpPr/>
              <p:nvPr/>
            </p:nvCxnSpPr>
            <p:spPr bwMode="auto">
              <a:xfrm>
                <a:off x="3719736" y="5036038"/>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pic>
            <p:nvPicPr>
              <p:cNvPr id="44" name="图片 43"/>
              <p:cNvPicPr>
                <a:picLocks noChangeAspect="1"/>
              </p:cNvPicPr>
              <p:nvPr/>
            </p:nvPicPr>
            <p:blipFill>
              <a:blip r:embed="rId4" cstate="print"/>
              <a:stretch>
                <a:fillRect/>
              </a:stretch>
            </p:blipFill>
            <p:spPr>
              <a:xfrm flipV="1">
                <a:off x="3245326" y="4969912"/>
                <a:ext cx="598328" cy="98001"/>
              </a:xfrm>
              <a:prstGeom prst="rect">
                <a:avLst/>
              </a:prstGeom>
            </p:spPr>
          </p:pic>
          <p:pic>
            <p:nvPicPr>
              <p:cNvPr id="45" name="图片 44"/>
              <p:cNvPicPr>
                <a:picLocks noChangeAspect="1"/>
              </p:cNvPicPr>
              <p:nvPr/>
            </p:nvPicPr>
            <p:blipFill>
              <a:blip r:embed="rId5" cstate="print"/>
              <a:stretch>
                <a:fillRect/>
              </a:stretch>
            </p:blipFill>
            <p:spPr>
              <a:xfrm>
                <a:off x="3143672" y="5497641"/>
                <a:ext cx="359271" cy="278435"/>
              </a:xfrm>
              <a:prstGeom prst="rect">
                <a:avLst/>
              </a:prstGeom>
            </p:spPr>
          </p:pic>
          <p:pic>
            <p:nvPicPr>
              <p:cNvPr id="46" name="图片 45"/>
              <p:cNvPicPr>
                <a:picLocks noChangeAspect="1"/>
              </p:cNvPicPr>
              <p:nvPr/>
            </p:nvPicPr>
            <p:blipFill>
              <a:blip r:embed="rId6"/>
              <a:stretch>
                <a:fillRect/>
              </a:stretch>
            </p:blipFill>
            <p:spPr>
              <a:xfrm>
                <a:off x="3559353" y="5470272"/>
                <a:ext cx="319721" cy="305804"/>
              </a:xfrm>
              <a:prstGeom prst="rect">
                <a:avLst/>
              </a:prstGeom>
            </p:spPr>
          </p:pic>
          <p:sp>
            <p:nvSpPr>
              <p:cNvPr id="47" name="TextBox 62"/>
              <p:cNvSpPr txBox="1"/>
              <p:nvPr/>
            </p:nvSpPr>
            <p:spPr>
              <a:xfrm>
                <a:off x="3632772" y="5783691"/>
                <a:ext cx="496883" cy="188802"/>
              </a:xfrm>
              <a:prstGeom prst="rect">
                <a:avLst/>
              </a:prstGeom>
              <a:noFill/>
            </p:spPr>
            <p:txBody>
              <a:bodyPr wrap="none" rtlCol="0" anchor="ctr">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grpSp>
        <p:grpSp>
          <p:nvGrpSpPr>
            <p:cNvPr id="48" name="组合 47"/>
            <p:cNvGrpSpPr/>
            <p:nvPr/>
          </p:nvGrpSpPr>
          <p:grpSpPr>
            <a:xfrm>
              <a:off x="8823661" y="5266293"/>
              <a:ext cx="1274669" cy="1044924"/>
              <a:chOff x="5678772" y="4925840"/>
              <a:chExt cx="1274669" cy="1044924"/>
            </a:xfrm>
          </p:grpSpPr>
          <p:cxnSp>
            <p:nvCxnSpPr>
              <p:cNvPr id="49" name="直接连接符 48"/>
              <p:cNvCxnSpPr/>
              <p:nvPr/>
            </p:nvCxnSpPr>
            <p:spPr bwMode="auto">
              <a:xfrm>
                <a:off x="5931054" y="5025662"/>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sp>
            <p:nvSpPr>
              <p:cNvPr id="50" name="TextBox 36"/>
              <p:cNvSpPr txBox="1"/>
              <p:nvPr/>
            </p:nvSpPr>
            <p:spPr>
              <a:xfrm>
                <a:off x="6263364" y="4925840"/>
                <a:ext cx="690077" cy="369332"/>
              </a:xfrm>
              <a:prstGeom prst="rect">
                <a:avLst/>
              </a:prstGeom>
              <a:noFill/>
            </p:spPr>
            <p:txBody>
              <a:bodyPr wrap="square" rtlCol="0" anchor="ctr">
                <a:no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fontAlgn="ctr"/>
                <a:r>
                  <a:rPr lang="en-US" dirty="0" err="1">
                    <a:latin typeface="Huawei Sans" panose="020C0503030203020204" pitchFamily="34" charset="0"/>
                  </a:rPr>
                  <a:t>ONU</a:t>
                </a:r>
                <a:endParaRPr lang="en-US" dirty="0">
                  <a:latin typeface="Huawei Sans" panose="020C0503030203020204" pitchFamily="34" charset="0"/>
                </a:endParaRPr>
              </a:p>
            </p:txBody>
          </p:sp>
          <p:sp>
            <p:nvSpPr>
              <p:cNvPr id="51" name="TextBox 62"/>
              <p:cNvSpPr txBox="1"/>
              <p:nvPr/>
            </p:nvSpPr>
            <p:spPr>
              <a:xfrm>
                <a:off x="5678772" y="5781963"/>
                <a:ext cx="496883" cy="188801"/>
              </a:xfrm>
              <a:prstGeom prst="rect">
                <a:avLst/>
              </a:prstGeom>
              <a:noFill/>
            </p:spPr>
            <p:txBody>
              <a:bodyPr wrap="none" rtlCol="0" anchor="ctr">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52" name="直接连接符 51"/>
              <p:cNvCxnSpPr/>
              <p:nvPr/>
            </p:nvCxnSpPr>
            <p:spPr bwMode="auto">
              <a:xfrm>
                <a:off x="6322277" y="5025662"/>
                <a:ext cx="0" cy="461603"/>
              </a:xfrm>
              <a:prstGeom prst="line">
                <a:avLst/>
              </a:prstGeom>
              <a:noFill/>
              <a:ln w="15875" cap="flat" cmpd="sng" algn="ctr">
                <a:solidFill>
                  <a:schemeClr val="tx1">
                    <a:lumMod val="50000"/>
                    <a:lumOff val="50000"/>
                  </a:schemeClr>
                </a:solidFill>
                <a:prstDash val="solid"/>
                <a:round/>
                <a:headEnd type="none" w="med" len="med"/>
                <a:tailEnd type="none" w="med" len="med"/>
              </a:ln>
              <a:effectLst/>
            </p:spPr>
          </p:cxnSp>
          <p:pic>
            <p:nvPicPr>
              <p:cNvPr id="53" name="图片 52"/>
              <p:cNvPicPr>
                <a:picLocks noChangeAspect="1"/>
              </p:cNvPicPr>
              <p:nvPr/>
            </p:nvPicPr>
            <p:blipFill>
              <a:blip r:embed="rId4" cstate="print"/>
              <a:stretch>
                <a:fillRect/>
              </a:stretch>
            </p:blipFill>
            <p:spPr>
              <a:xfrm flipV="1">
                <a:off x="5847867" y="4959536"/>
                <a:ext cx="598328" cy="98001"/>
              </a:xfrm>
              <a:prstGeom prst="rect">
                <a:avLst/>
              </a:prstGeom>
            </p:spPr>
          </p:pic>
          <p:pic>
            <p:nvPicPr>
              <p:cNvPr id="54" name="图片 53"/>
              <p:cNvPicPr>
                <a:picLocks noChangeAspect="1"/>
              </p:cNvPicPr>
              <p:nvPr/>
            </p:nvPicPr>
            <p:blipFill>
              <a:blip r:embed="rId5" cstate="print"/>
              <a:stretch>
                <a:fillRect/>
              </a:stretch>
            </p:blipFill>
            <p:spPr>
              <a:xfrm>
                <a:off x="5746213" y="5487265"/>
                <a:ext cx="359271" cy="278435"/>
              </a:xfrm>
              <a:prstGeom prst="rect">
                <a:avLst/>
              </a:prstGeom>
            </p:spPr>
          </p:pic>
          <p:pic>
            <p:nvPicPr>
              <p:cNvPr id="55" name="图片 54"/>
              <p:cNvPicPr>
                <a:picLocks noChangeAspect="1"/>
              </p:cNvPicPr>
              <p:nvPr/>
            </p:nvPicPr>
            <p:blipFill>
              <a:blip r:embed="rId6"/>
              <a:stretch>
                <a:fillRect/>
              </a:stretch>
            </p:blipFill>
            <p:spPr>
              <a:xfrm>
                <a:off x="6161894" y="5459896"/>
                <a:ext cx="319721" cy="305804"/>
              </a:xfrm>
              <a:prstGeom prst="rect">
                <a:avLst/>
              </a:prstGeom>
            </p:spPr>
          </p:pic>
          <p:sp>
            <p:nvSpPr>
              <p:cNvPr id="56" name="TextBox 62"/>
              <p:cNvSpPr txBox="1"/>
              <p:nvPr/>
            </p:nvSpPr>
            <p:spPr>
              <a:xfrm>
                <a:off x="6227946" y="5773315"/>
                <a:ext cx="496883" cy="188802"/>
              </a:xfrm>
              <a:prstGeom prst="rect">
                <a:avLst/>
              </a:prstGeom>
              <a:noFill/>
            </p:spPr>
            <p:txBody>
              <a:bodyPr wrap="none" rtlCol="0" anchor="ctr">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grpSp>
        <p:sp>
          <p:nvSpPr>
            <p:cNvPr id="57" name="矩形 56"/>
            <p:cNvSpPr/>
            <p:nvPr/>
          </p:nvSpPr>
          <p:spPr>
            <a:xfrm>
              <a:off x="8664520" y="3345994"/>
              <a:ext cx="288032" cy="1116124"/>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8" name="矩形 57"/>
            <p:cNvSpPr/>
            <p:nvPr/>
          </p:nvSpPr>
          <p:spPr>
            <a:xfrm>
              <a:off x="8730179" y="3844135"/>
              <a:ext cx="144016" cy="108012"/>
            </a:xfrm>
            <a:prstGeom prst="rect">
              <a:avLst/>
            </a:prstGeom>
            <a:solidFill>
              <a:srgbClr val="00B050"/>
            </a:solidFill>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9" name="TextBox 44"/>
            <p:cNvSpPr txBox="1"/>
            <p:nvPr/>
          </p:nvSpPr>
          <p:spPr>
            <a:xfrm>
              <a:off x="8733410" y="3809001"/>
              <a:ext cx="926196" cy="338572"/>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GPON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TextBox 44"/>
            <p:cNvSpPr txBox="1"/>
            <p:nvPr/>
          </p:nvSpPr>
          <p:spPr>
            <a:xfrm>
              <a:off x="8340994" y="2791649"/>
              <a:ext cx="684920" cy="338573"/>
            </a:xfrm>
            <a:prstGeom prst="rect">
              <a:avLst/>
            </a:prstGeom>
            <a:noFill/>
          </p:spPr>
          <p:txBody>
            <a:bodyPr wrap="square" rtlCol="0">
              <a:noAutofit/>
            </a:bodyPr>
            <a:lstStyle/>
            <a:p>
              <a:pPr algn="ct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Placa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serviço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61" name="肘形连接符 60"/>
            <p:cNvCxnSpPr>
              <a:stCxn id="58" idx="2"/>
              <a:endCxn id="38" idx="3"/>
            </p:cNvCxnSpPr>
            <p:nvPr/>
          </p:nvCxnSpPr>
          <p:spPr bwMode="auto">
            <a:xfrm rot="5400000">
              <a:off x="7960235" y="4066901"/>
              <a:ext cx="956707" cy="727198"/>
            </a:xfrm>
            <a:prstGeom prst="bentConnector3">
              <a:avLst>
                <a:gd name="adj1" fmla="val 85178"/>
              </a:avLst>
            </a:prstGeom>
            <a:solidFill>
              <a:schemeClr val="accent1"/>
            </a:solidFill>
            <a:ln w="19050" cap="flat" cmpd="sng" algn="ctr">
              <a:solidFill>
                <a:srgbClr val="FF9900"/>
              </a:solidFill>
              <a:prstDash val="solid"/>
              <a:round/>
              <a:headEnd type="none" w="med" len="med"/>
              <a:tailEnd type="none" w="med" len="med"/>
            </a:ln>
            <a:effectLst/>
          </p:spPr>
        </p:cxnSp>
        <p:cxnSp>
          <p:nvCxnSpPr>
            <p:cNvPr id="62" name="肘形连接符 61"/>
            <p:cNvCxnSpPr>
              <a:stCxn id="38" idx="1"/>
              <a:endCxn id="44" idx="2"/>
            </p:cNvCxnSpPr>
            <p:nvPr/>
          </p:nvCxnSpPr>
          <p:spPr bwMode="auto">
            <a:xfrm rot="5400000">
              <a:off x="7340453" y="4565453"/>
              <a:ext cx="83462" cy="1385610"/>
            </a:xfrm>
            <a:prstGeom prst="bentConnector3">
              <a:avLst/>
            </a:prstGeom>
            <a:solidFill>
              <a:schemeClr val="accent1"/>
            </a:solidFill>
            <a:ln w="19050" cap="flat" cmpd="sng" algn="ctr">
              <a:solidFill>
                <a:srgbClr val="FF9900"/>
              </a:solidFill>
              <a:prstDash val="solid"/>
              <a:round/>
              <a:headEnd type="none" w="med" len="med"/>
              <a:tailEnd type="none" w="med" len="med"/>
            </a:ln>
            <a:effectLst/>
          </p:spPr>
        </p:cxnSp>
        <p:cxnSp>
          <p:nvCxnSpPr>
            <p:cNvPr id="63" name="肘形连接符 62"/>
            <p:cNvCxnSpPr>
              <a:stCxn id="38" idx="1"/>
              <a:endCxn id="53" idx="2"/>
            </p:cNvCxnSpPr>
            <p:nvPr/>
          </p:nvCxnSpPr>
          <p:spPr bwMode="auto">
            <a:xfrm rot="16200000" flipH="1">
              <a:off x="8641723" y="4649792"/>
              <a:ext cx="83462" cy="1216931"/>
            </a:xfrm>
            <a:prstGeom prst="bentConnector3">
              <a:avLst/>
            </a:prstGeom>
            <a:solidFill>
              <a:schemeClr val="accent1"/>
            </a:solidFill>
            <a:ln w="19050" cap="flat" cmpd="sng" algn="ctr">
              <a:solidFill>
                <a:srgbClr val="FF9900"/>
              </a:solidFill>
              <a:prstDash val="solid"/>
              <a:round/>
              <a:headEnd type="none" w="med" len="med"/>
              <a:tailEnd type="none" w="med" len="med"/>
            </a:ln>
            <a:effectLst/>
          </p:spPr>
        </p:cxnSp>
        <p:sp>
          <p:nvSpPr>
            <p:cNvPr id="64" name="任意多边形 63"/>
            <p:cNvSpPr/>
            <p:nvPr/>
          </p:nvSpPr>
          <p:spPr>
            <a:xfrm>
              <a:off x="6564096" y="4009843"/>
              <a:ext cx="2239649" cy="1758950"/>
            </a:xfrm>
            <a:custGeom>
              <a:avLst/>
              <a:gdLst>
                <a:gd name="connsiteX0" fmla="*/ 2197100 w 2239649"/>
                <a:gd name="connsiteY0" fmla="*/ 0 h 1758950"/>
                <a:gd name="connsiteX1" fmla="*/ 2178050 w 2239649"/>
                <a:gd name="connsiteY1" fmla="*/ 571500 h 1758950"/>
                <a:gd name="connsiteX2" fmla="*/ 1606550 w 2239649"/>
                <a:gd name="connsiteY2" fmla="*/ 717550 h 1758950"/>
                <a:gd name="connsiteX3" fmla="*/ 1492250 w 2239649"/>
                <a:gd name="connsiteY3" fmla="*/ 1085850 h 1758950"/>
                <a:gd name="connsiteX4" fmla="*/ 273050 w 2239649"/>
                <a:gd name="connsiteY4" fmla="*/ 1168400 h 1758950"/>
                <a:gd name="connsiteX5" fmla="*/ 0 w 2239649"/>
                <a:gd name="connsiteY5" fmla="*/ 1758950 h 175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649" h="1758950">
                  <a:moveTo>
                    <a:pt x="2197100" y="0"/>
                  </a:moveTo>
                  <a:cubicBezTo>
                    <a:pt x="2236787" y="225954"/>
                    <a:pt x="2276475" y="451908"/>
                    <a:pt x="2178050" y="571500"/>
                  </a:cubicBezTo>
                  <a:cubicBezTo>
                    <a:pt x="2079625" y="691092"/>
                    <a:pt x="1720850" y="631825"/>
                    <a:pt x="1606550" y="717550"/>
                  </a:cubicBezTo>
                  <a:cubicBezTo>
                    <a:pt x="1492250" y="803275"/>
                    <a:pt x="1714500" y="1010708"/>
                    <a:pt x="1492250" y="1085850"/>
                  </a:cubicBezTo>
                  <a:cubicBezTo>
                    <a:pt x="1270000" y="1160992"/>
                    <a:pt x="521758" y="1056217"/>
                    <a:pt x="273050" y="1168400"/>
                  </a:cubicBezTo>
                  <a:cubicBezTo>
                    <a:pt x="24342" y="1280583"/>
                    <a:pt x="12171" y="1519766"/>
                    <a:pt x="0" y="1758950"/>
                  </a:cubicBezTo>
                </a:path>
              </a:pathLst>
            </a:custGeom>
            <a:noFill/>
            <a:ln w="19050">
              <a:solidFill>
                <a:srgbClr val="FF0000"/>
              </a:solidFill>
              <a:prstDash val="dash"/>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65" name="任意多边形 64"/>
            <p:cNvSpPr/>
            <p:nvPr/>
          </p:nvSpPr>
          <p:spPr>
            <a:xfrm>
              <a:off x="8210307" y="4041593"/>
              <a:ext cx="1167943" cy="1720850"/>
            </a:xfrm>
            <a:custGeom>
              <a:avLst/>
              <a:gdLst>
                <a:gd name="connsiteX0" fmla="*/ 696722 w 1167943"/>
                <a:gd name="connsiteY0" fmla="*/ 0 h 1720850"/>
                <a:gd name="connsiteX1" fmla="*/ 728472 w 1167943"/>
                <a:gd name="connsiteY1" fmla="*/ 609600 h 1720850"/>
                <a:gd name="connsiteX2" fmla="*/ 366522 w 1167943"/>
                <a:gd name="connsiteY2" fmla="*/ 730250 h 1720850"/>
                <a:gd name="connsiteX3" fmla="*/ 80772 w 1167943"/>
                <a:gd name="connsiteY3" fmla="*/ 781050 h 1720850"/>
                <a:gd name="connsiteX4" fmla="*/ 93472 w 1167943"/>
                <a:gd name="connsiteY4" fmla="*/ 1035050 h 1720850"/>
                <a:gd name="connsiteX5" fmla="*/ 1134872 w 1167943"/>
                <a:gd name="connsiteY5" fmla="*/ 1143000 h 1720850"/>
                <a:gd name="connsiteX6" fmla="*/ 906272 w 1167943"/>
                <a:gd name="connsiteY6" fmla="*/ 1358900 h 1720850"/>
                <a:gd name="connsiteX7" fmla="*/ 880872 w 1167943"/>
                <a:gd name="connsiteY7" fmla="*/ 1720850 h 172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7943" h="1720850">
                  <a:moveTo>
                    <a:pt x="696722" y="0"/>
                  </a:moveTo>
                  <a:cubicBezTo>
                    <a:pt x="740113" y="243946"/>
                    <a:pt x="783505" y="487892"/>
                    <a:pt x="728472" y="609600"/>
                  </a:cubicBezTo>
                  <a:cubicBezTo>
                    <a:pt x="673439" y="731308"/>
                    <a:pt x="474472" y="701675"/>
                    <a:pt x="366522" y="730250"/>
                  </a:cubicBezTo>
                  <a:cubicBezTo>
                    <a:pt x="258572" y="758825"/>
                    <a:pt x="126280" y="730250"/>
                    <a:pt x="80772" y="781050"/>
                  </a:cubicBezTo>
                  <a:cubicBezTo>
                    <a:pt x="35264" y="831850"/>
                    <a:pt x="-82211" y="974725"/>
                    <a:pt x="93472" y="1035050"/>
                  </a:cubicBezTo>
                  <a:cubicBezTo>
                    <a:pt x="269155" y="1095375"/>
                    <a:pt x="999405" y="1089025"/>
                    <a:pt x="1134872" y="1143000"/>
                  </a:cubicBezTo>
                  <a:cubicBezTo>
                    <a:pt x="1270339" y="1196975"/>
                    <a:pt x="948605" y="1262592"/>
                    <a:pt x="906272" y="1358900"/>
                  </a:cubicBezTo>
                  <a:cubicBezTo>
                    <a:pt x="863939" y="1455208"/>
                    <a:pt x="872405" y="1588029"/>
                    <a:pt x="880872" y="1720850"/>
                  </a:cubicBezTo>
                </a:path>
              </a:pathLst>
            </a:custGeom>
            <a:noFill/>
            <a:ln w="19050">
              <a:solidFill>
                <a:srgbClr val="0000FF"/>
              </a:solidFill>
              <a:prstDash val="dash"/>
            </a:ln>
          </p:spPr>
          <p:txBody>
            <a:bodyPr vert="horz" wrap="square" lIns="91440" tIns="45720" rIns="91440" bIns="45720" numCol="1" rtlCol="0" anchor="t" anchorCtr="0" compatLnSpc="1">
              <a:prstTxWarp prst="textNoShape">
                <a:avLst/>
              </a:prstTxWarp>
              <a:noAutofit/>
            </a:bodyPr>
            <a:lstStyle/>
            <a:p>
              <a:pPr fontAlgn="ctr"/>
              <a:endParaRPr lang="en-US" altLang="zh-CN" dirty="0">
                <a:latin typeface="Huawei Sans" panose="020C0503030203020204" pitchFamily="34" charset="0"/>
                <a:ea typeface="宋体" pitchFamily="2" charset="-122"/>
              </a:endParaRPr>
            </a:p>
          </p:txBody>
        </p:sp>
        <p:sp>
          <p:nvSpPr>
            <p:cNvPr id="66" name="TextBox 44"/>
            <p:cNvSpPr txBox="1"/>
            <p:nvPr/>
          </p:nvSpPr>
          <p:spPr>
            <a:xfrm>
              <a:off x="6555951" y="4646261"/>
              <a:ext cx="1340242" cy="338573"/>
            </a:xfrm>
            <a:prstGeom prst="rect">
              <a:avLst/>
            </a:prstGeom>
            <a:noFill/>
          </p:spPr>
          <p:txBody>
            <a:bodyPr wrap="square" rtlCol="0">
              <a:noAutofit/>
            </a:bodyPr>
            <a:lstStyle/>
            <a:p>
              <a:pPr algn="ctr" fontAlgn="ctr"/>
              <a:r>
                <a:rPr lang="pt-BR" sz="1200" dirty="0">
                  <a:latin typeface="Huawei Sans" panose="020C0503030203020204" pitchFamily="34" charset="0"/>
                  <a:ea typeface="方正兰亭黑简体" panose="02000000000000000000" pitchFamily="2" charset="-122"/>
                  <a:cs typeface="Huawei Sans" panose="020C0503030203020204" pitchFamily="34" charset="0"/>
                </a:rPr>
                <a:t>Fluxo de serviço 1/ Porta de serviço 1</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TextBox 44"/>
            <p:cNvSpPr txBox="1"/>
            <p:nvPr/>
          </p:nvSpPr>
          <p:spPr>
            <a:xfrm>
              <a:off x="8753195" y="4647723"/>
              <a:ext cx="1340242" cy="338573"/>
            </a:xfrm>
            <a:prstGeom prst="rect">
              <a:avLst/>
            </a:prstGeom>
            <a:noFill/>
          </p:spPr>
          <p:txBody>
            <a:bodyPr wrap="square" rtlCol="0">
              <a:noAutofit/>
            </a:bodyPr>
            <a:lstStyle/>
            <a:p>
              <a:pPr algn="ctr" fontAlgn="ctr"/>
              <a:r>
                <a:rPr lang="pt-BR" sz="1200" dirty="0">
                  <a:latin typeface="Huawei Sans" panose="020C0503030203020204" pitchFamily="34" charset="0"/>
                  <a:ea typeface="方正兰亭黑简体" panose="02000000000000000000" pitchFamily="2" charset="-122"/>
                  <a:cs typeface="Huawei Sans" panose="020C0503030203020204" pitchFamily="34" charset="0"/>
                </a:rPr>
                <a:t>Fluxo de serviço 2/ Porta de serviço 2</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椭圆 67"/>
            <p:cNvSpPr/>
            <p:nvPr/>
          </p:nvSpPr>
          <p:spPr>
            <a:xfrm>
              <a:off x="7362026" y="3768653"/>
              <a:ext cx="1710848" cy="622822"/>
            </a:xfrm>
            <a:prstGeom prst="ellipse">
              <a:avLst/>
            </a:prstGeom>
            <a:noFill/>
            <a:ln>
              <a:solidFill>
                <a:srgbClr val="0000FF"/>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69" name="TextBox 44"/>
            <p:cNvSpPr txBox="1"/>
            <p:nvPr/>
          </p:nvSpPr>
          <p:spPr>
            <a:xfrm>
              <a:off x="7506251" y="4156339"/>
              <a:ext cx="1368575" cy="338572"/>
            </a:xfrm>
            <a:prstGeom prst="rect">
              <a:avLst/>
            </a:prstGeom>
            <a:noFill/>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MUX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402</a:t>
              </a:r>
            </a:p>
          </p:txBody>
        </p:sp>
      </p:grpSp>
      <p:grpSp>
        <p:nvGrpSpPr>
          <p:cNvPr id="3" name="组合 15">
            <a:extLst>
              <a:ext uri="{FF2B5EF4-FFF2-40B4-BE49-F238E27FC236}">
                <a16:creationId xmlns:a16="http://schemas.microsoft.com/office/drawing/2014/main" id="{E38077C4-C248-0DF5-05A3-8EF75CEAE8AC}"/>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7934CC74-20A4-4E32-BD8C-FA1F3F858118}"/>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B5613914-1565-FDAE-53F6-B05189B776B8}"/>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2B467FCF-2236-47D6-5F5E-3C4D0CCF51E0}"/>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D5E66588-101C-54C2-ECDE-45DAFE45C44E}"/>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DD116DF6-41E6-2BB5-2043-21BC2F64C59B}"/>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93ED1A5B-7DFA-A215-EBC5-170A2C67EED6}"/>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48655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s-ES" dirty="0">
                <a:latin typeface="Huawei Sans" panose="020C0503030203020204" pitchFamily="34" charset="0"/>
              </a:rPr>
              <a:t>Tipo de VLAN: Super VLAN</a:t>
            </a:r>
            <a:r>
              <a:rPr lang="en-US" dirty="0">
                <a:latin typeface="Huawei Sans" panose="020C0503030203020204" pitchFamily="34" charset="0"/>
              </a:rPr>
              <a:t> (1)</a:t>
            </a:r>
          </a:p>
        </p:txBody>
      </p:sp>
      <p:sp>
        <p:nvSpPr>
          <p:cNvPr id="10" name="矩形 9"/>
          <p:cNvSpPr/>
          <p:nvPr/>
        </p:nvSpPr>
        <p:spPr>
          <a:xfrm>
            <a:off x="457518" y="1243078"/>
            <a:ext cx="11291742" cy="830997"/>
          </a:xfrm>
          <a:prstGeom prst="rect">
            <a:avLst/>
          </a:prstGeom>
        </p:spPr>
        <p:txBody>
          <a:bodyPr wrap="square">
            <a:noAutofit/>
          </a:bodyPr>
          <a:lstStyle/>
          <a:p>
            <a:pPr marL="285750" indent="-285750" algn="just"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Contexto: A VLAN é amplamente aplicada devido ao seu controle flexível de domínios de broadcast e à sua implantação conveniente. Em um switch de Camada 3, a interconexão entre domínios de broadcast é implementada por meio de uma VLAN correspondente a uma interface lógica de Camada 3. No entanto, essa implementação pode levar ao desperdício de endereços IP. A agregação de VLAN, também conhecida como super VLAN, pode resolver esse problema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pic>
        <p:nvPicPr>
          <p:cNvPr id="11" name="图片 10"/>
          <p:cNvPicPr>
            <a:picLocks noChangeAspect="1"/>
          </p:cNvPicPr>
          <p:nvPr/>
        </p:nvPicPr>
        <p:blipFill>
          <a:blip r:embed="rId3" cstate="print"/>
          <a:stretch>
            <a:fillRect/>
          </a:stretch>
        </p:blipFill>
        <p:spPr>
          <a:xfrm flipV="1">
            <a:off x="1296650" y="4256024"/>
            <a:ext cx="598328" cy="98001"/>
          </a:xfrm>
          <a:prstGeom prst="rect">
            <a:avLst/>
          </a:prstGeom>
        </p:spPr>
      </p:pic>
      <p:pic>
        <p:nvPicPr>
          <p:cNvPr id="12" name="图片 11"/>
          <p:cNvPicPr>
            <a:picLocks noChangeAspect="1"/>
          </p:cNvPicPr>
          <p:nvPr/>
        </p:nvPicPr>
        <p:blipFill>
          <a:blip r:embed="rId4" cstate="print"/>
          <a:stretch>
            <a:fillRect/>
          </a:stretch>
        </p:blipFill>
        <p:spPr>
          <a:xfrm rot="16200000">
            <a:off x="2753216" y="3490399"/>
            <a:ext cx="307673" cy="297585"/>
          </a:xfrm>
          <a:prstGeom prst="rect">
            <a:avLst/>
          </a:prstGeom>
        </p:spPr>
      </p:pic>
      <p:grpSp>
        <p:nvGrpSpPr>
          <p:cNvPr id="13" name="组合 12"/>
          <p:cNvGrpSpPr/>
          <p:nvPr/>
        </p:nvGrpSpPr>
        <p:grpSpPr>
          <a:xfrm>
            <a:off x="1173321" y="4354025"/>
            <a:ext cx="359271" cy="806342"/>
            <a:chOff x="1415480" y="4791165"/>
            <a:chExt cx="359271" cy="806342"/>
          </a:xfrm>
        </p:grpSpPr>
        <p:cxnSp>
          <p:nvCxnSpPr>
            <p:cNvPr id="14" name="直接连接符 13"/>
            <p:cNvCxnSpPr>
              <a:endCxn id="15"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5" name="图片 14"/>
            <p:cNvPicPr>
              <a:picLocks noChangeAspect="1"/>
            </p:cNvPicPr>
            <p:nvPr/>
          </p:nvPicPr>
          <p:blipFill>
            <a:blip r:embed="rId5" cstate="print"/>
            <a:stretch>
              <a:fillRect/>
            </a:stretch>
          </p:blipFill>
          <p:spPr>
            <a:xfrm>
              <a:off x="1415480" y="5319072"/>
              <a:ext cx="359271" cy="278435"/>
            </a:xfrm>
            <a:prstGeom prst="rect">
              <a:avLst/>
            </a:prstGeom>
          </p:spPr>
        </p:pic>
      </p:grpSp>
      <p:pic>
        <p:nvPicPr>
          <p:cNvPr id="16" name="图片 15"/>
          <p:cNvPicPr>
            <a:picLocks noChangeAspect="1"/>
          </p:cNvPicPr>
          <p:nvPr/>
        </p:nvPicPr>
        <p:blipFill>
          <a:blip r:embed="rId6" cstate="print"/>
          <a:stretch>
            <a:fillRect/>
          </a:stretch>
        </p:blipFill>
        <p:spPr>
          <a:xfrm>
            <a:off x="2769524" y="2698257"/>
            <a:ext cx="275057" cy="404945"/>
          </a:xfrm>
          <a:prstGeom prst="rect">
            <a:avLst/>
          </a:prstGeom>
        </p:spPr>
      </p:pic>
      <p:grpSp>
        <p:nvGrpSpPr>
          <p:cNvPr id="17" name="组合 16"/>
          <p:cNvGrpSpPr/>
          <p:nvPr/>
        </p:nvGrpSpPr>
        <p:grpSpPr>
          <a:xfrm>
            <a:off x="1657313" y="4354025"/>
            <a:ext cx="359271" cy="806342"/>
            <a:chOff x="1899472" y="4791165"/>
            <a:chExt cx="359271" cy="806342"/>
          </a:xfrm>
        </p:grpSpPr>
        <p:cxnSp>
          <p:nvCxnSpPr>
            <p:cNvPr id="18" name="直接连接符 17"/>
            <p:cNvCxnSpPr>
              <a:endCxn id="19"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9" name="图片 18"/>
            <p:cNvPicPr>
              <a:picLocks noChangeAspect="1"/>
            </p:cNvPicPr>
            <p:nvPr/>
          </p:nvPicPr>
          <p:blipFill>
            <a:blip r:embed="rId5" cstate="print"/>
            <a:stretch>
              <a:fillRect/>
            </a:stretch>
          </p:blipFill>
          <p:spPr>
            <a:xfrm>
              <a:off x="1899472" y="5319072"/>
              <a:ext cx="359271" cy="278435"/>
            </a:xfrm>
            <a:prstGeom prst="rect">
              <a:avLst/>
            </a:prstGeom>
          </p:spPr>
        </p:pic>
      </p:grpSp>
      <p:sp>
        <p:nvSpPr>
          <p:cNvPr id="20" name="矩形 19"/>
          <p:cNvSpPr/>
          <p:nvPr/>
        </p:nvSpPr>
        <p:spPr>
          <a:xfrm>
            <a:off x="1375497" y="4495694"/>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1" name="矩形 20"/>
          <p:cNvSpPr/>
          <p:nvPr/>
        </p:nvSpPr>
        <p:spPr>
          <a:xfrm>
            <a:off x="987329" y="4168174"/>
            <a:ext cx="1216970" cy="1776436"/>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2" name="矩形 21"/>
          <p:cNvSpPr/>
          <p:nvPr/>
        </p:nvSpPr>
        <p:spPr>
          <a:xfrm>
            <a:off x="1202963" y="5200324"/>
            <a:ext cx="762446" cy="276999"/>
          </a:xfrm>
          <a:prstGeom prst="rect">
            <a:avLst/>
          </a:prstGeom>
        </p:spPr>
        <p:txBody>
          <a:bodyPr wrap="none">
            <a:noAutofit/>
          </a:bodyPr>
          <a:lstStyle/>
          <a:p>
            <a:pP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23" name="矩形 22"/>
          <p:cNvSpPr/>
          <p:nvPr/>
        </p:nvSpPr>
        <p:spPr>
          <a:xfrm>
            <a:off x="1768011" y="4310894"/>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sp>
        <p:nvSpPr>
          <p:cNvPr id="24" name="矩形 23"/>
          <p:cNvSpPr/>
          <p:nvPr/>
        </p:nvSpPr>
        <p:spPr>
          <a:xfrm>
            <a:off x="2969925" y="2889130"/>
            <a:ext cx="473015" cy="276999"/>
          </a:xfrm>
          <a:prstGeom prst="rect">
            <a:avLst/>
          </a:prstGeom>
        </p:spPr>
        <p:txBody>
          <a:bodyPr wrap="none">
            <a:noAutofit/>
          </a:bodyPr>
          <a:lstStyle/>
          <a:p>
            <a:pPr fontAlgn="ctr"/>
            <a:r>
              <a:rPr lang="en-US" sz="1200" dirty="0" err="1">
                <a:latin typeface="Huawei Sans" panose="020C0503030203020204" pitchFamily="34" charset="0"/>
              </a:rPr>
              <a:t>OLT</a:t>
            </a:r>
            <a:endParaRPr lang="en-US" sz="1200" dirty="0">
              <a:latin typeface="Huawei Sans" panose="020C0503030203020204" pitchFamily="34" charset="0"/>
            </a:endParaRPr>
          </a:p>
        </p:txBody>
      </p:sp>
      <p:pic>
        <p:nvPicPr>
          <p:cNvPr id="25" name="图片 24"/>
          <p:cNvPicPr>
            <a:picLocks noChangeAspect="1"/>
          </p:cNvPicPr>
          <p:nvPr/>
        </p:nvPicPr>
        <p:blipFill>
          <a:blip r:embed="rId3" cstate="print"/>
          <a:stretch>
            <a:fillRect/>
          </a:stretch>
        </p:blipFill>
        <p:spPr>
          <a:xfrm flipV="1">
            <a:off x="2607888" y="4256024"/>
            <a:ext cx="598328" cy="98001"/>
          </a:xfrm>
          <a:prstGeom prst="rect">
            <a:avLst/>
          </a:prstGeom>
        </p:spPr>
      </p:pic>
      <p:grpSp>
        <p:nvGrpSpPr>
          <p:cNvPr id="26" name="组合 25"/>
          <p:cNvGrpSpPr/>
          <p:nvPr/>
        </p:nvGrpSpPr>
        <p:grpSpPr>
          <a:xfrm>
            <a:off x="2484559" y="4354025"/>
            <a:ext cx="359271" cy="806342"/>
            <a:chOff x="1415480" y="4791165"/>
            <a:chExt cx="359271" cy="806342"/>
          </a:xfrm>
        </p:grpSpPr>
        <p:cxnSp>
          <p:nvCxnSpPr>
            <p:cNvPr id="27" name="直接连接符 26"/>
            <p:cNvCxnSpPr>
              <a:endCxn id="28"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8" name="图片 27"/>
            <p:cNvPicPr>
              <a:picLocks noChangeAspect="1"/>
            </p:cNvPicPr>
            <p:nvPr/>
          </p:nvPicPr>
          <p:blipFill>
            <a:blip r:embed="rId5" cstate="print"/>
            <a:stretch>
              <a:fillRect/>
            </a:stretch>
          </p:blipFill>
          <p:spPr>
            <a:xfrm>
              <a:off x="1415480" y="5319072"/>
              <a:ext cx="359271" cy="278435"/>
            </a:xfrm>
            <a:prstGeom prst="rect">
              <a:avLst/>
            </a:prstGeom>
          </p:spPr>
        </p:pic>
      </p:grpSp>
      <p:grpSp>
        <p:nvGrpSpPr>
          <p:cNvPr id="29" name="组合 28"/>
          <p:cNvGrpSpPr/>
          <p:nvPr/>
        </p:nvGrpSpPr>
        <p:grpSpPr>
          <a:xfrm>
            <a:off x="2968551" y="4354025"/>
            <a:ext cx="359271" cy="806342"/>
            <a:chOff x="1899472" y="4791165"/>
            <a:chExt cx="359271" cy="806342"/>
          </a:xfrm>
        </p:grpSpPr>
        <p:cxnSp>
          <p:nvCxnSpPr>
            <p:cNvPr id="30" name="直接连接符 29"/>
            <p:cNvCxnSpPr>
              <a:endCxn id="31"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1" name="图片 30"/>
            <p:cNvPicPr>
              <a:picLocks noChangeAspect="1"/>
            </p:cNvPicPr>
            <p:nvPr/>
          </p:nvPicPr>
          <p:blipFill>
            <a:blip r:embed="rId5" cstate="print"/>
            <a:stretch>
              <a:fillRect/>
            </a:stretch>
          </p:blipFill>
          <p:spPr>
            <a:xfrm>
              <a:off x="1899472" y="5319072"/>
              <a:ext cx="359271" cy="278435"/>
            </a:xfrm>
            <a:prstGeom prst="rect">
              <a:avLst/>
            </a:prstGeom>
          </p:spPr>
        </p:pic>
      </p:grpSp>
      <p:sp>
        <p:nvSpPr>
          <p:cNvPr id="32" name="矩形 31"/>
          <p:cNvSpPr/>
          <p:nvPr/>
        </p:nvSpPr>
        <p:spPr>
          <a:xfrm>
            <a:off x="2686735" y="4495694"/>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3" name="矩形 32"/>
          <p:cNvSpPr/>
          <p:nvPr/>
        </p:nvSpPr>
        <p:spPr>
          <a:xfrm>
            <a:off x="2298567" y="4168174"/>
            <a:ext cx="1216970" cy="1776436"/>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4" name="矩形 33"/>
          <p:cNvSpPr/>
          <p:nvPr/>
        </p:nvSpPr>
        <p:spPr>
          <a:xfrm>
            <a:off x="2514201" y="5200324"/>
            <a:ext cx="838691" cy="276999"/>
          </a:xfrm>
          <a:prstGeom prst="rect">
            <a:avLst/>
          </a:prstGeom>
        </p:spPr>
        <p:txBody>
          <a:bodyPr wrap="none">
            <a:noAutofit/>
          </a:bodyPr>
          <a:lstStyle/>
          <a:p>
            <a:pP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35" name="矩形 34"/>
          <p:cNvSpPr/>
          <p:nvPr/>
        </p:nvSpPr>
        <p:spPr>
          <a:xfrm>
            <a:off x="3079249" y="4310894"/>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pic>
        <p:nvPicPr>
          <p:cNvPr id="36" name="图片 35"/>
          <p:cNvPicPr>
            <a:picLocks noChangeAspect="1"/>
          </p:cNvPicPr>
          <p:nvPr/>
        </p:nvPicPr>
        <p:blipFill>
          <a:blip r:embed="rId3" cstate="print"/>
          <a:stretch>
            <a:fillRect/>
          </a:stretch>
        </p:blipFill>
        <p:spPr>
          <a:xfrm flipV="1">
            <a:off x="3906017" y="4256024"/>
            <a:ext cx="598328" cy="98001"/>
          </a:xfrm>
          <a:prstGeom prst="rect">
            <a:avLst/>
          </a:prstGeom>
        </p:spPr>
      </p:pic>
      <p:grpSp>
        <p:nvGrpSpPr>
          <p:cNvPr id="37" name="组合 36"/>
          <p:cNvGrpSpPr/>
          <p:nvPr/>
        </p:nvGrpSpPr>
        <p:grpSpPr>
          <a:xfrm>
            <a:off x="4026104" y="4354025"/>
            <a:ext cx="359271" cy="806342"/>
            <a:chOff x="1899472" y="4791165"/>
            <a:chExt cx="359271" cy="806342"/>
          </a:xfrm>
        </p:grpSpPr>
        <p:cxnSp>
          <p:nvCxnSpPr>
            <p:cNvPr id="38" name="直接连接符 37"/>
            <p:cNvCxnSpPr>
              <a:endCxn id="39"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9" name="图片 38"/>
            <p:cNvPicPr>
              <a:picLocks noChangeAspect="1"/>
            </p:cNvPicPr>
            <p:nvPr/>
          </p:nvPicPr>
          <p:blipFill>
            <a:blip r:embed="rId5" cstate="print"/>
            <a:stretch>
              <a:fillRect/>
            </a:stretch>
          </p:blipFill>
          <p:spPr>
            <a:xfrm>
              <a:off x="1899472" y="5319072"/>
              <a:ext cx="359271" cy="278435"/>
            </a:xfrm>
            <a:prstGeom prst="rect">
              <a:avLst/>
            </a:prstGeom>
          </p:spPr>
        </p:pic>
      </p:grpSp>
      <p:sp>
        <p:nvSpPr>
          <p:cNvPr id="40" name="矩形 39"/>
          <p:cNvSpPr/>
          <p:nvPr/>
        </p:nvSpPr>
        <p:spPr>
          <a:xfrm>
            <a:off x="3596696" y="4168174"/>
            <a:ext cx="1216970" cy="1776436"/>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41" name="矩形 40"/>
          <p:cNvSpPr/>
          <p:nvPr/>
        </p:nvSpPr>
        <p:spPr>
          <a:xfrm>
            <a:off x="3812330" y="5200324"/>
            <a:ext cx="838691" cy="276999"/>
          </a:xfrm>
          <a:prstGeom prst="rect">
            <a:avLst/>
          </a:prstGeom>
        </p:spPr>
        <p:txBody>
          <a:bodyPr wrap="none">
            <a:noAutofit/>
          </a:bodyPr>
          <a:lstStyle/>
          <a:p>
            <a:pP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42" name="矩形 41"/>
          <p:cNvSpPr/>
          <p:nvPr/>
        </p:nvSpPr>
        <p:spPr>
          <a:xfrm>
            <a:off x="4312315" y="4338752"/>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43" name="直接连接符 42"/>
          <p:cNvCxnSpPr>
            <a:stCxn id="16" idx="2"/>
            <a:endCxn id="12" idx="3"/>
          </p:cNvCxnSpPr>
          <p:nvPr/>
        </p:nvCxnSpPr>
        <p:spPr bwMode="auto">
          <a:xfrm>
            <a:off x="2907053" y="3103202"/>
            <a:ext cx="0"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4" name="直接连接符 43"/>
          <p:cNvCxnSpPr/>
          <p:nvPr/>
        </p:nvCxnSpPr>
        <p:spPr bwMode="auto">
          <a:xfrm>
            <a:off x="1578372" y="3793028"/>
            <a:ext cx="11628"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5" name="直接连接符 44"/>
          <p:cNvCxnSpPr>
            <a:stCxn id="48" idx="1"/>
            <a:endCxn id="36" idx="2"/>
          </p:cNvCxnSpPr>
          <p:nvPr/>
        </p:nvCxnSpPr>
        <p:spPr bwMode="auto">
          <a:xfrm flipH="1">
            <a:off x="4205181" y="3793028"/>
            <a:ext cx="1"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6" name="直接连接符 45"/>
          <p:cNvCxnSpPr/>
          <p:nvPr/>
        </p:nvCxnSpPr>
        <p:spPr bwMode="auto">
          <a:xfrm>
            <a:off x="2906671" y="3793028"/>
            <a:ext cx="762"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47" name="图片 46"/>
          <p:cNvPicPr>
            <a:picLocks noChangeAspect="1"/>
          </p:cNvPicPr>
          <p:nvPr/>
        </p:nvPicPr>
        <p:blipFill>
          <a:blip r:embed="rId4" cstate="print"/>
          <a:stretch>
            <a:fillRect/>
          </a:stretch>
        </p:blipFill>
        <p:spPr>
          <a:xfrm rot="16200000">
            <a:off x="1430349" y="3490399"/>
            <a:ext cx="307673" cy="297585"/>
          </a:xfrm>
          <a:prstGeom prst="rect">
            <a:avLst/>
          </a:prstGeom>
        </p:spPr>
      </p:pic>
      <p:pic>
        <p:nvPicPr>
          <p:cNvPr id="48" name="图片 47"/>
          <p:cNvPicPr>
            <a:picLocks noChangeAspect="1"/>
          </p:cNvPicPr>
          <p:nvPr/>
        </p:nvPicPr>
        <p:blipFill>
          <a:blip r:embed="rId4" cstate="print"/>
          <a:stretch>
            <a:fillRect/>
          </a:stretch>
        </p:blipFill>
        <p:spPr>
          <a:xfrm rot="16200000">
            <a:off x="4051345" y="3490399"/>
            <a:ext cx="307673" cy="297585"/>
          </a:xfrm>
          <a:prstGeom prst="rect">
            <a:avLst/>
          </a:prstGeom>
        </p:spPr>
      </p:pic>
      <p:cxnSp>
        <p:nvCxnSpPr>
          <p:cNvPr id="49" name="直接连接符 48"/>
          <p:cNvCxnSpPr>
            <a:stCxn id="16" idx="2"/>
            <a:endCxn id="47" idx="3"/>
          </p:cNvCxnSpPr>
          <p:nvPr/>
        </p:nvCxnSpPr>
        <p:spPr bwMode="auto">
          <a:xfrm flipH="1">
            <a:off x="1584186" y="3103202"/>
            <a:ext cx="1322867"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50" name="直接连接符 49"/>
          <p:cNvCxnSpPr>
            <a:stCxn id="16" idx="2"/>
            <a:endCxn id="48" idx="3"/>
          </p:cNvCxnSpPr>
          <p:nvPr/>
        </p:nvCxnSpPr>
        <p:spPr bwMode="auto">
          <a:xfrm>
            <a:off x="2907053" y="3103202"/>
            <a:ext cx="1298129"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51" name="矩形 50"/>
          <p:cNvSpPr/>
          <p:nvPr/>
        </p:nvSpPr>
        <p:spPr>
          <a:xfrm>
            <a:off x="993301" y="5584148"/>
            <a:ext cx="1215397" cy="276999"/>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192.168.0.0/28</a:t>
            </a:r>
          </a:p>
        </p:txBody>
      </p:sp>
      <p:sp>
        <p:nvSpPr>
          <p:cNvPr id="52" name="矩形 51"/>
          <p:cNvSpPr/>
          <p:nvPr/>
        </p:nvSpPr>
        <p:spPr>
          <a:xfrm>
            <a:off x="2239159" y="5584148"/>
            <a:ext cx="1301959" cy="276999"/>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192.168.0.16/29</a:t>
            </a:r>
          </a:p>
        </p:txBody>
      </p:sp>
      <p:sp>
        <p:nvSpPr>
          <p:cNvPr id="53" name="矩形 52"/>
          <p:cNvSpPr/>
          <p:nvPr/>
        </p:nvSpPr>
        <p:spPr>
          <a:xfrm>
            <a:off x="3528646" y="5584148"/>
            <a:ext cx="1301959" cy="276999"/>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192.168.0.24/30</a:t>
            </a:r>
          </a:p>
        </p:txBody>
      </p:sp>
      <p:sp>
        <p:nvSpPr>
          <p:cNvPr id="54" name="矩形 53"/>
          <p:cNvSpPr/>
          <p:nvPr/>
        </p:nvSpPr>
        <p:spPr>
          <a:xfrm>
            <a:off x="1395756" y="2712048"/>
            <a:ext cx="982961" cy="461665"/>
          </a:xfrm>
          <a:prstGeom prst="rect">
            <a:avLst/>
          </a:prstGeom>
        </p:spPr>
        <p:txBody>
          <a:bodyPr wrap="non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VLANIF</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a:t>
            </a:r>
          </a:p>
        </p:txBody>
      </p:sp>
      <p:sp>
        <p:nvSpPr>
          <p:cNvPr id="55" name="矩形 54"/>
          <p:cNvSpPr/>
          <p:nvPr/>
        </p:nvSpPr>
        <p:spPr>
          <a:xfrm>
            <a:off x="2344228" y="3176072"/>
            <a:ext cx="1069524" cy="461665"/>
          </a:xfrm>
          <a:prstGeom prst="rect">
            <a:avLst/>
          </a:prstGeom>
        </p:spPr>
        <p:txBody>
          <a:bodyPr wrap="non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VLANIF</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192.168.0.17</a:t>
            </a:r>
          </a:p>
        </p:txBody>
      </p:sp>
      <p:sp>
        <p:nvSpPr>
          <p:cNvPr id="56" name="矩形 55"/>
          <p:cNvSpPr/>
          <p:nvPr/>
        </p:nvSpPr>
        <p:spPr>
          <a:xfrm>
            <a:off x="3434821" y="2712048"/>
            <a:ext cx="1069524" cy="461665"/>
          </a:xfrm>
          <a:prstGeom prst="rect">
            <a:avLst/>
          </a:prstGeom>
        </p:spPr>
        <p:txBody>
          <a:bodyPr wrap="non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VLANIF</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192.168.0.25</a:t>
            </a:r>
          </a:p>
        </p:txBody>
      </p:sp>
      <p:graphicFrame>
        <p:nvGraphicFramePr>
          <p:cNvPr id="57" name="表格 56"/>
          <p:cNvGraphicFramePr>
            <a:graphicFrameLocks noGrp="1"/>
          </p:cNvGraphicFramePr>
          <p:nvPr>
            <p:extLst>
              <p:ext uri="{D42A27DB-BD31-4B8C-83A1-F6EECF244321}">
                <p14:modId xmlns:p14="http://schemas.microsoft.com/office/powerpoint/2010/main" val="1759863383"/>
              </p:ext>
            </p:extLst>
          </p:nvPr>
        </p:nvGraphicFramePr>
        <p:xfrm>
          <a:off x="5205727" y="2613942"/>
          <a:ext cx="6586582" cy="1421928"/>
        </p:xfrm>
        <a:graphic>
          <a:graphicData uri="http://schemas.openxmlformats.org/drawingml/2006/table">
            <a:tbl>
              <a:tblPr/>
              <a:tblGrid>
                <a:gridCol w="654818">
                  <a:extLst>
                    <a:ext uri="{9D8B030D-6E8A-4147-A177-3AD203B41FA5}">
                      <a16:colId xmlns:a16="http://schemas.microsoft.com/office/drawing/2014/main" val="20000"/>
                    </a:ext>
                  </a:extLst>
                </a:gridCol>
                <a:gridCol w="1360466">
                  <a:extLst>
                    <a:ext uri="{9D8B030D-6E8A-4147-A177-3AD203B41FA5}">
                      <a16:colId xmlns:a16="http://schemas.microsoft.com/office/drawing/2014/main" val="20001"/>
                    </a:ext>
                  </a:extLst>
                </a:gridCol>
                <a:gridCol w="1360466">
                  <a:extLst>
                    <a:ext uri="{9D8B030D-6E8A-4147-A177-3AD203B41FA5}">
                      <a16:colId xmlns:a16="http://schemas.microsoft.com/office/drawing/2014/main" val="20002"/>
                    </a:ext>
                  </a:extLst>
                </a:gridCol>
                <a:gridCol w="1055927">
                  <a:extLst>
                    <a:ext uri="{9D8B030D-6E8A-4147-A177-3AD203B41FA5}">
                      <a16:colId xmlns:a16="http://schemas.microsoft.com/office/drawing/2014/main" val="20003"/>
                    </a:ext>
                  </a:extLst>
                </a:gridCol>
                <a:gridCol w="1055927">
                  <a:extLst>
                    <a:ext uri="{9D8B030D-6E8A-4147-A177-3AD203B41FA5}">
                      <a16:colId xmlns:a16="http://schemas.microsoft.com/office/drawing/2014/main" val="20004"/>
                    </a:ext>
                  </a:extLst>
                </a:gridCol>
                <a:gridCol w="1098978">
                  <a:extLst>
                    <a:ext uri="{9D8B030D-6E8A-4147-A177-3AD203B41FA5}">
                      <a16:colId xmlns:a16="http://schemas.microsoft.com/office/drawing/2014/main" val="20005"/>
                    </a:ext>
                  </a:extLst>
                </a:gridCol>
              </a:tblGrid>
              <a:tr h="225224">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Sub-rede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Endereço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IP do Gateway</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Número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Endereços</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Disponíveis</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Número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Hosts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Disponíveis</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Necessidade</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Real</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60616">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192.168.0.0/28</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14</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13</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60616">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200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192.168.0.16/29</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192.168.0.17</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6</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5</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5</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260616">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300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192.168.0.24/30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192.168.0.25</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矩形 57"/>
          <p:cNvSpPr/>
          <p:nvPr/>
        </p:nvSpPr>
        <p:spPr>
          <a:xfrm>
            <a:off x="5184562" y="4057882"/>
            <a:ext cx="6564526" cy="923330"/>
          </a:xfrm>
          <a:prstGeom prst="rect">
            <a:avLst/>
          </a:prstGeom>
        </p:spPr>
        <p:txBody>
          <a:bodyPr>
            <a:noAutofit/>
          </a:bodyPr>
          <a:lstStyle/>
          <a:p>
            <a:pPr marL="285750" indent="-285750" algn="just" fontAlgn="ctr">
              <a:lnSpc>
                <a:spcPct val="150000"/>
              </a:lnSpc>
              <a:spcBef>
                <a:spcPts val="600"/>
              </a:spcBef>
              <a:spcAft>
                <a:spcPts val="600"/>
              </a:spcAft>
              <a:buFont typeface="Arial" panose="020B0604020202020204" pitchFamily="34" charset="0"/>
              <a:buChar cha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Neste exemplo, muitos endereços IP são usados como endereços de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endereços de broadcast direcionado de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e endereços de gateway padrão de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e, portanto, não podem ser usados como endereços de host em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Isso dificulta a flexibilidade de endereçamento e desperdiça muitos endereços. A tecnologia de agregação de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resolve esse problema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B67B5569-4785-DC7D-5D47-4F153E0EFE75}"/>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5B015716-B4DF-76DA-366A-A2692FC97036}"/>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C39EFAFE-7BCF-589E-7B8C-BDF3DC60AC90}"/>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E24FA6D4-A34C-CABC-309C-C9C09210334B}"/>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C2883C4E-950F-5DD2-49F5-A02C94427988}"/>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7463C8CA-98AF-2A40-FFE4-4185CC6D0A55}"/>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FE505CD7-64E4-6A86-10B6-F0CD27418E39}"/>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41375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s-ES" dirty="0">
                <a:latin typeface="Huawei Sans" panose="020C0503030203020204" pitchFamily="34" charset="0"/>
              </a:rPr>
              <a:t>Tipo de VLAN: Super VLAN</a:t>
            </a:r>
            <a:r>
              <a:rPr lang="en-US" dirty="0">
                <a:latin typeface="Huawei Sans" panose="020C0503030203020204" pitchFamily="34" charset="0"/>
              </a:rPr>
              <a:t> (2)</a:t>
            </a:r>
          </a:p>
        </p:txBody>
      </p:sp>
      <p:sp>
        <p:nvSpPr>
          <p:cNvPr id="4" name="矩形 3"/>
          <p:cNvSpPr/>
          <p:nvPr/>
        </p:nvSpPr>
        <p:spPr>
          <a:xfrm>
            <a:off x="442913" y="1206888"/>
            <a:ext cx="11306347" cy="1077218"/>
          </a:xfrm>
          <a:prstGeom prst="rect">
            <a:avLst/>
          </a:prstGeom>
        </p:spPr>
        <p:txBody>
          <a:bodyPr wrap="square">
            <a:noAutofit/>
          </a:bodyPr>
          <a:lstStyle/>
          <a:p>
            <a:pPr marL="285750" indent="-285750" algn="just"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Princípio de implementação: A agregação de VLAN divide uma rede física em vários domínios de broadcast usando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modo que diferentes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pertençam à mesma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sub-rede</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Ela introduz dois conceitos, super VLAN e sub VLAN. Uma super VLAN pode conter uma ou mais sub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cada sub VLAN com diferentes domínios de broadcast. Uma sub VLAN não ocupa um segmento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sub-rede</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independente. Dentro da mesma super VLAN, os endereços IP de hosts de diferentes sub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estão no segmento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sub-rede</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 super 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47" name="表格 46"/>
          <p:cNvGraphicFramePr>
            <a:graphicFrameLocks noGrp="1"/>
          </p:cNvGraphicFramePr>
          <p:nvPr>
            <p:extLst>
              <p:ext uri="{D42A27DB-BD31-4B8C-83A1-F6EECF244321}">
                <p14:modId xmlns:p14="http://schemas.microsoft.com/office/powerpoint/2010/main" val="966624016"/>
              </p:ext>
            </p:extLst>
          </p:nvPr>
        </p:nvGraphicFramePr>
        <p:xfrm>
          <a:off x="5376862" y="2592292"/>
          <a:ext cx="6372226" cy="1937016"/>
        </p:xfrm>
        <a:graphic>
          <a:graphicData uri="http://schemas.openxmlformats.org/drawingml/2006/table">
            <a:tbl>
              <a:tblPr/>
              <a:tblGrid>
                <a:gridCol w="637675">
                  <a:extLst>
                    <a:ext uri="{9D8B030D-6E8A-4147-A177-3AD203B41FA5}">
                      <a16:colId xmlns:a16="http://schemas.microsoft.com/office/drawing/2014/main" val="20000"/>
                    </a:ext>
                  </a:extLst>
                </a:gridCol>
                <a:gridCol w="1197146">
                  <a:extLst>
                    <a:ext uri="{9D8B030D-6E8A-4147-A177-3AD203B41FA5}">
                      <a16:colId xmlns:a16="http://schemas.microsoft.com/office/drawing/2014/main" val="20001"/>
                    </a:ext>
                  </a:extLst>
                </a:gridCol>
                <a:gridCol w="989544">
                  <a:extLst>
                    <a:ext uri="{9D8B030D-6E8A-4147-A177-3AD203B41FA5}">
                      <a16:colId xmlns:a16="http://schemas.microsoft.com/office/drawing/2014/main" val="20002"/>
                    </a:ext>
                  </a:extLst>
                </a:gridCol>
                <a:gridCol w="1152716">
                  <a:extLst>
                    <a:ext uri="{9D8B030D-6E8A-4147-A177-3AD203B41FA5}">
                      <a16:colId xmlns:a16="http://schemas.microsoft.com/office/drawing/2014/main" val="20003"/>
                    </a:ext>
                  </a:extLst>
                </a:gridCol>
                <a:gridCol w="1104854">
                  <a:extLst>
                    <a:ext uri="{9D8B030D-6E8A-4147-A177-3AD203B41FA5}">
                      <a16:colId xmlns:a16="http://schemas.microsoft.com/office/drawing/2014/main" val="20004"/>
                    </a:ext>
                  </a:extLst>
                </a:gridCol>
                <a:gridCol w="1290291">
                  <a:extLst>
                    <a:ext uri="{9D8B030D-6E8A-4147-A177-3AD203B41FA5}">
                      <a16:colId xmlns:a16="http://schemas.microsoft.com/office/drawing/2014/main" val="20005"/>
                    </a:ext>
                  </a:extLst>
                </a:gridCol>
              </a:tblGrid>
              <a:tr h="225224">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Sub-rede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Endereço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IP do Gateway</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Número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Endereços</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Disponíveis</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Número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Hosts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Disponíveis</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Necessidade</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Real</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60616">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3">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192.168.0.0/24</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3">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192.168.0.2</a:t>
                      </a:r>
                    </a:p>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60616">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200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zh-CN"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en-US"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5</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192.168.0.12</a:t>
                      </a:r>
                    </a:p>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~192.168.0.16</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5</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260616">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300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zh-CN"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marL="0" marR="0" lvl="0" indent="0" algn="l" defTabSz="914400" rtl="0" eaLnBrk="1" fontAlgn="auto" latinLnBrk="0" hangingPunct="1">
                        <a:lnSpc>
                          <a:spcPct val="150000"/>
                        </a:lnSpc>
                        <a:spcBef>
                          <a:spcPts val="600"/>
                        </a:spcBef>
                        <a:spcAft>
                          <a:spcPts val="600"/>
                        </a:spcAft>
                        <a:buClrTx/>
                        <a:buSzTx/>
                        <a:buFontTx/>
                        <a:buNone/>
                        <a:tabLst/>
                        <a:defRPr/>
                      </a:pPr>
                      <a:endPar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192.168.0.17</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8" name="矩形 47"/>
          <p:cNvSpPr/>
          <p:nvPr/>
        </p:nvSpPr>
        <p:spPr>
          <a:xfrm>
            <a:off x="5376863" y="4496997"/>
            <a:ext cx="6372224" cy="923330"/>
          </a:xfrm>
          <a:prstGeom prst="rect">
            <a:avLst/>
          </a:prstGeom>
        </p:spPr>
        <p:txBody>
          <a:bodyPr>
            <a:noAutofit/>
          </a:bodyPr>
          <a:lstStyle/>
          <a:p>
            <a:pPr marL="171450" indent="-171450" algn="just" fontAlgn="ctr">
              <a:lnSpc>
                <a:spcPct val="150000"/>
              </a:lnSpc>
              <a:spcBef>
                <a:spcPts val="600"/>
              </a:spcBef>
              <a:spcAft>
                <a:spcPts val="600"/>
              </a:spcAft>
              <a:buFont typeface="Arial" panose="020B0604020202020204" pitchFamily="34" charset="0"/>
              <a:buChar char="•"/>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No exemplo, as sub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compartilham a mesma interface de Camada 3, permitindo o uso de menos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de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endereços de gateway padrão da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e endereços de broadcast direcionados da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Além disso, diferentes domínios de broadcast podem usar os endereços não utilizados no mesmo segmento de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sub-rede</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Isso elimina as diferenças entre as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sub-redes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aumenta a flexibilidade de endereçamento e reduz o desperdício de endereços IP ociosos</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51" name="组合 50"/>
          <p:cNvGrpSpPr/>
          <p:nvPr/>
        </p:nvGrpSpPr>
        <p:grpSpPr>
          <a:xfrm>
            <a:off x="891673" y="2592292"/>
            <a:ext cx="4045394" cy="3347413"/>
            <a:chOff x="1088674" y="2659355"/>
            <a:chExt cx="4045394" cy="3552090"/>
          </a:xfrm>
        </p:grpSpPr>
        <p:pic>
          <p:nvPicPr>
            <p:cNvPr id="5" name="图片 4"/>
            <p:cNvPicPr>
              <a:picLocks noChangeAspect="1"/>
            </p:cNvPicPr>
            <p:nvPr/>
          </p:nvPicPr>
          <p:blipFill>
            <a:blip r:embed="rId3" cstate="print"/>
            <a:stretch>
              <a:fillRect/>
            </a:stretch>
          </p:blipFill>
          <p:spPr>
            <a:xfrm flipV="1">
              <a:off x="1538809" y="4217122"/>
              <a:ext cx="598328" cy="98001"/>
            </a:xfrm>
            <a:prstGeom prst="rect">
              <a:avLst/>
            </a:prstGeom>
          </p:spPr>
        </p:pic>
        <p:pic>
          <p:nvPicPr>
            <p:cNvPr id="6" name="图片 5"/>
            <p:cNvPicPr>
              <a:picLocks noChangeAspect="1"/>
            </p:cNvPicPr>
            <p:nvPr/>
          </p:nvPicPr>
          <p:blipFill>
            <a:blip r:embed="rId4" cstate="print"/>
            <a:stretch>
              <a:fillRect/>
            </a:stretch>
          </p:blipFill>
          <p:spPr>
            <a:xfrm rot="16200000">
              <a:off x="2995375" y="3451497"/>
              <a:ext cx="307673" cy="297585"/>
            </a:xfrm>
            <a:prstGeom prst="rect">
              <a:avLst/>
            </a:prstGeom>
          </p:spPr>
        </p:pic>
        <p:grpSp>
          <p:nvGrpSpPr>
            <p:cNvPr id="7" name="组合 6"/>
            <p:cNvGrpSpPr/>
            <p:nvPr/>
          </p:nvGrpSpPr>
          <p:grpSpPr>
            <a:xfrm>
              <a:off x="1415480" y="4315123"/>
              <a:ext cx="359271" cy="806342"/>
              <a:chOff x="1415480" y="4791165"/>
              <a:chExt cx="359271" cy="806342"/>
            </a:xfrm>
          </p:grpSpPr>
          <p:cxnSp>
            <p:nvCxnSpPr>
              <p:cNvPr id="8" name="直接连接符 7"/>
              <p:cNvCxnSpPr>
                <a:endCxn id="9"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9" name="图片 8"/>
              <p:cNvPicPr>
                <a:picLocks noChangeAspect="1"/>
              </p:cNvPicPr>
              <p:nvPr/>
            </p:nvPicPr>
            <p:blipFill>
              <a:blip r:embed="rId5" cstate="print"/>
              <a:stretch>
                <a:fillRect/>
              </a:stretch>
            </p:blipFill>
            <p:spPr>
              <a:xfrm>
                <a:off x="1415480" y="5319072"/>
                <a:ext cx="359271" cy="278435"/>
              </a:xfrm>
              <a:prstGeom prst="rect">
                <a:avLst/>
              </a:prstGeom>
            </p:spPr>
          </p:pic>
        </p:grpSp>
        <p:pic>
          <p:nvPicPr>
            <p:cNvPr id="10" name="图片 9"/>
            <p:cNvPicPr>
              <a:picLocks noChangeAspect="1"/>
            </p:cNvPicPr>
            <p:nvPr/>
          </p:nvPicPr>
          <p:blipFill>
            <a:blip r:embed="rId6" cstate="print"/>
            <a:stretch>
              <a:fillRect/>
            </a:stretch>
          </p:blipFill>
          <p:spPr>
            <a:xfrm>
              <a:off x="3011683" y="2659355"/>
              <a:ext cx="275057" cy="404945"/>
            </a:xfrm>
            <a:prstGeom prst="rect">
              <a:avLst/>
            </a:prstGeom>
          </p:spPr>
        </p:pic>
        <p:grpSp>
          <p:nvGrpSpPr>
            <p:cNvPr id="11" name="组合 10"/>
            <p:cNvGrpSpPr/>
            <p:nvPr/>
          </p:nvGrpSpPr>
          <p:grpSpPr>
            <a:xfrm>
              <a:off x="1899472" y="4315123"/>
              <a:ext cx="359271" cy="806342"/>
              <a:chOff x="1899472" y="4791165"/>
              <a:chExt cx="359271" cy="806342"/>
            </a:xfrm>
          </p:grpSpPr>
          <p:cxnSp>
            <p:nvCxnSpPr>
              <p:cNvPr id="12" name="直接连接符 11"/>
              <p:cNvCxnSpPr>
                <a:endCxn id="1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3" name="图片 12"/>
              <p:cNvPicPr>
                <a:picLocks noChangeAspect="1"/>
              </p:cNvPicPr>
              <p:nvPr/>
            </p:nvPicPr>
            <p:blipFill>
              <a:blip r:embed="rId5" cstate="print"/>
              <a:stretch>
                <a:fillRect/>
              </a:stretch>
            </p:blipFill>
            <p:spPr>
              <a:xfrm>
                <a:off x="1899472" y="5319072"/>
                <a:ext cx="359271" cy="278435"/>
              </a:xfrm>
              <a:prstGeom prst="rect">
                <a:avLst/>
              </a:prstGeom>
            </p:spPr>
          </p:pic>
        </p:grpSp>
        <p:sp>
          <p:nvSpPr>
            <p:cNvPr id="14" name="矩形 13"/>
            <p:cNvSpPr/>
            <p:nvPr/>
          </p:nvSpPr>
          <p:spPr>
            <a:xfrm>
              <a:off x="1617656" y="4456792"/>
              <a:ext cx="470000" cy="338554"/>
            </a:xfrm>
            <a:prstGeom prst="rect">
              <a:avLst/>
            </a:prstGeom>
          </p:spPr>
          <p:txBody>
            <a:bodyPr wrap="none">
              <a:noAutofit/>
            </a:bodyPr>
            <a:lstStyle/>
            <a:p>
              <a:pP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5" name="矩形 14"/>
            <p:cNvSpPr/>
            <p:nvPr/>
          </p:nvSpPr>
          <p:spPr>
            <a:xfrm>
              <a:off x="1229488" y="4129272"/>
              <a:ext cx="1216970" cy="2082173"/>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600" dirty="0">
                <a:latin typeface="Huawei Sans" panose="020C0503030203020204" pitchFamily="34" charset="0"/>
                <a:ea typeface="+mn-ea"/>
                <a:cs typeface="Courier New" panose="02070309020205020404" pitchFamily="49" charset="0"/>
              </a:endParaRPr>
            </a:p>
          </p:txBody>
        </p:sp>
        <p:sp>
          <p:nvSpPr>
            <p:cNvPr id="16" name="矩形 15"/>
            <p:cNvSpPr/>
            <p:nvPr/>
          </p:nvSpPr>
          <p:spPr>
            <a:xfrm>
              <a:off x="1277124" y="5170416"/>
              <a:ext cx="1146468" cy="276999"/>
            </a:xfrm>
            <a:prstGeom prst="rect">
              <a:avLst/>
            </a:prstGeom>
          </p:spPr>
          <p:txBody>
            <a:bodyPr wrap="none">
              <a:noAutofit/>
            </a:bodyPr>
            <a:lstStyle/>
            <a:p>
              <a:pPr fontAlgn="ct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1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17" name="矩形 16"/>
            <p:cNvSpPr/>
            <p:nvPr/>
          </p:nvSpPr>
          <p:spPr>
            <a:xfrm>
              <a:off x="1998595" y="4271992"/>
              <a:ext cx="526106" cy="276999"/>
            </a:xfrm>
            <a:prstGeom prst="rect">
              <a:avLst/>
            </a:prstGeom>
          </p:spPr>
          <p:txBody>
            <a:bodyPr wrap="none">
              <a:noAutofit/>
            </a:bodyPr>
            <a:lstStyle/>
            <a:p>
              <a:pPr fontAlgn="ctr"/>
              <a:r>
                <a:rPr lang="en-US" sz="1100" dirty="0" err="1">
                  <a:latin typeface="Huawei Sans" panose="020C0503030203020204" pitchFamily="34" charset="0"/>
                </a:rPr>
                <a:t>ONU</a:t>
              </a:r>
              <a:endParaRPr lang="en-US" sz="1100" dirty="0">
                <a:latin typeface="Huawei Sans" panose="020C0503030203020204" pitchFamily="34" charset="0"/>
              </a:endParaRPr>
            </a:p>
          </p:txBody>
        </p:sp>
        <p:sp>
          <p:nvSpPr>
            <p:cNvPr id="18" name="矩形 17"/>
            <p:cNvSpPr/>
            <p:nvPr/>
          </p:nvSpPr>
          <p:spPr>
            <a:xfrm>
              <a:off x="3222924" y="2916891"/>
              <a:ext cx="473015" cy="276999"/>
            </a:xfrm>
            <a:prstGeom prst="rect">
              <a:avLst/>
            </a:prstGeom>
          </p:spPr>
          <p:txBody>
            <a:bodyPr wrap="none">
              <a:noAutofit/>
            </a:bodyPr>
            <a:lstStyle/>
            <a:p>
              <a:pPr fontAlgn="ctr"/>
              <a:r>
                <a:rPr lang="en-US" sz="1100" dirty="0" err="1">
                  <a:latin typeface="Huawei Sans" panose="020C0503030203020204" pitchFamily="34" charset="0"/>
                </a:rPr>
                <a:t>OLT</a:t>
              </a:r>
              <a:endParaRPr lang="en-US" sz="1100" dirty="0">
                <a:latin typeface="Huawei Sans" panose="020C0503030203020204" pitchFamily="34" charset="0"/>
              </a:endParaRPr>
            </a:p>
          </p:txBody>
        </p:sp>
        <p:pic>
          <p:nvPicPr>
            <p:cNvPr id="19" name="图片 18"/>
            <p:cNvPicPr>
              <a:picLocks noChangeAspect="1"/>
            </p:cNvPicPr>
            <p:nvPr/>
          </p:nvPicPr>
          <p:blipFill>
            <a:blip r:embed="rId3" cstate="print"/>
            <a:stretch>
              <a:fillRect/>
            </a:stretch>
          </p:blipFill>
          <p:spPr>
            <a:xfrm flipV="1">
              <a:off x="2850047" y="4217122"/>
              <a:ext cx="598328" cy="98001"/>
            </a:xfrm>
            <a:prstGeom prst="rect">
              <a:avLst/>
            </a:prstGeom>
          </p:spPr>
        </p:pic>
        <p:grpSp>
          <p:nvGrpSpPr>
            <p:cNvPr id="20" name="组合 19"/>
            <p:cNvGrpSpPr/>
            <p:nvPr/>
          </p:nvGrpSpPr>
          <p:grpSpPr>
            <a:xfrm>
              <a:off x="2726718" y="4315123"/>
              <a:ext cx="359271" cy="806342"/>
              <a:chOff x="1415480" y="4791165"/>
              <a:chExt cx="359271" cy="806342"/>
            </a:xfrm>
          </p:grpSpPr>
          <p:cxnSp>
            <p:nvCxnSpPr>
              <p:cNvPr id="21" name="直接连接符 20"/>
              <p:cNvCxnSpPr>
                <a:endCxn id="22"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2" name="图片 21"/>
              <p:cNvPicPr>
                <a:picLocks noChangeAspect="1"/>
              </p:cNvPicPr>
              <p:nvPr/>
            </p:nvPicPr>
            <p:blipFill>
              <a:blip r:embed="rId5" cstate="print"/>
              <a:stretch>
                <a:fillRect/>
              </a:stretch>
            </p:blipFill>
            <p:spPr>
              <a:xfrm>
                <a:off x="1415480" y="5319072"/>
                <a:ext cx="359271" cy="278435"/>
              </a:xfrm>
              <a:prstGeom prst="rect">
                <a:avLst/>
              </a:prstGeom>
            </p:spPr>
          </p:pic>
        </p:grpSp>
        <p:grpSp>
          <p:nvGrpSpPr>
            <p:cNvPr id="23" name="组合 22"/>
            <p:cNvGrpSpPr/>
            <p:nvPr/>
          </p:nvGrpSpPr>
          <p:grpSpPr>
            <a:xfrm>
              <a:off x="3210710" y="4315123"/>
              <a:ext cx="359271" cy="806342"/>
              <a:chOff x="1899472" y="4791165"/>
              <a:chExt cx="359271" cy="806342"/>
            </a:xfrm>
          </p:grpSpPr>
          <p:cxnSp>
            <p:nvCxnSpPr>
              <p:cNvPr id="24" name="直接连接符 23"/>
              <p:cNvCxnSpPr>
                <a:endCxn id="25"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5" name="图片 24"/>
              <p:cNvPicPr>
                <a:picLocks noChangeAspect="1"/>
              </p:cNvPicPr>
              <p:nvPr/>
            </p:nvPicPr>
            <p:blipFill>
              <a:blip r:embed="rId5" cstate="print"/>
              <a:stretch>
                <a:fillRect/>
              </a:stretch>
            </p:blipFill>
            <p:spPr>
              <a:xfrm>
                <a:off x="1899472" y="5319072"/>
                <a:ext cx="359271" cy="278435"/>
              </a:xfrm>
              <a:prstGeom prst="rect">
                <a:avLst/>
              </a:prstGeom>
            </p:spPr>
          </p:pic>
        </p:grpSp>
        <p:sp>
          <p:nvSpPr>
            <p:cNvPr id="26" name="矩形 25"/>
            <p:cNvSpPr/>
            <p:nvPr/>
          </p:nvSpPr>
          <p:spPr>
            <a:xfrm>
              <a:off x="2928894" y="4456792"/>
              <a:ext cx="470000" cy="338554"/>
            </a:xfrm>
            <a:prstGeom prst="rect">
              <a:avLst/>
            </a:prstGeom>
          </p:spPr>
          <p:txBody>
            <a:bodyPr wrap="none">
              <a:noAutofit/>
            </a:bodyPr>
            <a:lstStyle/>
            <a:p>
              <a:pP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7" name="矩形 26"/>
            <p:cNvSpPr/>
            <p:nvPr/>
          </p:nvSpPr>
          <p:spPr>
            <a:xfrm>
              <a:off x="2540726" y="4129272"/>
              <a:ext cx="1216970" cy="2082172"/>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600" dirty="0">
                <a:latin typeface="Huawei Sans" panose="020C0503030203020204" pitchFamily="34" charset="0"/>
                <a:ea typeface="+mn-ea"/>
                <a:cs typeface="Courier New" panose="02070309020205020404" pitchFamily="49" charset="0"/>
              </a:endParaRPr>
            </a:p>
          </p:txBody>
        </p:sp>
        <p:sp>
          <p:nvSpPr>
            <p:cNvPr id="28" name="矩形 27"/>
            <p:cNvSpPr/>
            <p:nvPr/>
          </p:nvSpPr>
          <p:spPr>
            <a:xfrm>
              <a:off x="2567608" y="5170416"/>
              <a:ext cx="1146468" cy="276999"/>
            </a:xfrm>
            <a:prstGeom prst="rect">
              <a:avLst/>
            </a:prstGeom>
          </p:spPr>
          <p:txBody>
            <a:bodyPr wrap="none">
              <a:noAutofit/>
            </a:bodyPr>
            <a:lstStyle/>
            <a:p>
              <a:pPr fontAlgn="ct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1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29" name="矩形 28"/>
            <p:cNvSpPr/>
            <p:nvPr/>
          </p:nvSpPr>
          <p:spPr>
            <a:xfrm>
              <a:off x="3309833" y="4271992"/>
              <a:ext cx="526106" cy="276999"/>
            </a:xfrm>
            <a:prstGeom prst="rect">
              <a:avLst/>
            </a:prstGeom>
          </p:spPr>
          <p:txBody>
            <a:bodyPr wrap="none">
              <a:noAutofit/>
            </a:bodyPr>
            <a:lstStyle/>
            <a:p>
              <a:pPr fontAlgn="ctr"/>
              <a:r>
                <a:rPr lang="en-US" sz="1100" dirty="0" err="1">
                  <a:latin typeface="Huawei Sans" panose="020C0503030203020204" pitchFamily="34" charset="0"/>
                </a:rPr>
                <a:t>ONU</a:t>
              </a:r>
              <a:endParaRPr lang="en-US" sz="1100" dirty="0">
                <a:latin typeface="Huawei Sans" panose="020C0503030203020204" pitchFamily="34" charset="0"/>
              </a:endParaRPr>
            </a:p>
          </p:txBody>
        </p:sp>
        <p:pic>
          <p:nvPicPr>
            <p:cNvPr id="30" name="图片 29"/>
            <p:cNvPicPr>
              <a:picLocks noChangeAspect="1"/>
            </p:cNvPicPr>
            <p:nvPr/>
          </p:nvPicPr>
          <p:blipFill>
            <a:blip r:embed="rId3" cstate="print"/>
            <a:stretch>
              <a:fillRect/>
            </a:stretch>
          </p:blipFill>
          <p:spPr>
            <a:xfrm flipV="1">
              <a:off x="4148176" y="4217122"/>
              <a:ext cx="598328" cy="98001"/>
            </a:xfrm>
            <a:prstGeom prst="rect">
              <a:avLst/>
            </a:prstGeom>
          </p:spPr>
        </p:pic>
        <p:grpSp>
          <p:nvGrpSpPr>
            <p:cNvPr id="31" name="组合 30"/>
            <p:cNvGrpSpPr/>
            <p:nvPr/>
          </p:nvGrpSpPr>
          <p:grpSpPr>
            <a:xfrm>
              <a:off x="4268263" y="4315123"/>
              <a:ext cx="359271" cy="806342"/>
              <a:chOff x="1899472" y="4791165"/>
              <a:chExt cx="359271" cy="806342"/>
            </a:xfrm>
          </p:grpSpPr>
          <p:cxnSp>
            <p:nvCxnSpPr>
              <p:cNvPr id="32" name="直接连接符 31"/>
              <p:cNvCxnSpPr>
                <a:endCxn id="3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3" name="图片 32"/>
              <p:cNvPicPr>
                <a:picLocks noChangeAspect="1"/>
              </p:cNvPicPr>
              <p:nvPr/>
            </p:nvPicPr>
            <p:blipFill>
              <a:blip r:embed="rId5" cstate="print"/>
              <a:stretch>
                <a:fillRect/>
              </a:stretch>
            </p:blipFill>
            <p:spPr>
              <a:xfrm>
                <a:off x="1899472" y="5319072"/>
                <a:ext cx="359271" cy="278435"/>
              </a:xfrm>
              <a:prstGeom prst="rect">
                <a:avLst/>
              </a:prstGeom>
            </p:spPr>
          </p:pic>
        </p:grpSp>
        <p:sp>
          <p:nvSpPr>
            <p:cNvPr id="34" name="矩形 33"/>
            <p:cNvSpPr/>
            <p:nvPr/>
          </p:nvSpPr>
          <p:spPr>
            <a:xfrm>
              <a:off x="3838855" y="4129272"/>
              <a:ext cx="1216970" cy="2082172"/>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600" dirty="0">
                <a:latin typeface="Huawei Sans" panose="020C0503030203020204" pitchFamily="34" charset="0"/>
                <a:ea typeface="+mn-ea"/>
                <a:cs typeface="Courier New" panose="02070309020205020404" pitchFamily="49" charset="0"/>
              </a:endParaRPr>
            </a:p>
          </p:txBody>
        </p:sp>
        <p:sp>
          <p:nvSpPr>
            <p:cNvPr id="35" name="矩形 34"/>
            <p:cNvSpPr/>
            <p:nvPr/>
          </p:nvSpPr>
          <p:spPr>
            <a:xfrm>
              <a:off x="3877964" y="5170416"/>
              <a:ext cx="1146468" cy="276999"/>
            </a:xfrm>
            <a:prstGeom prst="rect">
              <a:avLst/>
            </a:prstGeom>
          </p:spPr>
          <p:txBody>
            <a:bodyPr wrap="none">
              <a:noAutofit/>
            </a:bodyPr>
            <a:lstStyle/>
            <a:p>
              <a:pPr fontAlgn="ct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1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36" name="矩形 35"/>
            <p:cNvSpPr/>
            <p:nvPr/>
          </p:nvSpPr>
          <p:spPr>
            <a:xfrm>
              <a:off x="4607962" y="4271992"/>
              <a:ext cx="526106" cy="276999"/>
            </a:xfrm>
            <a:prstGeom prst="rect">
              <a:avLst/>
            </a:prstGeom>
          </p:spPr>
          <p:txBody>
            <a:bodyPr wrap="none">
              <a:noAutofit/>
            </a:bodyPr>
            <a:lstStyle/>
            <a:p>
              <a:pPr fontAlgn="ctr"/>
              <a:r>
                <a:rPr lang="en-US" sz="1100" dirty="0" err="1">
                  <a:latin typeface="Huawei Sans" panose="020C0503030203020204" pitchFamily="34" charset="0"/>
                </a:rPr>
                <a:t>ONU</a:t>
              </a:r>
              <a:endParaRPr lang="en-US" sz="1100" dirty="0">
                <a:latin typeface="Huawei Sans" panose="020C0503030203020204" pitchFamily="34" charset="0"/>
              </a:endParaRPr>
            </a:p>
          </p:txBody>
        </p:sp>
        <p:cxnSp>
          <p:nvCxnSpPr>
            <p:cNvPr id="37" name="直接连接符 36"/>
            <p:cNvCxnSpPr>
              <a:stCxn id="10" idx="2"/>
              <a:endCxn id="6" idx="3"/>
            </p:cNvCxnSpPr>
            <p:nvPr/>
          </p:nvCxnSpPr>
          <p:spPr bwMode="auto">
            <a:xfrm>
              <a:off x="3149212" y="3064300"/>
              <a:ext cx="0"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8" name="直接连接符 37"/>
            <p:cNvCxnSpPr/>
            <p:nvPr/>
          </p:nvCxnSpPr>
          <p:spPr bwMode="auto">
            <a:xfrm>
              <a:off x="1820531" y="3754126"/>
              <a:ext cx="11628"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9" name="直接连接符 38"/>
            <p:cNvCxnSpPr>
              <a:stCxn id="42" idx="1"/>
              <a:endCxn id="30" idx="2"/>
            </p:cNvCxnSpPr>
            <p:nvPr/>
          </p:nvCxnSpPr>
          <p:spPr bwMode="auto">
            <a:xfrm flipH="1">
              <a:off x="4447340" y="3754126"/>
              <a:ext cx="1"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0" name="直接连接符 39"/>
            <p:cNvCxnSpPr/>
            <p:nvPr/>
          </p:nvCxnSpPr>
          <p:spPr bwMode="auto">
            <a:xfrm>
              <a:off x="3148830" y="3754126"/>
              <a:ext cx="762"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41" name="图片 40"/>
            <p:cNvPicPr>
              <a:picLocks noChangeAspect="1"/>
            </p:cNvPicPr>
            <p:nvPr/>
          </p:nvPicPr>
          <p:blipFill>
            <a:blip r:embed="rId4" cstate="print"/>
            <a:stretch>
              <a:fillRect/>
            </a:stretch>
          </p:blipFill>
          <p:spPr>
            <a:xfrm rot="16200000">
              <a:off x="1672508" y="3451497"/>
              <a:ext cx="307673" cy="297585"/>
            </a:xfrm>
            <a:prstGeom prst="rect">
              <a:avLst/>
            </a:prstGeom>
          </p:spPr>
        </p:pic>
        <p:pic>
          <p:nvPicPr>
            <p:cNvPr id="42" name="图片 41"/>
            <p:cNvPicPr>
              <a:picLocks noChangeAspect="1"/>
            </p:cNvPicPr>
            <p:nvPr/>
          </p:nvPicPr>
          <p:blipFill>
            <a:blip r:embed="rId4" cstate="print"/>
            <a:stretch>
              <a:fillRect/>
            </a:stretch>
          </p:blipFill>
          <p:spPr>
            <a:xfrm rot="16200000">
              <a:off x="4293504" y="3451497"/>
              <a:ext cx="307673" cy="297585"/>
            </a:xfrm>
            <a:prstGeom prst="rect">
              <a:avLst/>
            </a:prstGeom>
          </p:spPr>
        </p:pic>
        <p:cxnSp>
          <p:nvCxnSpPr>
            <p:cNvPr id="43" name="直接连接符 42"/>
            <p:cNvCxnSpPr>
              <a:stCxn id="10" idx="2"/>
              <a:endCxn id="41" idx="3"/>
            </p:cNvCxnSpPr>
            <p:nvPr/>
          </p:nvCxnSpPr>
          <p:spPr bwMode="auto">
            <a:xfrm flipH="1">
              <a:off x="1826345" y="3064300"/>
              <a:ext cx="1322867"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4" name="直接连接符 43"/>
            <p:cNvCxnSpPr>
              <a:stCxn id="10" idx="2"/>
              <a:endCxn id="42" idx="3"/>
            </p:cNvCxnSpPr>
            <p:nvPr/>
          </p:nvCxnSpPr>
          <p:spPr bwMode="auto">
            <a:xfrm>
              <a:off x="3149212" y="3064300"/>
              <a:ext cx="1298129"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45" name="矩形 44"/>
            <p:cNvSpPr/>
            <p:nvPr/>
          </p:nvSpPr>
          <p:spPr>
            <a:xfrm>
              <a:off x="1235461" y="5532752"/>
              <a:ext cx="1245858" cy="678692"/>
            </a:xfrm>
            <a:prstGeom prst="rect">
              <a:avLst/>
            </a:prstGeom>
          </p:spPr>
          <p:txBody>
            <a:bodyPr wrap="square">
              <a:noAutofit/>
            </a:bodyPr>
            <a:lstStyle/>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 IP do host</a:t>
              </a:r>
            </a:p>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192.168.0.2-192.168.0.11</a:t>
              </a:r>
            </a:p>
          </p:txBody>
        </p:sp>
        <p:sp>
          <p:nvSpPr>
            <p:cNvPr id="46" name="矩形 45"/>
            <p:cNvSpPr/>
            <p:nvPr/>
          </p:nvSpPr>
          <p:spPr>
            <a:xfrm>
              <a:off x="1088674" y="2735742"/>
              <a:ext cx="1990705" cy="461665"/>
            </a:xfrm>
            <a:prstGeom prst="rect">
              <a:avLst/>
            </a:prstGeom>
          </p:spPr>
          <p:txBody>
            <a:bodyPr wrap="square">
              <a:noAutofit/>
            </a:bodyPr>
            <a:lstStyle/>
            <a:p>
              <a:pPr algn="ctr" fontAlgn="ct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Super </a:t>
              </a:r>
              <a:r>
                <a:rPr lang="en-US" sz="11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1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a:t>
              </a:r>
            </a:p>
            <a:p>
              <a:pPr algn="ctr" fontAlgn="ctr"/>
              <a:r>
                <a:rPr lang="en-US" sz="11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VLANIF</a:t>
              </a: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10:192.168.0.1/24</a:t>
              </a:r>
            </a:p>
          </p:txBody>
        </p:sp>
        <p:sp>
          <p:nvSpPr>
            <p:cNvPr id="49" name="矩形 48"/>
            <p:cNvSpPr/>
            <p:nvPr/>
          </p:nvSpPr>
          <p:spPr>
            <a:xfrm>
              <a:off x="2591040" y="5532752"/>
              <a:ext cx="1245858" cy="678692"/>
            </a:xfrm>
            <a:prstGeom prst="rect">
              <a:avLst/>
            </a:prstGeom>
          </p:spPr>
          <p:txBody>
            <a:bodyPr wrap="square">
              <a:noAutofit/>
            </a:bodyPr>
            <a:lstStyle/>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 IP do host</a:t>
              </a:r>
            </a:p>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192.168.0.12-192.168.0.16</a:t>
              </a:r>
            </a:p>
          </p:txBody>
        </p:sp>
        <p:sp>
          <p:nvSpPr>
            <p:cNvPr id="50" name="矩形 49"/>
            <p:cNvSpPr/>
            <p:nvPr/>
          </p:nvSpPr>
          <p:spPr>
            <a:xfrm>
              <a:off x="3842030" y="5532752"/>
              <a:ext cx="1245858" cy="678692"/>
            </a:xfrm>
            <a:prstGeom prst="rect">
              <a:avLst/>
            </a:prstGeom>
          </p:spPr>
          <p:txBody>
            <a:bodyPr wrap="square">
              <a:noAutofit/>
            </a:bodyPr>
            <a:lstStyle/>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 IP do host</a:t>
              </a:r>
            </a:p>
            <a:p>
              <a:pPr fontAlgn="ct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192.168.0.17</a:t>
              </a:r>
            </a:p>
          </p:txBody>
        </p:sp>
      </p:grpSp>
      <p:grpSp>
        <p:nvGrpSpPr>
          <p:cNvPr id="3" name="组合 15">
            <a:extLst>
              <a:ext uri="{FF2B5EF4-FFF2-40B4-BE49-F238E27FC236}">
                <a16:creationId xmlns:a16="http://schemas.microsoft.com/office/drawing/2014/main" id="{890371DE-5210-B5CF-AEAC-5C3CCC72C2B3}"/>
              </a:ext>
            </a:extLst>
          </p:cNvPr>
          <p:cNvGrpSpPr/>
          <p:nvPr/>
        </p:nvGrpSpPr>
        <p:grpSpPr>
          <a:xfrm>
            <a:off x="5829981" y="35167"/>
            <a:ext cx="5888677" cy="309099"/>
            <a:chOff x="8150920" y="47734"/>
            <a:chExt cx="3870478" cy="411426"/>
          </a:xfrm>
        </p:grpSpPr>
        <p:sp>
          <p:nvSpPr>
            <p:cNvPr id="52" name="五边形 2">
              <a:extLst>
                <a:ext uri="{FF2B5EF4-FFF2-40B4-BE49-F238E27FC236}">
                  <a16:creationId xmlns:a16="http://schemas.microsoft.com/office/drawing/2014/main" id="{C60B4186-710C-9536-CADA-7E72370629A2}"/>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燕尾形 3">
              <a:extLst>
                <a:ext uri="{FF2B5EF4-FFF2-40B4-BE49-F238E27FC236}">
                  <a16:creationId xmlns:a16="http://schemas.microsoft.com/office/drawing/2014/main" id="{863DE306-190F-8D4E-304F-2F29E097569E}"/>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燕尾形 5">
              <a:extLst>
                <a:ext uri="{FF2B5EF4-FFF2-40B4-BE49-F238E27FC236}">
                  <a16:creationId xmlns:a16="http://schemas.microsoft.com/office/drawing/2014/main" id="{777E76E6-EEAA-98B9-14AB-C031B7190A14}"/>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燕尾形 6">
              <a:extLst>
                <a:ext uri="{FF2B5EF4-FFF2-40B4-BE49-F238E27FC236}">
                  <a16:creationId xmlns:a16="http://schemas.microsoft.com/office/drawing/2014/main" id="{36016627-F883-E3EE-A1C3-94D2ED0150C3}"/>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燕尾形 7">
              <a:extLst>
                <a:ext uri="{FF2B5EF4-FFF2-40B4-BE49-F238E27FC236}">
                  <a16:creationId xmlns:a16="http://schemas.microsoft.com/office/drawing/2014/main" id="{B27C6958-F5C9-72EA-7D8E-12F1075BC98D}"/>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57" name="燕尾形 8">
              <a:extLst>
                <a:ext uri="{FF2B5EF4-FFF2-40B4-BE49-F238E27FC236}">
                  <a16:creationId xmlns:a16="http://schemas.microsoft.com/office/drawing/2014/main" id="{FB5E2D66-95A9-C3D3-7C9C-C73BA5925F9B}"/>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22419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s-ES" dirty="0">
                <a:latin typeface="Huawei Sans" panose="020C0503030203020204" pitchFamily="34" charset="0"/>
              </a:rPr>
              <a:t>Tipo de VLAN: Super VLAN</a:t>
            </a:r>
            <a:r>
              <a:rPr lang="en-US" dirty="0">
                <a:latin typeface="Huawei Sans" panose="020C0503030203020204" pitchFamily="34" charset="0"/>
              </a:rPr>
              <a:t> (3)</a:t>
            </a:r>
          </a:p>
        </p:txBody>
      </p:sp>
      <p:sp>
        <p:nvSpPr>
          <p:cNvPr id="10" name="矩形 9"/>
          <p:cNvSpPr/>
          <p:nvPr/>
        </p:nvSpPr>
        <p:spPr>
          <a:xfrm>
            <a:off x="451877" y="1660956"/>
            <a:ext cx="11306348" cy="1231106"/>
          </a:xfrm>
          <a:prstGeom prst="rect">
            <a:avLst/>
          </a:prstGeom>
        </p:spPr>
        <p:txBody>
          <a:bodyPr wrap="square">
            <a:noAutofit/>
          </a:bodyPr>
          <a:lstStyle/>
          <a:p>
            <a:pPr marL="285750" indent="-285750" fontAlgn="ctr">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agregação de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resolve o problema do desperdício de endereços IP, mas os hosts em diferentes sub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ainda estão isolados uns dos outros na Camada 2. Como os hosts em diferentes sub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pertencem à mesma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sub-rede</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eles se comunicam entre si com base no encaminhamento da Camada 2, e não no encaminhamento da Camada 3 por meio de um gateway. Como resultado, os hosts em diferentes sub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não podem se comunicar uns com os outros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proxy ARP resolve esse problema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6" name="圆角矩形 75"/>
          <p:cNvSpPr/>
          <p:nvPr/>
        </p:nvSpPr>
        <p:spPr>
          <a:xfrm>
            <a:off x="442912" y="1268760"/>
            <a:ext cx="1130634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Comunicação</a:t>
            </a:r>
            <a:r>
              <a:rPr lang="en-US" sz="1800" b="1" dirty="0">
                <a:solidFill>
                  <a:prstClr val="white"/>
                </a:solidFill>
                <a:latin typeface="Huawei Sans" panose="020C0503030203020204" pitchFamily="34" charset="0"/>
              </a:rPr>
              <a:t> entre sub VLANs</a:t>
            </a:r>
          </a:p>
        </p:txBody>
      </p:sp>
      <p:grpSp>
        <p:nvGrpSpPr>
          <p:cNvPr id="51" name="组合 50"/>
          <p:cNvGrpSpPr/>
          <p:nvPr/>
        </p:nvGrpSpPr>
        <p:grpSpPr>
          <a:xfrm>
            <a:off x="5307582" y="2571504"/>
            <a:ext cx="6251372" cy="401672"/>
            <a:chOff x="5495452" y="3078984"/>
            <a:chExt cx="5932756" cy="373975"/>
          </a:xfrm>
        </p:grpSpPr>
        <p:sp>
          <p:nvSpPr>
            <p:cNvPr id="52" name="TextBox 377"/>
            <p:cNvSpPr txBox="1"/>
            <p:nvPr/>
          </p:nvSpPr>
          <p:spPr>
            <a:xfrm>
              <a:off x="5771964" y="3078984"/>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proxy ARP está ativado no gateway</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3" name="椭圆 52"/>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grpSp>
      <p:grpSp>
        <p:nvGrpSpPr>
          <p:cNvPr id="77" name="组合 76"/>
          <p:cNvGrpSpPr/>
          <p:nvPr/>
        </p:nvGrpSpPr>
        <p:grpSpPr>
          <a:xfrm>
            <a:off x="663677" y="2870211"/>
            <a:ext cx="4406550" cy="3043278"/>
            <a:chOff x="739093" y="3067691"/>
            <a:chExt cx="4406550" cy="3409342"/>
          </a:xfrm>
        </p:grpSpPr>
        <p:pic>
          <p:nvPicPr>
            <p:cNvPr id="11" name="图片 10"/>
            <p:cNvPicPr>
              <a:picLocks noChangeAspect="1"/>
            </p:cNvPicPr>
            <p:nvPr/>
          </p:nvPicPr>
          <p:blipFill>
            <a:blip r:embed="rId3" cstate="print"/>
            <a:stretch>
              <a:fillRect/>
            </a:stretch>
          </p:blipFill>
          <p:spPr>
            <a:xfrm flipV="1">
              <a:off x="1538809" y="4662731"/>
              <a:ext cx="598328" cy="98001"/>
            </a:xfrm>
            <a:prstGeom prst="rect">
              <a:avLst/>
            </a:prstGeom>
          </p:spPr>
        </p:pic>
        <p:pic>
          <p:nvPicPr>
            <p:cNvPr id="12" name="图片 11"/>
            <p:cNvPicPr>
              <a:picLocks noChangeAspect="1"/>
            </p:cNvPicPr>
            <p:nvPr/>
          </p:nvPicPr>
          <p:blipFill>
            <a:blip r:embed="rId4" cstate="print"/>
            <a:stretch>
              <a:fillRect/>
            </a:stretch>
          </p:blipFill>
          <p:spPr>
            <a:xfrm rot="16200000">
              <a:off x="2995375" y="3897106"/>
              <a:ext cx="307673" cy="297585"/>
            </a:xfrm>
            <a:prstGeom prst="rect">
              <a:avLst/>
            </a:prstGeom>
          </p:spPr>
        </p:pic>
        <p:grpSp>
          <p:nvGrpSpPr>
            <p:cNvPr id="13" name="组合 12"/>
            <p:cNvGrpSpPr/>
            <p:nvPr/>
          </p:nvGrpSpPr>
          <p:grpSpPr>
            <a:xfrm>
              <a:off x="1415480" y="4760732"/>
              <a:ext cx="359271" cy="806342"/>
              <a:chOff x="1415480" y="4791165"/>
              <a:chExt cx="359271" cy="806342"/>
            </a:xfrm>
          </p:grpSpPr>
          <p:cxnSp>
            <p:nvCxnSpPr>
              <p:cNvPr id="14" name="直接连接符 13"/>
              <p:cNvCxnSpPr>
                <a:endCxn id="15"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5" name="图片 14"/>
              <p:cNvPicPr>
                <a:picLocks noChangeAspect="1"/>
              </p:cNvPicPr>
              <p:nvPr/>
            </p:nvPicPr>
            <p:blipFill>
              <a:blip r:embed="rId5" cstate="print"/>
              <a:stretch>
                <a:fillRect/>
              </a:stretch>
            </p:blipFill>
            <p:spPr>
              <a:xfrm>
                <a:off x="1415480" y="5319072"/>
                <a:ext cx="359271" cy="278435"/>
              </a:xfrm>
              <a:prstGeom prst="rect">
                <a:avLst/>
              </a:prstGeom>
            </p:spPr>
          </p:pic>
        </p:grpSp>
        <p:pic>
          <p:nvPicPr>
            <p:cNvPr id="16" name="图片 15"/>
            <p:cNvPicPr>
              <a:picLocks noChangeAspect="1"/>
            </p:cNvPicPr>
            <p:nvPr/>
          </p:nvPicPr>
          <p:blipFill>
            <a:blip r:embed="rId6" cstate="print"/>
            <a:stretch>
              <a:fillRect/>
            </a:stretch>
          </p:blipFill>
          <p:spPr>
            <a:xfrm>
              <a:off x="3011683" y="3104964"/>
              <a:ext cx="275057" cy="404945"/>
            </a:xfrm>
            <a:prstGeom prst="rect">
              <a:avLst/>
            </a:prstGeom>
          </p:spPr>
        </p:pic>
        <p:sp>
          <p:nvSpPr>
            <p:cNvPr id="17" name="矩形 16"/>
            <p:cNvSpPr/>
            <p:nvPr/>
          </p:nvSpPr>
          <p:spPr>
            <a:xfrm>
              <a:off x="1617656" y="4902401"/>
              <a:ext cx="470000" cy="338554"/>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8" name="矩形 17"/>
            <p:cNvSpPr/>
            <p:nvPr/>
          </p:nvSpPr>
          <p:spPr>
            <a:xfrm>
              <a:off x="1229488" y="4574881"/>
              <a:ext cx="1216970" cy="1902152"/>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19" name="矩形 18"/>
            <p:cNvSpPr/>
            <p:nvPr/>
          </p:nvSpPr>
          <p:spPr>
            <a:xfrm>
              <a:off x="1277124" y="6200034"/>
              <a:ext cx="1146468" cy="276999"/>
            </a:xfrm>
            <a:prstGeom prst="rect">
              <a:avLst/>
            </a:prstGeom>
          </p:spPr>
          <p:txBody>
            <a:bodyPr wrap="none">
              <a:noAutofit/>
            </a:bodyPr>
            <a:lstStyle/>
            <a:p>
              <a:pPr fontAlgn="ct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20" name="矩形 19"/>
            <p:cNvSpPr/>
            <p:nvPr/>
          </p:nvSpPr>
          <p:spPr>
            <a:xfrm>
              <a:off x="2010170" y="4717601"/>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sp>
          <p:nvSpPr>
            <p:cNvPr id="21" name="矩形 20"/>
            <p:cNvSpPr/>
            <p:nvPr/>
          </p:nvSpPr>
          <p:spPr>
            <a:xfrm>
              <a:off x="2657109" y="3124354"/>
              <a:ext cx="447558" cy="293078"/>
            </a:xfrm>
            <a:prstGeom prst="rect">
              <a:avLst/>
            </a:prstGeom>
          </p:spPr>
          <p:txBody>
            <a:bodyPr wrap="none">
              <a:noAutofit/>
            </a:bodyPr>
            <a:lstStyle/>
            <a:p>
              <a:pPr fontAlgn="ctr"/>
              <a:r>
                <a:rPr lang="en-US" sz="1200" dirty="0" err="1">
                  <a:latin typeface="Huawei Sans" panose="020C0503030203020204" pitchFamily="34" charset="0"/>
                </a:rPr>
                <a:t>OLT</a:t>
              </a:r>
              <a:endParaRPr lang="en-US" sz="1200" dirty="0">
                <a:latin typeface="Huawei Sans" panose="020C0503030203020204" pitchFamily="34" charset="0"/>
              </a:endParaRPr>
            </a:p>
          </p:txBody>
        </p:sp>
        <p:pic>
          <p:nvPicPr>
            <p:cNvPr id="22" name="图片 21"/>
            <p:cNvPicPr>
              <a:picLocks noChangeAspect="1"/>
            </p:cNvPicPr>
            <p:nvPr/>
          </p:nvPicPr>
          <p:blipFill>
            <a:blip r:embed="rId3" cstate="print"/>
            <a:stretch>
              <a:fillRect/>
            </a:stretch>
          </p:blipFill>
          <p:spPr>
            <a:xfrm flipV="1">
              <a:off x="2850047" y="4662731"/>
              <a:ext cx="598328" cy="98001"/>
            </a:xfrm>
            <a:prstGeom prst="rect">
              <a:avLst/>
            </a:prstGeom>
          </p:spPr>
        </p:pic>
        <p:grpSp>
          <p:nvGrpSpPr>
            <p:cNvPr id="23" name="组合 22"/>
            <p:cNvGrpSpPr/>
            <p:nvPr/>
          </p:nvGrpSpPr>
          <p:grpSpPr>
            <a:xfrm>
              <a:off x="2726718" y="4760732"/>
              <a:ext cx="359271" cy="806342"/>
              <a:chOff x="1415480" y="4791165"/>
              <a:chExt cx="359271" cy="806342"/>
            </a:xfrm>
          </p:grpSpPr>
          <p:cxnSp>
            <p:nvCxnSpPr>
              <p:cNvPr id="24" name="直接连接符 23"/>
              <p:cNvCxnSpPr>
                <a:endCxn id="25"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5" name="图片 24"/>
              <p:cNvPicPr>
                <a:picLocks noChangeAspect="1"/>
              </p:cNvPicPr>
              <p:nvPr/>
            </p:nvPicPr>
            <p:blipFill>
              <a:blip r:embed="rId5" cstate="print"/>
              <a:stretch>
                <a:fillRect/>
              </a:stretch>
            </p:blipFill>
            <p:spPr>
              <a:xfrm>
                <a:off x="1415480" y="5319072"/>
                <a:ext cx="359271" cy="278435"/>
              </a:xfrm>
              <a:prstGeom prst="rect">
                <a:avLst/>
              </a:prstGeom>
            </p:spPr>
          </p:pic>
        </p:grpSp>
        <p:sp>
          <p:nvSpPr>
            <p:cNvPr id="26" name="矩形 25"/>
            <p:cNvSpPr/>
            <p:nvPr/>
          </p:nvSpPr>
          <p:spPr>
            <a:xfrm>
              <a:off x="2928894" y="4902401"/>
              <a:ext cx="470000" cy="338554"/>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7" name="矩形 26"/>
            <p:cNvSpPr/>
            <p:nvPr/>
          </p:nvSpPr>
          <p:spPr>
            <a:xfrm>
              <a:off x="2540726" y="4574881"/>
              <a:ext cx="1216970" cy="1902152"/>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28" name="矩形 27"/>
            <p:cNvSpPr/>
            <p:nvPr/>
          </p:nvSpPr>
          <p:spPr>
            <a:xfrm>
              <a:off x="2567608" y="6200034"/>
              <a:ext cx="1146468" cy="276999"/>
            </a:xfrm>
            <a:prstGeom prst="rect">
              <a:avLst/>
            </a:prstGeom>
          </p:spPr>
          <p:txBody>
            <a:bodyPr wrap="none">
              <a:noAutofit/>
            </a:bodyPr>
            <a:lstStyle/>
            <a:p>
              <a:pPr fontAlgn="ct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29" name="矩形 28"/>
            <p:cNvSpPr/>
            <p:nvPr/>
          </p:nvSpPr>
          <p:spPr>
            <a:xfrm>
              <a:off x="3321408" y="4717601"/>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pic>
          <p:nvPicPr>
            <p:cNvPr id="30" name="图片 29"/>
            <p:cNvPicPr>
              <a:picLocks noChangeAspect="1"/>
            </p:cNvPicPr>
            <p:nvPr/>
          </p:nvPicPr>
          <p:blipFill>
            <a:blip r:embed="rId3" cstate="print"/>
            <a:stretch>
              <a:fillRect/>
            </a:stretch>
          </p:blipFill>
          <p:spPr>
            <a:xfrm flipV="1">
              <a:off x="4148176" y="4662731"/>
              <a:ext cx="598328" cy="98001"/>
            </a:xfrm>
            <a:prstGeom prst="rect">
              <a:avLst/>
            </a:prstGeom>
          </p:spPr>
        </p:pic>
        <p:grpSp>
          <p:nvGrpSpPr>
            <p:cNvPr id="31" name="组合 30"/>
            <p:cNvGrpSpPr/>
            <p:nvPr/>
          </p:nvGrpSpPr>
          <p:grpSpPr>
            <a:xfrm>
              <a:off x="4268263" y="4760732"/>
              <a:ext cx="359271" cy="806342"/>
              <a:chOff x="1899472" y="4791165"/>
              <a:chExt cx="359271" cy="806342"/>
            </a:xfrm>
          </p:grpSpPr>
          <p:cxnSp>
            <p:nvCxnSpPr>
              <p:cNvPr id="32" name="直接连接符 31"/>
              <p:cNvCxnSpPr>
                <a:endCxn id="3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3" name="图片 32"/>
              <p:cNvPicPr>
                <a:picLocks noChangeAspect="1"/>
              </p:cNvPicPr>
              <p:nvPr/>
            </p:nvPicPr>
            <p:blipFill>
              <a:blip r:embed="rId5" cstate="print"/>
              <a:stretch>
                <a:fillRect/>
              </a:stretch>
            </p:blipFill>
            <p:spPr>
              <a:xfrm>
                <a:off x="1899472" y="5319072"/>
                <a:ext cx="359271" cy="278435"/>
              </a:xfrm>
              <a:prstGeom prst="rect">
                <a:avLst/>
              </a:prstGeom>
            </p:spPr>
          </p:pic>
        </p:grpSp>
        <p:sp>
          <p:nvSpPr>
            <p:cNvPr id="34" name="矩形 33"/>
            <p:cNvSpPr/>
            <p:nvPr/>
          </p:nvSpPr>
          <p:spPr>
            <a:xfrm>
              <a:off x="3838855" y="4574881"/>
              <a:ext cx="1216970" cy="1902152"/>
            </a:xfrm>
            <a:prstGeom prst="rect">
              <a:avLst/>
            </a:prstGeom>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35" name="矩形 34"/>
            <p:cNvSpPr/>
            <p:nvPr/>
          </p:nvSpPr>
          <p:spPr>
            <a:xfrm>
              <a:off x="3877964" y="6200034"/>
              <a:ext cx="1146468" cy="276999"/>
            </a:xfrm>
            <a:prstGeom prst="rect">
              <a:avLst/>
            </a:prstGeom>
          </p:spPr>
          <p:txBody>
            <a:bodyPr wrap="none">
              <a:noAutofit/>
            </a:bodyPr>
            <a:lstStyle/>
            <a:p>
              <a:pPr fontAlgn="ct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Sub </a:t>
              </a: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36" name="矩形 35"/>
            <p:cNvSpPr/>
            <p:nvPr/>
          </p:nvSpPr>
          <p:spPr>
            <a:xfrm>
              <a:off x="4619537" y="4717601"/>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37" name="直接连接符 36"/>
            <p:cNvCxnSpPr>
              <a:stCxn id="16" idx="2"/>
              <a:endCxn id="12" idx="3"/>
            </p:cNvCxnSpPr>
            <p:nvPr/>
          </p:nvCxnSpPr>
          <p:spPr bwMode="auto">
            <a:xfrm>
              <a:off x="3149212" y="3509909"/>
              <a:ext cx="0"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8" name="直接连接符 37"/>
            <p:cNvCxnSpPr/>
            <p:nvPr/>
          </p:nvCxnSpPr>
          <p:spPr bwMode="auto">
            <a:xfrm>
              <a:off x="1820531" y="4199735"/>
              <a:ext cx="11628"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9" name="直接连接符 38"/>
            <p:cNvCxnSpPr>
              <a:stCxn id="42" idx="1"/>
              <a:endCxn id="30" idx="2"/>
            </p:cNvCxnSpPr>
            <p:nvPr/>
          </p:nvCxnSpPr>
          <p:spPr bwMode="auto">
            <a:xfrm flipH="1">
              <a:off x="4447340" y="4199735"/>
              <a:ext cx="1"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0" name="直接连接符 39"/>
            <p:cNvCxnSpPr/>
            <p:nvPr/>
          </p:nvCxnSpPr>
          <p:spPr bwMode="auto">
            <a:xfrm>
              <a:off x="3148830" y="4199735"/>
              <a:ext cx="762"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41" name="图片 40"/>
            <p:cNvPicPr>
              <a:picLocks noChangeAspect="1"/>
            </p:cNvPicPr>
            <p:nvPr/>
          </p:nvPicPr>
          <p:blipFill>
            <a:blip r:embed="rId4" cstate="print"/>
            <a:stretch>
              <a:fillRect/>
            </a:stretch>
          </p:blipFill>
          <p:spPr>
            <a:xfrm rot="16200000">
              <a:off x="1672508" y="3897106"/>
              <a:ext cx="307673" cy="297585"/>
            </a:xfrm>
            <a:prstGeom prst="rect">
              <a:avLst/>
            </a:prstGeom>
          </p:spPr>
        </p:pic>
        <p:pic>
          <p:nvPicPr>
            <p:cNvPr id="42" name="图片 41"/>
            <p:cNvPicPr>
              <a:picLocks noChangeAspect="1"/>
            </p:cNvPicPr>
            <p:nvPr/>
          </p:nvPicPr>
          <p:blipFill>
            <a:blip r:embed="rId4" cstate="print"/>
            <a:stretch>
              <a:fillRect/>
            </a:stretch>
          </p:blipFill>
          <p:spPr>
            <a:xfrm rot="16200000">
              <a:off x="4293504" y="3897106"/>
              <a:ext cx="307673" cy="297585"/>
            </a:xfrm>
            <a:prstGeom prst="rect">
              <a:avLst/>
            </a:prstGeom>
          </p:spPr>
        </p:pic>
        <p:cxnSp>
          <p:nvCxnSpPr>
            <p:cNvPr id="43" name="直接连接符 42"/>
            <p:cNvCxnSpPr>
              <a:stCxn id="16" idx="2"/>
              <a:endCxn id="41" idx="3"/>
            </p:cNvCxnSpPr>
            <p:nvPr/>
          </p:nvCxnSpPr>
          <p:spPr bwMode="auto">
            <a:xfrm flipH="1">
              <a:off x="1826345" y="3509909"/>
              <a:ext cx="1322867"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4" name="直接连接符 43"/>
            <p:cNvCxnSpPr>
              <a:stCxn id="16" idx="2"/>
              <a:endCxn id="42" idx="3"/>
            </p:cNvCxnSpPr>
            <p:nvPr/>
          </p:nvCxnSpPr>
          <p:spPr bwMode="auto">
            <a:xfrm>
              <a:off x="3149212" y="3509909"/>
              <a:ext cx="1298129"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45" name="矩形 44"/>
            <p:cNvSpPr/>
            <p:nvPr/>
          </p:nvSpPr>
          <p:spPr>
            <a:xfrm>
              <a:off x="739093" y="3070372"/>
              <a:ext cx="1990705" cy="461665"/>
            </a:xfrm>
            <a:prstGeom prst="rect">
              <a:avLst/>
            </a:prstGeom>
          </p:spPr>
          <p:txBody>
            <a:bodyPr wrap="square">
              <a:noAutofit/>
            </a:bodyPr>
            <a:lstStyle/>
            <a:p>
              <a:pPr algn="ctr" fontAlgn="ct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Super </a:t>
              </a: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a:t>
              </a:r>
            </a:p>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VLANIF</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10:192.168.0.1/24</a:t>
              </a:r>
            </a:p>
          </p:txBody>
        </p:sp>
        <p:sp>
          <p:nvSpPr>
            <p:cNvPr id="47" name="矩形 46"/>
            <p:cNvSpPr/>
            <p:nvPr/>
          </p:nvSpPr>
          <p:spPr>
            <a:xfrm>
              <a:off x="1281238" y="5556624"/>
              <a:ext cx="1101842" cy="550118"/>
            </a:xfrm>
            <a:prstGeom prst="rect">
              <a:avLst/>
            </a:prstGeom>
          </p:spPr>
          <p:txBody>
            <a:bodyPr wrap="square">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Endereço IP do host A </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192.168.0.2</a:t>
              </a:r>
            </a:p>
          </p:txBody>
        </p:sp>
        <p:sp>
          <p:nvSpPr>
            <p:cNvPr id="48" name="矩形 47"/>
            <p:cNvSpPr/>
            <p:nvPr/>
          </p:nvSpPr>
          <p:spPr>
            <a:xfrm>
              <a:off x="2581890" y="5570571"/>
              <a:ext cx="1101842" cy="550118"/>
            </a:xfrm>
            <a:prstGeom prst="rect">
              <a:avLst/>
            </a:prstGeom>
          </p:spPr>
          <p:txBody>
            <a:bodyPr wrap="square">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Endereço IP do host B </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192.168.0.13</a:t>
              </a:r>
            </a:p>
          </p:txBody>
        </p:sp>
        <p:sp>
          <p:nvSpPr>
            <p:cNvPr id="49" name="Oval 4"/>
            <p:cNvSpPr>
              <a:spLocks noChangeAspect="1"/>
            </p:cNvSpPr>
            <p:nvPr/>
          </p:nvSpPr>
          <p:spPr>
            <a:xfrm>
              <a:off x="3298004" y="306769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1</a:t>
              </a:r>
            </a:p>
          </p:txBody>
        </p:sp>
        <p:sp>
          <p:nvSpPr>
            <p:cNvPr id="50" name="Oval 4"/>
            <p:cNvSpPr>
              <a:spLocks noChangeAspect="1"/>
            </p:cNvSpPr>
            <p:nvPr/>
          </p:nvSpPr>
          <p:spPr>
            <a:xfrm>
              <a:off x="1062677" y="526041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2</a:t>
              </a:r>
            </a:p>
          </p:txBody>
        </p:sp>
        <p:sp>
          <p:nvSpPr>
            <p:cNvPr id="54" name="任意多边形 53"/>
            <p:cNvSpPr/>
            <p:nvPr/>
          </p:nvSpPr>
          <p:spPr>
            <a:xfrm>
              <a:off x="1439333" y="3488267"/>
              <a:ext cx="1507067" cy="1439333"/>
            </a:xfrm>
            <a:custGeom>
              <a:avLst/>
              <a:gdLst>
                <a:gd name="connsiteX0" fmla="*/ 0 w 1507067"/>
                <a:gd name="connsiteY0" fmla="*/ 1439333 h 1439333"/>
                <a:gd name="connsiteX1" fmla="*/ 118534 w 1507067"/>
                <a:gd name="connsiteY1" fmla="*/ 872066 h 1439333"/>
                <a:gd name="connsiteX2" fmla="*/ 491067 w 1507067"/>
                <a:gd name="connsiteY2" fmla="*/ 338666 h 1439333"/>
                <a:gd name="connsiteX3" fmla="*/ 1507067 w 1507067"/>
                <a:gd name="connsiteY3" fmla="*/ 0 h 1439333"/>
              </a:gdLst>
              <a:ahLst/>
              <a:cxnLst>
                <a:cxn ang="0">
                  <a:pos x="connsiteX0" y="connsiteY0"/>
                </a:cxn>
                <a:cxn ang="0">
                  <a:pos x="connsiteX1" y="connsiteY1"/>
                </a:cxn>
                <a:cxn ang="0">
                  <a:pos x="connsiteX2" y="connsiteY2"/>
                </a:cxn>
                <a:cxn ang="0">
                  <a:pos x="connsiteX3" y="connsiteY3"/>
                </a:cxn>
              </a:cxnLst>
              <a:rect l="l" t="t" r="r" b="b"/>
              <a:pathLst>
                <a:path w="1507067" h="1439333">
                  <a:moveTo>
                    <a:pt x="0" y="1439333"/>
                  </a:moveTo>
                  <a:cubicBezTo>
                    <a:pt x="18344" y="1247422"/>
                    <a:pt x="36689" y="1055511"/>
                    <a:pt x="118534" y="872066"/>
                  </a:cubicBezTo>
                  <a:cubicBezTo>
                    <a:pt x="200379" y="688621"/>
                    <a:pt x="259645" y="484010"/>
                    <a:pt x="491067" y="338666"/>
                  </a:cubicBezTo>
                  <a:cubicBezTo>
                    <a:pt x="722489" y="193322"/>
                    <a:pt x="1114778" y="96661"/>
                    <a:pt x="1507067" y="0"/>
                  </a:cubicBezTo>
                </a:path>
              </a:pathLst>
            </a:custGeom>
            <a:noFill/>
            <a:ln w="19050">
              <a:solidFill>
                <a:srgbClr val="FF0000"/>
              </a:solidFill>
              <a:prstDash val="dash"/>
              <a:headEnd type="none" w="med" len="med"/>
              <a:tailEnd type="triangle" w="med" len="lg"/>
            </a:ln>
          </p:spPr>
          <p:txBody>
            <a:bodyPr vert="horz" wrap="square" lIns="91440" tIns="45720" rIns="91440" bIns="45720" numCol="1" rtlCol="0" anchor="t" anchorCtr="0" compatLnSpc="1">
              <a:prstTxWarp prst="textNoShape">
                <a:avLst/>
              </a:prstTxWarp>
              <a:noAutofit/>
            </a:bodyPr>
            <a:lstStyle/>
            <a:p>
              <a:pPr fontAlgn="ctr"/>
              <a:endParaRPr lang="en-US" altLang="zh-CN" sz="1200" dirty="0">
                <a:latin typeface="Huawei Sans" panose="020C0503030203020204" pitchFamily="34" charset="0"/>
                <a:ea typeface="宋体" pitchFamily="2" charset="-122"/>
              </a:endParaRPr>
            </a:p>
          </p:txBody>
        </p:sp>
        <p:sp>
          <p:nvSpPr>
            <p:cNvPr id="55" name="任意多边形 54"/>
            <p:cNvSpPr/>
            <p:nvPr/>
          </p:nvSpPr>
          <p:spPr>
            <a:xfrm>
              <a:off x="3437467" y="3445933"/>
              <a:ext cx="1164950" cy="1701800"/>
            </a:xfrm>
            <a:custGeom>
              <a:avLst/>
              <a:gdLst>
                <a:gd name="connsiteX0" fmla="*/ 0 w 1164950"/>
                <a:gd name="connsiteY0" fmla="*/ 0 h 1701800"/>
                <a:gd name="connsiteX1" fmla="*/ 829733 w 1164950"/>
                <a:gd name="connsiteY1" fmla="*/ 262467 h 1701800"/>
                <a:gd name="connsiteX2" fmla="*/ 1092200 w 1164950"/>
                <a:gd name="connsiteY2" fmla="*/ 541867 h 1701800"/>
                <a:gd name="connsiteX3" fmla="*/ 1159933 w 1164950"/>
                <a:gd name="connsiteY3" fmla="*/ 1244600 h 1701800"/>
                <a:gd name="connsiteX4" fmla="*/ 1159933 w 1164950"/>
                <a:gd name="connsiteY4" fmla="*/ 1701800 h 170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950" h="1701800">
                  <a:moveTo>
                    <a:pt x="0" y="0"/>
                  </a:moveTo>
                  <a:cubicBezTo>
                    <a:pt x="323850" y="86078"/>
                    <a:pt x="647700" y="172156"/>
                    <a:pt x="829733" y="262467"/>
                  </a:cubicBezTo>
                  <a:cubicBezTo>
                    <a:pt x="1011766" y="352778"/>
                    <a:pt x="1037167" y="378178"/>
                    <a:pt x="1092200" y="541867"/>
                  </a:cubicBezTo>
                  <a:cubicBezTo>
                    <a:pt x="1147233" y="705556"/>
                    <a:pt x="1148644" y="1051278"/>
                    <a:pt x="1159933" y="1244600"/>
                  </a:cubicBezTo>
                  <a:cubicBezTo>
                    <a:pt x="1171222" y="1437922"/>
                    <a:pt x="1159933" y="1701800"/>
                    <a:pt x="1159933" y="1701800"/>
                  </a:cubicBezTo>
                </a:path>
              </a:pathLst>
            </a:custGeom>
            <a:noFill/>
            <a:ln w="19050">
              <a:solidFill>
                <a:srgbClr val="FF0000"/>
              </a:solidFill>
              <a:prstDash val="dash"/>
              <a:headEnd type="none" w="med" len="med"/>
              <a:tailEnd type="triangle" w="med" len="lg"/>
            </a:ln>
          </p:spPr>
          <p:txBody>
            <a:bodyPr vert="horz" wrap="square" lIns="91440" tIns="45720" rIns="91440" bIns="45720" numCol="1" rtlCol="0" anchor="t" anchorCtr="0" compatLnSpc="1">
              <a:prstTxWarp prst="textNoShape">
                <a:avLst/>
              </a:prstTxWarp>
              <a:noAutofit/>
            </a:bodyPr>
            <a:lstStyle/>
            <a:p>
              <a:pPr fontAlgn="ctr"/>
              <a:endParaRPr lang="en-US" altLang="zh-CN" sz="1200" dirty="0">
                <a:latin typeface="Huawei Sans" panose="020C0503030203020204" pitchFamily="34" charset="0"/>
                <a:ea typeface="宋体" pitchFamily="2" charset="-122"/>
              </a:endParaRPr>
            </a:p>
          </p:txBody>
        </p:sp>
        <p:sp>
          <p:nvSpPr>
            <p:cNvPr id="56" name="任意多边形 55"/>
            <p:cNvSpPr/>
            <p:nvPr/>
          </p:nvSpPr>
          <p:spPr>
            <a:xfrm>
              <a:off x="3259667" y="3589867"/>
              <a:ext cx="1064850" cy="1600200"/>
            </a:xfrm>
            <a:custGeom>
              <a:avLst/>
              <a:gdLst>
                <a:gd name="connsiteX0" fmla="*/ 1058333 w 1064850"/>
                <a:gd name="connsiteY0" fmla="*/ 1600200 h 1600200"/>
                <a:gd name="connsiteX1" fmla="*/ 1058333 w 1064850"/>
                <a:gd name="connsiteY1" fmla="*/ 753533 h 1600200"/>
                <a:gd name="connsiteX2" fmla="*/ 990600 w 1064850"/>
                <a:gd name="connsiteY2" fmla="*/ 465666 h 1600200"/>
                <a:gd name="connsiteX3" fmla="*/ 584200 w 1064850"/>
                <a:gd name="connsiteY3" fmla="*/ 237066 h 1600200"/>
                <a:gd name="connsiteX4" fmla="*/ 0 w 1064850"/>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850" h="1600200">
                  <a:moveTo>
                    <a:pt x="1058333" y="1600200"/>
                  </a:moveTo>
                  <a:cubicBezTo>
                    <a:pt x="1063977" y="1271411"/>
                    <a:pt x="1069622" y="942622"/>
                    <a:pt x="1058333" y="753533"/>
                  </a:cubicBezTo>
                  <a:cubicBezTo>
                    <a:pt x="1047044" y="564444"/>
                    <a:pt x="1069622" y="551744"/>
                    <a:pt x="990600" y="465666"/>
                  </a:cubicBezTo>
                  <a:cubicBezTo>
                    <a:pt x="911578" y="379588"/>
                    <a:pt x="749300" y="314677"/>
                    <a:pt x="584200" y="237066"/>
                  </a:cubicBezTo>
                  <a:cubicBezTo>
                    <a:pt x="419100" y="159455"/>
                    <a:pt x="209550" y="79727"/>
                    <a:pt x="0" y="0"/>
                  </a:cubicBezTo>
                </a:path>
              </a:pathLst>
            </a:custGeom>
            <a:noFill/>
            <a:ln w="19050">
              <a:solidFill>
                <a:srgbClr val="FF0000"/>
              </a:solidFill>
              <a:prstDash val="dash"/>
              <a:headEnd type="none" w="med" len="med"/>
              <a:tailEnd type="triangle" w="med" len="lg"/>
            </a:ln>
          </p:spPr>
          <p:txBody>
            <a:bodyPr vert="horz" wrap="square" lIns="91440" tIns="45720" rIns="91440" bIns="45720" numCol="1" rtlCol="0" anchor="t" anchorCtr="0" compatLnSpc="1">
              <a:prstTxWarp prst="textNoShape">
                <a:avLst/>
              </a:prstTxWarp>
              <a:noAutofit/>
            </a:bodyPr>
            <a:lstStyle/>
            <a:p>
              <a:pPr fontAlgn="ctr"/>
              <a:endParaRPr lang="en-US" altLang="zh-CN" sz="1200" dirty="0">
                <a:latin typeface="Huawei Sans" panose="020C0503030203020204" pitchFamily="34" charset="0"/>
                <a:ea typeface="宋体" pitchFamily="2" charset="-122"/>
              </a:endParaRPr>
            </a:p>
          </p:txBody>
        </p:sp>
        <p:sp>
          <p:nvSpPr>
            <p:cNvPr id="57" name="任意多边形 56"/>
            <p:cNvSpPr/>
            <p:nvPr/>
          </p:nvSpPr>
          <p:spPr>
            <a:xfrm>
              <a:off x="1633775" y="3624564"/>
              <a:ext cx="1507067" cy="1439333"/>
            </a:xfrm>
            <a:custGeom>
              <a:avLst/>
              <a:gdLst>
                <a:gd name="connsiteX0" fmla="*/ 0 w 1507067"/>
                <a:gd name="connsiteY0" fmla="*/ 1439333 h 1439333"/>
                <a:gd name="connsiteX1" fmla="*/ 118534 w 1507067"/>
                <a:gd name="connsiteY1" fmla="*/ 872066 h 1439333"/>
                <a:gd name="connsiteX2" fmla="*/ 491067 w 1507067"/>
                <a:gd name="connsiteY2" fmla="*/ 338666 h 1439333"/>
                <a:gd name="connsiteX3" fmla="*/ 1507067 w 1507067"/>
                <a:gd name="connsiteY3" fmla="*/ 0 h 1439333"/>
              </a:gdLst>
              <a:ahLst/>
              <a:cxnLst>
                <a:cxn ang="0">
                  <a:pos x="connsiteX0" y="connsiteY0"/>
                </a:cxn>
                <a:cxn ang="0">
                  <a:pos x="connsiteX1" y="connsiteY1"/>
                </a:cxn>
                <a:cxn ang="0">
                  <a:pos x="connsiteX2" y="connsiteY2"/>
                </a:cxn>
                <a:cxn ang="0">
                  <a:pos x="connsiteX3" y="connsiteY3"/>
                </a:cxn>
              </a:cxnLst>
              <a:rect l="l" t="t" r="r" b="b"/>
              <a:pathLst>
                <a:path w="1507067" h="1439333">
                  <a:moveTo>
                    <a:pt x="0" y="1439333"/>
                  </a:moveTo>
                  <a:cubicBezTo>
                    <a:pt x="18344" y="1247422"/>
                    <a:pt x="36689" y="1055511"/>
                    <a:pt x="118534" y="872066"/>
                  </a:cubicBezTo>
                  <a:cubicBezTo>
                    <a:pt x="200379" y="688621"/>
                    <a:pt x="259645" y="484010"/>
                    <a:pt x="491067" y="338666"/>
                  </a:cubicBezTo>
                  <a:cubicBezTo>
                    <a:pt x="722489" y="193322"/>
                    <a:pt x="1114778" y="96661"/>
                    <a:pt x="1507067" y="0"/>
                  </a:cubicBezTo>
                </a:path>
              </a:pathLst>
            </a:custGeom>
            <a:noFill/>
            <a:ln w="19050">
              <a:solidFill>
                <a:srgbClr val="FF0000"/>
              </a:solidFill>
              <a:prstDash val="dash"/>
              <a:headEnd type="triangle" w="med" len="lg"/>
              <a:tailEnd type="none" w="med" len="lg"/>
            </a:ln>
          </p:spPr>
          <p:txBody>
            <a:bodyPr vert="horz" wrap="square" lIns="91440" tIns="45720" rIns="91440" bIns="45720" numCol="1" rtlCol="0" anchor="t" anchorCtr="0" compatLnSpc="1">
              <a:prstTxWarp prst="textNoShape">
                <a:avLst/>
              </a:prstTxWarp>
              <a:noAutofit/>
            </a:bodyPr>
            <a:lstStyle/>
            <a:p>
              <a:pPr fontAlgn="ctr"/>
              <a:endParaRPr lang="en-US" altLang="zh-CN" sz="1200" dirty="0">
                <a:latin typeface="Huawei Sans" panose="020C0503030203020204" pitchFamily="34" charset="0"/>
                <a:ea typeface="宋体" pitchFamily="2" charset="-122"/>
              </a:endParaRPr>
            </a:p>
          </p:txBody>
        </p:sp>
        <p:sp>
          <p:nvSpPr>
            <p:cNvPr id="58" name="Oval 4"/>
            <p:cNvSpPr>
              <a:spLocks noChangeAspect="1"/>
            </p:cNvSpPr>
            <p:nvPr/>
          </p:nvSpPr>
          <p:spPr>
            <a:xfrm>
              <a:off x="1325238" y="397987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3</a:t>
              </a:r>
            </a:p>
          </p:txBody>
        </p:sp>
        <p:sp>
          <p:nvSpPr>
            <p:cNvPr id="59" name="Oval 4"/>
            <p:cNvSpPr>
              <a:spLocks noChangeAspect="1"/>
            </p:cNvSpPr>
            <p:nvPr/>
          </p:nvSpPr>
          <p:spPr>
            <a:xfrm>
              <a:off x="4345581" y="3597154"/>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4</a:t>
              </a:r>
            </a:p>
          </p:txBody>
        </p:sp>
        <p:sp>
          <p:nvSpPr>
            <p:cNvPr id="60" name="Oval 4"/>
            <p:cNvSpPr>
              <a:spLocks noChangeAspect="1"/>
            </p:cNvSpPr>
            <p:nvPr/>
          </p:nvSpPr>
          <p:spPr>
            <a:xfrm>
              <a:off x="3948764" y="3970286"/>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5</a:t>
              </a:r>
            </a:p>
          </p:txBody>
        </p:sp>
        <p:sp>
          <p:nvSpPr>
            <p:cNvPr id="61" name="Oval 4"/>
            <p:cNvSpPr>
              <a:spLocks noChangeAspect="1"/>
            </p:cNvSpPr>
            <p:nvPr/>
          </p:nvSpPr>
          <p:spPr>
            <a:xfrm>
              <a:off x="2085213" y="400534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6</a:t>
              </a:r>
            </a:p>
          </p:txBody>
        </p:sp>
      </p:grpSp>
      <p:grpSp>
        <p:nvGrpSpPr>
          <p:cNvPr id="62" name="组合 61"/>
          <p:cNvGrpSpPr/>
          <p:nvPr/>
        </p:nvGrpSpPr>
        <p:grpSpPr>
          <a:xfrm>
            <a:off x="5307409" y="2841433"/>
            <a:ext cx="6441677" cy="418113"/>
            <a:chOff x="5513003" y="3509909"/>
            <a:chExt cx="5932756" cy="373975"/>
          </a:xfrm>
        </p:grpSpPr>
        <p:sp>
          <p:nvSpPr>
            <p:cNvPr id="63" name="TextBox 377"/>
            <p:cNvSpPr txBox="1"/>
            <p:nvPr/>
          </p:nvSpPr>
          <p:spPr>
            <a:xfrm>
              <a:off x="5789515" y="3509909"/>
              <a:ext cx="5656244" cy="373975"/>
            </a:xfrm>
            <a:prstGeom prst="rect">
              <a:avLst/>
            </a:prstGeom>
            <a:noFill/>
          </p:spPr>
          <p:txBody>
            <a:bodyPr wrap="square" lIns="91434" tIns="45717" rIns="91434" bIns="45717" rtlCol="0">
              <a:noAutofit/>
            </a:bodyPr>
            <a:lstStyle/>
            <a:p>
              <a:pPr algn="just"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Depois de comparar o endereço IP (192.168.0.13) do host B com seu próprio endereço IP, o host A descobre que ambos os endereços IP estão no mesmo segmento de rede (192.168.0.0/24) e sua tabela ARP não tem nenhuma entrada para o host B.</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椭圆 63"/>
            <p:cNvSpPr>
              <a:spLocks noChangeAspect="1"/>
            </p:cNvSpPr>
            <p:nvPr/>
          </p:nvSpPr>
          <p:spPr>
            <a:xfrm>
              <a:off x="5513003" y="3565476"/>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grpSp>
      <p:grpSp>
        <p:nvGrpSpPr>
          <p:cNvPr id="65" name="组合 64"/>
          <p:cNvGrpSpPr/>
          <p:nvPr/>
        </p:nvGrpSpPr>
        <p:grpSpPr>
          <a:xfrm>
            <a:off x="5307582" y="3628076"/>
            <a:ext cx="5932756" cy="373975"/>
            <a:chOff x="5540107" y="4359555"/>
            <a:chExt cx="5932756" cy="373975"/>
          </a:xfrm>
        </p:grpSpPr>
        <p:sp>
          <p:nvSpPr>
            <p:cNvPr id="66" name="TextBox 377"/>
            <p:cNvSpPr txBox="1"/>
            <p:nvPr/>
          </p:nvSpPr>
          <p:spPr>
            <a:xfrm>
              <a:off x="5816619" y="4359555"/>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host A inicia a difusão de ARP para solicitar o endereço MAC do host B.</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椭圆 66"/>
            <p:cNvSpPr>
              <a:spLocks noChangeAspect="1"/>
            </p:cNvSpPr>
            <p:nvPr/>
          </p:nvSpPr>
          <p:spPr>
            <a:xfrm>
              <a:off x="5540107" y="4415122"/>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grpSp>
      <p:grpSp>
        <p:nvGrpSpPr>
          <p:cNvPr id="68" name="组合 67"/>
          <p:cNvGrpSpPr/>
          <p:nvPr/>
        </p:nvGrpSpPr>
        <p:grpSpPr>
          <a:xfrm>
            <a:off x="5307582" y="3917586"/>
            <a:ext cx="6441676" cy="373975"/>
            <a:chOff x="5561609" y="4811614"/>
            <a:chExt cx="5932756" cy="373975"/>
          </a:xfrm>
        </p:grpSpPr>
        <p:sp>
          <p:nvSpPr>
            <p:cNvPr id="69" name="TextBox 377"/>
            <p:cNvSpPr txBox="1"/>
            <p:nvPr/>
          </p:nvSpPr>
          <p:spPr>
            <a:xfrm>
              <a:off x="5838121" y="4811614"/>
              <a:ext cx="5656244" cy="373975"/>
            </a:xfrm>
            <a:prstGeom prst="rect">
              <a:avLst/>
            </a:prstGeom>
            <a:noFill/>
          </p:spPr>
          <p:txBody>
            <a:bodyPr wrap="square" lIns="91434" tIns="45717" rIns="91434" bIns="45717" rtlCol="0">
              <a:noAutofit/>
            </a:bodyPr>
            <a:lstStyle/>
            <a:p>
              <a:pPr algn="just"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host B não está no domínio de broadcast da sub VLAN 100 e não pode receber a solicitação ARP do host A. Como o proxy ARP do gateway está ativado entre as sub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após receber a solicitação ARP do host A, o gateway pesquisa a tabela de roteamento e descobre que o endereço IP (192.168.0.13) do host B na solicitação ARP é uma rota de interface direta. Em seguida, o gateway inicia o broadcast de ARP para as outras interfaces de sub VLAN para solicitar o endereço MAC do host B</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70" name="椭圆 69"/>
            <p:cNvSpPr>
              <a:spLocks noChangeAspect="1"/>
            </p:cNvSpPr>
            <p:nvPr/>
          </p:nvSpPr>
          <p:spPr>
            <a:xfrm>
              <a:off x="5561609" y="4867181"/>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altLang="zh-CN" sz="1200" b="1" dirty="0">
                  <a:solidFill>
                    <a:prstClr val="black"/>
                  </a:solidFill>
                  <a:latin typeface="Huawei Sans" panose="020C0503030203020204" pitchFamily="34" charset="0"/>
                </a:rPr>
                <a:t>4</a:t>
              </a:r>
            </a:p>
          </p:txBody>
        </p:sp>
      </p:grpSp>
      <p:grpSp>
        <p:nvGrpSpPr>
          <p:cNvPr id="71" name="组合 70"/>
          <p:cNvGrpSpPr/>
          <p:nvPr/>
        </p:nvGrpSpPr>
        <p:grpSpPr>
          <a:xfrm>
            <a:off x="5307582" y="5082887"/>
            <a:ext cx="5932756" cy="373975"/>
            <a:chOff x="5568391" y="5980139"/>
            <a:chExt cx="5932756" cy="373975"/>
          </a:xfrm>
        </p:grpSpPr>
        <p:sp>
          <p:nvSpPr>
            <p:cNvPr id="72" name="TextBox 377"/>
            <p:cNvSpPr txBox="1"/>
            <p:nvPr/>
          </p:nvSpPr>
          <p:spPr>
            <a:xfrm>
              <a:off x="5844903" y="5980139"/>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Após receber uma solicitação ARP, o host B responde com uma resposta ARP.</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椭圆 72"/>
            <p:cNvSpPr>
              <a:spLocks noChangeAspect="1"/>
            </p:cNvSpPr>
            <p:nvPr/>
          </p:nvSpPr>
          <p:spPr>
            <a:xfrm>
              <a:off x="5568391" y="6035706"/>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5</a:t>
              </a:r>
            </a:p>
          </p:txBody>
        </p:sp>
      </p:grpSp>
      <p:grpSp>
        <p:nvGrpSpPr>
          <p:cNvPr id="74" name="组合 73"/>
          <p:cNvGrpSpPr/>
          <p:nvPr/>
        </p:nvGrpSpPr>
        <p:grpSpPr>
          <a:xfrm>
            <a:off x="5307582" y="5365933"/>
            <a:ext cx="6441676" cy="373975"/>
            <a:chOff x="5568391" y="6354114"/>
            <a:chExt cx="5932756" cy="373975"/>
          </a:xfrm>
        </p:grpSpPr>
        <p:sp>
          <p:nvSpPr>
            <p:cNvPr id="75" name="TextBox 377"/>
            <p:cNvSpPr txBox="1"/>
            <p:nvPr/>
          </p:nvSpPr>
          <p:spPr>
            <a:xfrm>
              <a:off x="5844903" y="6354114"/>
              <a:ext cx="5656244" cy="373975"/>
            </a:xfrm>
            <a:prstGeom prst="rect">
              <a:avLst/>
            </a:prstGeom>
            <a:noFill/>
          </p:spPr>
          <p:txBody>
            <a:bodyPr wrap="square" lIns="91434" tIns="45717" rIns="91434" bIns="45717" rtlCol="0">
              <a:noAutofit/>
            </a:bodyPr>
            <a:lstStyle/>
            <a:p>
              <a:pPr algn="just"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Após receber a resposta do host B, o gateway responde ao host A com o endereço MAC do gateway. O host A considerará esse endereço MAC como o endereço MAC do host B. As tabelas ARP do gateway e do host A têm entradas para o host B. Para enviar pacotes ao host B, o host A inicialmente envia pacotes ao gateway que, por sua vez, executa o encaminhamento da Camada 3 para implementar a comunicação entre os hosts A e B.</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椭圆 75"/>
            <p:cNvSpPr>
              <a:spLocks noChangeAspect="1"/>
            </p:cNvSpPr>
            <p:nvPr/>
          </p:nvSpPr>
          <p:spPr>
            <a:xfrm>
              <a:off x="5568391" y="6409681"/>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just" fontAlgn="ct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1" dirty="0">
                  <a:solidFill>
                    <a:prstClr val="black"/>
                  </a:solidFill>
                  <a:latin typeface="Huawei Sans" panose="020C0503030203020204" pitchFamily="34" charset="0"/>
                </a:rPr>
                <a:t>6</a:t>
              </a:r>
            </a:p>
          </p:txBody>
        </p:sp>
      </p:grpSp>
      <p:grpSp>
        <p:nvGrpSpPr>
          <p:cNvPr id="3" name="组合 15">
            <a:extLst>
              <a:ext uri="{FF2B5EF4-FFF2-40B4-BE49-F238E27FC236}">
                <a16:creationId xmlns:a16="http://schemas.microsoft.com/office/drawing/2014/main" id="{AA67FEBC-C9A9-1D3E-6B91-EE48CF9F7FD4}"/>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3DB5E4C2-976F-15AC-FBF4-D9D88629365C}"/>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BF1A9637-B0EF-243D-F6CE-0094363C9E0E}"/>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73F269AC-8BC3-CAA8-18E0-888260DF1DE9}"/>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021A990A-72E4-0639-55A9-3D54D9E9BF7C}"/>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C17EE759-D0CC-E66D-C6C8-F15BF2E8A50F}"/>
                </a:ext>
              </a:extLst>
            </p:cNvPr>
            <p:cNvSpPr/>
            <p:nvPr/>
          </p:nvSpPr>
          <p:spPr bwMode="auto">
            <a:xfrm>
              <a:off x="8708347" y="51856"/>
              <a:ext cx="52586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DBF74D70-0516-A85A-1D5E-BC6D0A33FEC0}"/>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5569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(1) </a:t>
            </a:r>
          </a:p>
        </p:txBody>
      </p:sp>
      <p:sp>
        <p:nvSpPr>
          <p:cNvPr id="10" name="圆角矩形 75"/>
          <p:cNvSpPr/>
          <p:nvPr/>
        </p:nvSpPr>
        <p:spPr>
          <a:xfrm>
            <a:off x="442912"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Visão geral dos atributos de VLAN</a:t>
            </a:r>
            <a:endParaRPr lang="en-US" sz="1800" b="1" dirty="0">
              <a:solidFill>
                <a:prstClr val="white"/>
              </a:solidFill>
              <a:latin typeface="Huawei Sans" panose="020C0503030203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952680409"/>
              </p:ext>
            </p:extLst>
          </p:nvPr>
        </p:nvGraphicFramePr>
        <p:xfrm>
          <a:off x="442912" y="1694834"/>
          <a:ext cx="11306175" cy="4474080"/>
        </p:xfrm>
        <a:graphic>
          <a:graphicData uri="http://schemas.openxmlformats.org/drawingml/2006/table">
            <a:tbl>
              <a:tblPr/>
              <a:tblGrid>
                <a:gridCol w="1272955">
                  <a:extLst>
                    <a:ext uri="{9D8B030D-6E8A-4147-A177-3AD203B41FA5}">
                      <a16:colId xmlns:a16="http://schemas.microsoft.com/office/drawing/2014/main" val="20000"/>
                    </a:ext>
                  </a:extLst>
                </a:gridCol>
                <a:gridCol w="5284694">
                  <a:extLst>
                    <a:ext uri="{9D8B030D-6E8A-4147-A177-3AD203B41FA5}">
                      <a16:colId xmlns:a16="http://schemas.microsoft.com/office/drawing/2014/main" val="20001"/>
                    </a:ext>
                  </a:extLst>
                </a:gridCol>
                <a:gridCol w="2263622">
                  <a:extLst>
                    <a:ext uri="{9D8B030D-6E8A-4147-A177-3AD203B41FA5}">
                      <a16:colId xmlns:a16="http://schemas.microsoft.com/office/drawing/2014/main" val="20002"/>
                    </a:ext>
                  </a:extLst>
                </a:gridCol>
                <a:gridCol w="2484904">
                  <a:extLst>
                    <a:ext uri="{9D8B030D-6E8A-4147-A177-3AD203B41FA5}">
                      <a16:colId xmlns:a16="http://schemas.microsoft.com/office/drawing/2014/main" val="20003"/>
                    </a:ext>
                  </a:extLst>
                </a:gridCol>
              </a:tblGrid>
              <a:tr h="684076">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Nome do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Serviços suportados por Fluxos de Serviço em uma VLAN</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Capacidade</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Transmissão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Transparente</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28000">
                <a:tc>
                  <a:txBody>
                    <a:bodyPr/>
                    <a:lstStyle/>
                    <a:p>
                      <a:pPr algn="ctr" fontAlgn="ctr">
                        <a:lnSpc>
                          <a:spcPct val="10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Common</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200" b="0" dirty="0">
                          <a:latin typeface="Huawei Sans" panose="020C0503030203020204" pitchFamily="34" charset="0"/>
                          <a:ea typeface="方正兰亭黑简体" panose="02000000000000000000" pitchFamily="2" charset="-122"/>
                          <a:cs typeface="Huawei Sans" panose="020C0503030203020204" pitchFamily="34" charset="0"/>
                        </a:rPr>
                        <a:t>Somente o atributo de uma VLAN com marcação única pode ser definido como comum. Ela é usada como uma VLAN comum da Camada 2. Se for usada para encaminhamento da Camada 3, precisará de uma interface de VLAN da Camada 3</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algn="l"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Os</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seguintes</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serviços</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são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compatíveis</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DHCP Option82,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retransmissão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DHCP de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camada</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2,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retransmissão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DHCP de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camada</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3, PITP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PPPoE</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anti-spoofing de MAC, anti-spoofing de IP, IPTV multicast e proxy ARP.</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algn="l" fontAlgn="ctr">
                        <a:lnSpc>
                          <a:spcPct val="100000"/>
                        </a:lnSpc>
                        <a:spcBef>
                          <a:spcPts val="600"/>
                        </a:spcBef>
                        <a:spcAft>
                          <a:spcPts val="600"/>
                        </a:spcAft>
                      </a:pPr>
                      <a:r>
                        <a:rPr lang="pt-BR" sz="1200" b="0" dirty="0">
                          <a:latin typeface="Huawei Sans" panose="020C0503030203020204" pitchFamily="34" charset="0"/>
                          <a:ea typeface="方正兰亭黑简体" panose="02000000000000000000" pitchFamily="2" charset="-122"/>
                          <a:cs typeface="Huawei Sans" panose="020C0503030203020204" pitchFamily="34" charset="0"/>
                        </a:rPr>
                        <a:t>Há suporte para a transmissão transparente básica por meio de hardware. As placas de serviço não oferecem suporte à transmissão transparente por meio de hardware para fluxos de serviço de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comuns ou de empilhamento, mas capturam pacotes DHCP, PPP e IGMP globalmente (se os recursos relacionados estiverem ativados em uma VLAN).</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895936">
                <a:tc>
                  <a:txBody>
                    <a:bodyPr/>
                    <a:lstStyle/>
                    <a:p>
                      <a:pPr algn="ctr" fontAlgn="ctr">
                        <a:lnSpc>
                          <a:spcPct val="10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Stacking</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200" b="0" dirty="0">
                          <a:latin typeface="Huawei Sans" panose="020C0503030203020204" pitchFamily="34" charset="0"/>
                          <a:ea typeface="方正兰亭黑简体" panose="02000000000000000000" pitchFamily="2" charset="-122"/>
                          <a:cs typeface="Huawei Sans" panose="020C0503030203020204" pitchFamily="34" charset="0"/>
                        </a:rPr>
                        <a:t>Somente o atributo de uma VLAN com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dupla pode ser definido como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As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VLAN externa e interna de uma VLAN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são alocadas pela OLT e são usadas para autenticação pelo BRAS de camada superior para implementar o serviço de atacado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multi-ISP</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en-US"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en-US"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1548000">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QinQ</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200" b="0" dirty="0">
                          <a:latin typeface="Huawei Sans" panose="020C0503030203020204" pitchFamily="34" charset="0"/>
                          <a:ea typeface="方正兰亭黑简体" panose="02000000000000000000" pitchFamily="2" charset="-122"/>
                          <a:cs typeface="Huawei Sans" panose="020C0503030203020204" pitchFamily="34" charset="0"/>
                        </a:rPr>
                        <a:t>Uma VLAN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é compatível com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com uma ou várias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e se aplica a um cenário de transmissão transparente ou de linha privada. Se for usada uma VLAN com várias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as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VLAN externa e interna serão alocadas na OLT. Se for usada uma VLAN com marcação dupla, os pacotes do lado do usuário carregam uma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VLAN e a OLT adiciona uma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600"/>
                        </a:spcBef>
                        <a:spcAft>
                          <a:spcPts val="600"/>
                        </a:spcAft>
                        <a:buClrTx/>
                        <a:buSzTx/>
                        <a:buFontTx/>
                        <a:buNone/>
                        <a:tabLst/>
                        <a:defRPr/>
                      </a:pP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serviços a seguir </a:t>
                      </a:r>
                      <a:r>
                        <a:rPr lang="pt-BR"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não</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são compatíveis: DHCP Option82, retransmissão DHCP de camada 2, retransmissão DHCP de camada 3, PITP (PPPoE+),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anti-spoofing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MAC,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anti-spoofing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IP, IPTV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multicast</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proxy ARP</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600"/>
                        </a:spcBef>
                        <a:spcAft>
                          <a:spcPts val="600"/>
                        </a:spcAft>
                        <a:buClrTx/>
                        <a:buSzTx/>
                        <a:buFontTx/>
                        <a:buNone/>
                        <a:tabLst/>
                        <a:defRPr/>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Há suporte para uma poderosa transmissão transparente por meio de hardware. As placas de serviço suportam a transmissão transparente por meio de hardware para fluxos de serviço de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QinQ</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组合 15">
            <a:extLst>
              <a:ext uri="{FF2B5EF4-FFF2-40B4-BE49-F238E27FC236}">
                <a16:creationId xmlns:a16="http://schemas.microsoft.com/office/drawing/2014/main" id="{DD41BB54-19A6-97DA-C701-0DEA290EE931}"/>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F502AE35-E6A1-240E-C730-426247598B4B}"/>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91275EBE-93C1-B038-D5E1-7615E5D2C1E6}"/>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9DDC70D9-6C8F-0FAA-E09F-557796CE22C3}"/>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40EE9908-014F-71FD-D925-638AD60E9648}"/>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393072D4-7185-72AC-2E09-B1EB37723A09}"/>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CD063D78-6C3A-F20C-D544-E7440DE66060}"/>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4682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(2) </a:t>
            </a:r>
          </a:p>
        </p:txBody>
      </p:sp>
      <p:sp>
        <p:nvSpPr>
          <p:cNvPr id="10" name="圆角矩形 75"/>
          <p:cNvSpPr/>
          <p:nvPr/>
        </p:nvSpPr>
        <p:spPr>
          <a:xfrm>
            <a:off x="442912"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a:solidFill>
                  <a:prstClr val="white"/>
                </a:solidFill>
                <a:latin typeface="Huawei Sans" panose="020C0503030203020204" pitchFamily="34" charset="0"/>
                <a:ea typeface="微软雅黑"/>
              </a:rPr>
              <a:t>VLAN Stacking (1</a:t>
            </a:r>
            <a:r>
              <a:rPr lang="en-US" sz="1800" b="1" dirty="0">
                <a:solidFill>
                  <a:prstClr val="white"/>
                </a:solidFill>
                <a:latin typeface="Huawei Sans" panose="020C0503030203020204" pitchFamily="34" charset="0"/>
                <a:ea typeface="微软雅黑"/>
              </a:rPr>
              <a:t>)</a:t>
            </a:r>
          </a:p>
        </p:txBody>
      </p:sp>
      <p:sp>
        <p:nvSpPr>
          <p:cNvPr id="11" name="矩形 10"/>
          <p:cNvSpPr/>
          <p:nvPr/>
        </p:nvSpPr>
        <p:spPr>
          <a:xfrm>
            <a:off x="442913" y="1783210"/>
            <a:ext cx="11306174" cy="2893100"/>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Contexto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93725" lvl="1" indent="-30162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requisitos básicos da VLAN MUX devem ser atendidos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93725" lvl="1" indent="-30162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recursos da VLAN são insuficientes quando o número de usuários aumenta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593725" lvl="1" indent="-30162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usuários conectados ao mesmo dispositivo podem pertencer a diferentes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ISPs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 dispositivo de acesso precisa fornecer informações para identificar o ISP ao qual o usuário pertence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Descrição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do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atributo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593725" lvl="1" indent="-301625"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Stacking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é baseado no 802.1Q. A ideia central é aumentar o número de usuários (o número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é aumentado de 4k para 4k x 4k). Os pacotes com duas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802.1Q atravessam a rede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backbone</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um provedor de serviços e chegam ao BRAS para autenticação com base em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duplas. Como alternativa, quando a rede da camada superior funciona no modo L2, os pacotes são encaminhados diretamente com base nas informações de VLAN+MAC para implementar o serviço de atacado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multi-ISP</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8B0E9901-9F33-4F4F-2565-A5A064310F95}"/>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165D3B80-47D5-7BCA-4914-0FDD52C4F54C}"/>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FB955C9D-F7AE-19D1-56EB-06DAE5E30C6B}"/>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9733AAFD-DBF1-E267-D8AC-4A0D7728C5F7}"/>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404C5EF9-0066-CBB5-678C-67C72AFAC7EE}"/>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22720427-670F-EF0B-913C-6BF8712B61A4}"/>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872604C5-3997-6B14-FC8C-FE7681C52AD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90927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(3) </a:t>
            </a:r>
          </a:p>
        </p:txBody>
      </p:sp>
      <p:sp>
        <p:nvSpPr>
          <p:cNvPr id="13" name="圆角矩形 75"/>
          <p:cNvSpPr/>
          <p:nvPr/>
        </p:nvSpPr>
        <p:spPr>
          <a:xfrm>
            <a:off x="442912" y="1294160"/>
            <a:ext cx="1130634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b="1" dirty="0">
                <a:solidFill>
                  <a:prstClr val="white"/>
                </a:solidFill>
                <a:latin typeface="Huawei Sans" panose="020C0503030203020204" pitchFamily="34" charset="0"/>
                <a:ea typeface="微软雅黑"/>
              </a:rPr>
              <a:t>VLAN Stacking (2)</a:t>
            </a:r>
          </a:p>
        </p:txBody>
      </p:sp>
      <p:sp>
        <p:nvSpPr>
          <p:cNvPr id="14" name="矩形 13"/>
          <p:cNvSpPr/>
          <p:nvPr/>
        </p:nvSpPr>
        <p:spPr>
          <a:xfrm>
            <a:off x="431737" y="1764414"/>
            <a:ext cx="11317523" cy="727457"/>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se aplica a um cenário em que vários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ISPs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usam a mesma OLT para atender a diferentes usuários. A OLT encaminha pacotes para diferentes operadoras de acordo com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externa dos pacotes, e os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ISPs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diferenciam os usuários e fornecem serviços diferentes com base na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interna dos pacotes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67" name="表格 66"/>
          <p:cNvGraphicFramePr>
            <a:graphicFrameLocks noGrp="1"/>
          </p:cNvGraphicFramePr>
          <p:nvPr>
            <p:extLst>
              <p:ext uri="{D42A27DB-BD31-4B8C-83A1-F6EECF244321}">
                <p14:modId xmlns:p14="http://schemas.microsoft.com/office/powerpoint/2010/main" val="1435196479"/>
              </p:ext>
            </p:extLst>
          </p:nvPr>
        </p:nvGraphicFramePr>
        <p:xfrm>
          <a:off x="5447886" y="2506500"/>
          <a:ext cx="6296614" cy="1359714"/>
        </p:xfrm>
        <a:graphic>
          <a:graphicData uri="http://schemas.openxmlformats.org/drawingml/2006/table">
            <a:tbl>
              <a:tblPr/>
              <a:tblGrid>
                <a:gridCol w="1221398">
                  <a:extLst>
                    <a:ext uri="{9D8B030D-6E8A-4147-A177-3AD203B41FA5}">
                      <a16:colId xmlns:a16="http://schemas.microsoft.com/office/drawing/2014/main" val="20000"/>
                    </a:ext>
                  </a:extLst>
                </a:gridCol>
                <a:gridCol w="2537608">
                  <a:extLst>
                    <a:ext uri="{9D8B030D-6E8A-4147-A177-3AD203B41FA5}">
                      <a16:colId xmlns:a16="http://schemas.microsoft.com/office/drawing/2014/main" val="20001"/>
                    </a:ext>
                  </a:extLst>
                </a:gridCol>
                <a:gridCol w="2537608">
                  <a:extLst>
                    <a:ext uri="{9D8B030D-6E8A-4147-A177-3AD203B41FA5}">
                      <a16:colId xmlns:a16="http://schemas.microsoft.com/office/drawing/2014/main" val="20002"/>
                    </a:ext>
                  </a:extLst>
                </a:gridCol>
              </a:tblGrid>
              <a:tr h="584857">
                <a:tc>
                  <a:txBody>
                    <a:bodyPr/>
                    <a:lstStyle/>
                    <a:p>
                      <a:pPr marL="0" algn="ctr" defTabSz="914034" rtl="0" eaLnBrk="1" fontAlgn="ctr" latinLnBrk="0" hangingPunct="1">
                        <a:lnSpc>
                          <a:spcPct val="100000"/>
                        </a:lnSpc>
                        <a:spcBef>
                          <a:spcPts val="600"/>
                        </a:spcBef>
                        <a:spcAft>
                          <a:spcPts val="600"/>
                        </a:spcAft>
                      </a:pP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Usuário</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Tag de VLAN Interna</a:t>
                      </a:r>
                    </a:p>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Identificação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um </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Tag de VLAN Externa</a:t>
                      </a:r>
                    </a:p>
                    <a:p>
                      <a:pPr marL="0" algn="ctr" defTabSz="914034" rtl="0" eaLnBrk="1" fontAlgn="ctr" latinLnBrk="0" hangingPunct="1">
                        <a:lnSpc>
                          <a:spcPct val="100000"/>
                        </a:lnSpc>
                        <a:spcBef>
                          <a:spcPts val="600"/>
                        </a:spcBef>
                        <a:spcAft>
                          <a:spcPts val="600"/>
                        </a:spcAft>
                      </a:pP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Identificação</a:t>
                      </a:r>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um ISP)</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50038">
                <a:tc>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50038">
                <a:tc>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200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en-US"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250038">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3</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300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20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73" name="组合 72"/>
          <p:cNvGrpSpPr/>
          <p:nvPr/>
        </p:nvGrpSpPr>
        <p:grpSpPr>
          <a:xfrm>
            <a:off x="5466504" y="4101580"/>
            <a:ext cx="6277996" cy="373975"/>
            <a:chOff x="5495452" y="3078983"/>
            <a:chExt cx="5932756" cy="373975"/>
          </a:xfrm>
        </p:grpSpPr>
        <p:sp>
          <p:nvSpPr>
            <p:cNvPr id="74"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 Usuário 1 envia um pacote sem marcação para a OLT</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75" name="椭圆 74"/>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grpSp>
      <p:grpSp>
        <p:nvGrpSpPr>
          <p:cNvPr id="88" name="组合 87"/>
          <p:cNvGrpSpPr/>
          <p:nvPr/>
        </p:nvGrpSpPr>
        <p:grpSpPr>
          <a:xfrm>
            <a:off x="768995" y="2491871"/>
            <a:ext cx="4479120" cy="3449581"/>
            <a:chOff x="1258869" y="2463907"/>
            <a:chExt cx="3989246" cy="3949815"/>
          </a:xfrm>
        </p:grpSpPr>
        <p:sp>
          <p:nvSpPr>
            <p:cNvPr id="10" name="矩形 9"/>
            <p:cNvSpPr/>
            <p:nvPr/>
          </p:nvSpPr>
          <p:spPr>
            <a:xfrm>
              <a:off x="3941327" y="4910913"/>
              <a:ext cx="1216970" cy="1470837"/>
            </a:xfrm>
            <a:prstGeom prst="rect">
              <a:avLst/>
            </a:prstGeom>
            <a:solidFill>
              <a:schemeClr val="accent6">
                <a:lumMod val="20000"/>
                <a:lumOff val="80000"/>
              </a:schemeClr>
            </a:solid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11" name="矩形 10"/>
            <p:cNvSpPr/>
            <p:nvPr/>
          </p:nvSpPr>
          <p:spPr>
            <a:xfrm>
              <a:off x="2643198" y="4910913"/>
              <a:ext cx="1216970" cy="1470837"/>
            </a:xfrm>
            <a:prstGeom prst="rect">
              <a:avLst/>
            </a:prstGeom>
            <a:solidFill>
              <a:srgbClr val="FFFF99"/>
            </a:solid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12" name="矩形 11"/>
            <p:cNvSpPr/>
            <p:nvPr/>
          </p:nvSpPr>
          <p:spPr>
            <a:xfrm>
              <a:off x="1331960" y="4910913"/>
              <a:ext cx="1216970" cy="1470837"/>
            </a:xfrm>
            <a:prstGeom prst="rect">
              <a:avLst/>
            </a:prstGeom>
            <a:solidFill>
              <a:srgbClr val="FFFF99"/>
            </a:solid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pic>
          <p:nvPicPr>
            <p:cNvPr id="15" name="图片 14"/>
            <p:cNvPicPr>
              <a:picLocks noChangeAspect="1"/>
            </p:cNvPicPr>
            <p:nvPr/>
          </p:nvPicPr>
          <p:blipFill>
            <a:blip r:embed="rId3" cstate="print"/>
            <a:stretch>
              <a:fillRect/>
            </a:stretch>
          </p:blipFill>
          <p:spPr>
            <a:xfrm flipV="1">
              <a:off x="1641281" y="4998763"/>
              <a:ext cx="598328" cy="98001"/>
            </a:xfrm>
            <a:prstGeom prst="rect">
              <a:avLst/>
            </a:prstGeom>
          </p:spPr>
        </p:pic>
        <p:pic>
          <p:nvPicPr>
            <p:cNvPr id="16" name="图片 15"/>
            <p:cNvPicPr>
              <a:picLocks noChangeAspect="1"/>
            </p:cNvPicPr>
            <p:nvPr/>
          </p:nvPicPr>
          <p:blipFill>
            <a:blip r:embed="rId4" cstate="print"/>
            <a:stretch>
              <a:fillRect/>
            </a:stretch>
          </p:blipFill>
          <p:spPr>
            <a:xfrm rot="16200000">
              <a:off x="3097847" y="4233138"/>
              <a:ext cx="307673" cy="297585"/>
            </a:xfrm>
            <a:prstGeom prst="rect">
              <a:avLst/>
            </a:prstGeom>
          </p:spPr>
        </p:pic>
        <p:grpSp>
          <p:nvGrpSpPr>
            <p:cNvPr id="17" name="组合 16"/>
            <p:cNvGrpSpPr/>
            <p:nvPr/>
          </p:nvGrpSpPr>
          <p:grpSpPr>
            <a:xfrm>
              <a:off x="1517952" y="5096764"/>
              <a:ext cx="359271" cy="806342"/>
              <a:chOff x="1415480" y="4791165"/>
              <a:chExt cx="359271" cy="806342"/>
            </a:xfrm>
          </p:grpSpPr>
          <p:cxnSp>
            <p:nvCxnSpPr>
              <p:cNvPr id="18" name="直接连接符 17"/>
              <p:cNvCxnSpPr>
                <a:endCxn id="19"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9" name="图片 18"/>
              <p:cNvPicPr>
                <a:picLocks noChangeAspect="1"/>
              </p:cNvPicPr>
              <p:nvPr/>
            </p:nvPicPr>
            <p:blipFill>
              <a:blip r:embed="rId5" cstate="print"/>
              <a:stretch>
                <a:fillRect/>
              </a:stretch>
            </p:blipFill>
            <p:spPr>
              <a:xfrm>
                <a:off x="1415480" y="5319072"/>
                <a:ext cx="359271" cy="278435"/>
              </a:xfrm>
              <a:prstGeom prst="rect">
                <a:avLst/>
              </a:prstGeom>
            </p:spPr>
          </p:pic>
        </p:grpSp>
        <p:pic>
          <p:nvPicPr>
            <p:cNvPr id="20" name="图片 19"/>
            <p:cNvPicPr>
              <a:picLocks noChangeAspect="1"/>
            </p:cNvPicPr>
            <p:nvPr/>
          </p:nvPicPr>
          <p:blipFill>
            <a:blip r:embed="rId6" cstate="print"/>
            <a:stretch>
              <a:fillRect/>
            </a:stretch>
          </p:blipFill>
          <p:spPr>
            <a:xfrm>
              <a:off x="3114155" y="3440996"/>
              <a:ext cx="275057" cy="404945"/>
            </a:xfrm>
            <a:prstGeom prst="rect">
              <a:avLst/>
            </a:prstGeom>
          </p:spPr>
        </p:pic>
        <p:grpSp>
          <p:nvGrpSpPr>
            <p:cNvPr id="21" name="组合 20"/>
            <p:cNvGrpSpPr/>
            <p:nvPr/>
          </p:nvGrpSpPr>
          <p:grpSpPr>
            <a:xfrm>
              <a:off x="2001944" y="5096764"/>
              <a:ext cx="359271" cy="806342"/>
              <a:chOff x="1899472" y="4791165"/>
              <a:chExt cx="359271" cy="806342"/>
            </a:xfrm>
          </p:grpSpPr>
          <p:cxnSp>
            <p:nvCxnSpPr>
              <p:cNvPr id="22" name="直接连接符 21"/>
              <p:cNvCxnSpPr>
                <a:endCxn id="2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3" name="图片 22"/>
              <p:cNvPicPr>
                <a:picLocks noChangeAspect="1"/>
              </p:cNvPicPr>
              <p:nvPr/>
            </p:nvPicPr>
            <p:blipFill>
              <a:blip r:embed="rId5" cstate="print"/>
              <a:stretch>
                <a:fillRect/>
              </a:stretch>
            </p:blipFill>
            <p:spPr>
              <a:xfrm>
                <a:off x="1899472" y="5319072"/>
                <a:ext cx="359271" cy="278435"/>
              </a:xfrm>
              <a:prstGeom prst="rect">
                <a:avLst/>
              </a:prstGeom>
            </p:spPr>
          </p:pic>
        </p:grpSp>
        <p:sp>
          <p:nvSpPr>
            <p:cNvPr id="24" name="矩形 23"/>
            <p:cNvSpPr/>
            <p:nvPr/>
          </p:nvSpPr>
          <p:spPr>
            <a:xfrm>
              <a:off x="1720128" y="5238433"/>
              <a:ext cx="470000" cy="338554"/>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5" name="矩形 24"/>
            <p:cNvSpPr/>
            <p:nvPr/>
          </p:nvSpPr>
          <p:spPr>
            <a:xfrm>
              <a:off x="1512893" y="5952057"/>
              <a:ext cx="838691" cy="461665"/>
            </a:xfrm>
            <a:prstGeom prst="rect">
              <a:avLst/>
            </a:prstGeom>
          </p:spPr>
          <p:txBody>
            <a:bodyPr wrap="none">
              <a:noAutofit/>
            </a:bodyPr>
            <a:lstStyle/>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a:t>
              </a:r>
            </a:p>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26" name="矩形 25"/>
            <p:cNvSpPr/>
            <p:nvPr/>
          </p:nvSpPr>
          <p:spPr>
            <a:xfrm>
              <a:off x="2112642" y="5053633"/>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sp>
          <p:nvSpPr>
            <p:cNvPr id="27" name="矩形 26"/>
            <p:cNvSpPr/>
            <p:nvPr/>
          </p:nvSpPr>
          <p:spPr>
            <a:xfrm>
              <a:off x="3378178" y="3630578"/>
              <a:ext cx="473015" cy="276999"/>
            </a:xfrm>
            <a:prstGeom prst="rect">
              <a:avLst/>
            </a:prstGeom>
          </p:spPr>
          <p:txBody>
            <a:bodyPr wrap="none">
              <a:noAutofit/>
            </a:bodyPr>
            <a:lstStyle/>
            <a:p>
              <a:pPr fontAlgn="ctr"/>
              <a:r>
                <a:rPr lang="en-US" sz="1200" dirty="0" err="1">
                  <a:latin typeface="Huawei Sans" panose="020C0503030203020204" pitchFamily="34" charset="0"/>
                </a:rPr>
                <a:t>OLT</a:t>
              </a:r>
              <a:endParaRPr lang="en-US" sz="1200" dirty="0">
                <a:latin typeface="Huawei Sans" panose="020C0503030203020204" pitchFamily="34" charset="0"/>
              </a:endParaRPr>
            </a:p>
          </p:txBody>
        </p:sp>
        <p:pic>
          <p:nvPicPr>
            <p:cNvPr id="28" name="图片 27"/>
            <p:cNvPicPr>
              <a:picLocks noChangeAspect="1"/>
            </p:cNvPicPr>
            <p:nvPr/>
          </p:nvPicPr>
          <p:blipFill>
            <a:blip r:embed="rId3" cstate="print"/>
            <a:stretch>
              <a:fillRect/>
            </a:stretch>
          </p:blipFill>
          <p:spPr>
            <a:xfrm flipV="1">
              <a:off x="2952519" y="4998763"/>
              <a:ext cx="598328" cy="98001"/>
            </a:xfrm>
            <a:prstGeom prst="rect">
              <a:avLst/>
            </a:prstGeom>
          </p:spPr>
        </p:pic>
        <p:grpSp>
          <p:nvGrpSpPr>
            <p:cNvPr id="29" name="组合 28"/>
            <p:cNvGrpSpPr/>
            <p:nvPr/>
          </p:nvGrpSpPr>
          <p:grpSpPr>
            <a:xfrm>
              <a:off x="2829190" y="5096764"/>
              <a:ext cx="359271" cy="806342"/>
              <a:chOff x="1415480" y="4791165"/>
              <a:chExt cx="359271" cy="806342"/>
            </a:xfrm>
          </p:grpSpPr>
          <p:cxnSp>
            <p:nvCxnSpPr>
              <p:cNvPr id="30" name="直接连接符 29"/>
              <p:cNvCxnSpPr>
                <a:endCxn id="31"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1" name="图片 30"/>
              <p:cNvPicPr>
                <a:picLocks noChangeAspect="1"/>
              </p:cNvPicPr>
              <p:nvPr/>
            </p:nvPicPr>
            <p:blipFill>
              <a:blip r:embed="rId5" cstate="print"/>
              <a:stretch>
                <a:fillRect/>
              </a:stretch>
            </p:blipFill>
            <p:spPr>
              <a:xfrm>
                <a:off x="1415480" y="5319072"/>
                <a:ext cx="359271" cy="278435"/>
              </a:xfrm>
              <a:prstGeom prst="rect">
                <a:avLst/>
              </a:prstGeom>
            </p:spPr>
          </p:pic>
        </p:grpSp>
        <p:grpSp>
          <p:nvGrpSpPr>
            <p:cNvPr id="32" name="组合 31"/>
            <p:cNvGrpSpPr/>
            <p:nvPr/>
          </p:nvGrpSpPr>
          <p:grpSpPr>
            <a:xfrm>
              <a:off x="3313182" y="5096764"/>
              <a:ext cx="359271" cy="806342"/>
              <a:chOff x="1899472" y="4791165"/>
              <a:chExt cx="359271" cy="806342"/>
            </a:xfrm>
          </p:grpSpPr>
          <p:cxnSp>
            <p:nvCxnSpPr>
              <p:cNvPr id="33" name="直接连接符 32"/>
              <p:cNvCxnSpPr>
                <a:endCxn id="34"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4" name="图片 33"/>
              <p:cNvPicPr>
                <a:picLocks noChangeAspect="1"/>
              </p:cNvPicPr>
              <p:nvPr/>
            </p:nvPicPr>
            <p:blipFill>
              <a:blip r:embed="rId5" cstate="print"/>
              <a:stretch>
                <a:fillRect/>
              </a:stretch>
            </p:blipFill>
            <p:spPr>
              <a:xfrm>
                <a:off x="1899472" y="5319072"/>
                <a:ext cx="359271" cy="278435"/>
              </a:xfrm>
              <a:prstGeom prst="rect">
                <a:avLst/>
              </a:prstGeom>
            </p:spPr>
          </p:pic>
        </p:grpSp>
        <p:sp>
          <p:nvSpPr>
            <p:cNvPr id="35" name="矩形 34"/>
            <p:cNvSpPr/>
            <p:nvPr/>
          </p:nvSpPr>
          <p:spPr>
            <a:xfrm>
              <a:off x="3031366" y="5238433"/>
              <a:ext cx="470000" cy="338554"/>
            </a:xfrm>
            <a:prstGeom prst="rect">
              <a:avLst/>
            </a:prstGeom>
          </p:spPr>
          <p:txBody>
            <a:bodyPr wrap="non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6" name="矩形 35"/>
            <p:cNvSpPr/>
            <p:nvPr/>
          </p:nvSpPr>
          <p:spPr>
            <a:xfrm>
              <a:off x="2809037" y="5952057"/>
              <a:ext cx="838691" cy="461665"/>
            </a:xfrm>
            <a:prstGeom prst="rect">
              <a:avLst/>
            </a:prstGeom>
          </p:spPr>
          <p:txBody>
            <a:bodyPr wrap="none">
              <a:noAutofit/>
            </a:bodyPr>
            <a:lstStyle/>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a:t>
              </a:r>
            </a:p>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37" name="矩形 36"/>
            <p:cNvSpPr/>
            <p:nvPr/>
          </p:nvSpPr>
          <p:spPr>
            <a:xfrm>
              <a:off x="3423880" y="5053633"/>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pic>
          <p:nvPicPr>
            <p:cNvPr id="38" name="图片 37"/>
            <p:cNvPicPr>
              <a:picLocks noChangeAspect="1"/>
            </p:cNvPicPr>
            <p:nvPr/>
          </p:nvPicPr>
          <p:blipFill>
            <a:blip r:embed="rId3" cstate="print"/>
            <a:stretch>
              <a:fillRect/>
            </a:stretch>
          </p:blipFill>
          <p:spPr>
            <a:xfrm flipV="1">
              <a:off x="4250648" y="4998763"/>
              <a:ext cx="598328" cy="98001"/>
            </a:xfrm>
            <a:prstGeom prst="rect">
              <a:avLst/>
            </a:prstGeom>
          </p:spPr>
        </p:pic>
        <p:grpSp>
          <p:nvGrpSpPr>
            <p:cNvPr id="39" name="组合 38"/>
            <p:cNvGrpSpPr/>
            <p:nvPr/>
          </p:nvGrpSpPr>
          <p:grpSpPr>
            <a:xfrm>
              <a:off x="4370735" y="5096764"/>
              <a:ext cx="359271" cy="806342"/>
              <a:chOff x="1899472" y="4791165"/>
              <a:chExt cx="359271" cy="806342"/>
            </a:xfrm>
          </p:grpSpPr>
          <p:cxnSp>
            <p:nvCxnSpPr>
              <p:cNvPr id="40" name="直接连接符 39"/>
              <p:cNvCxnSpPr>
                <a:endCxn id="41"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41" name="图片 40"/>
              <p:cNvPicPr>
                <a:picLocks noChangeAspect="1"/>
              </p:cNvPicPr>
              <p:nvPr/>
            </p:nvPicPr>
            <p:blipFill>
              <a:blip r:embed="rId5" cstate="print"/>
              <a:stretch>
                <a:fillRect/>
              </a:stretch>
            </p:blipFill>
            <p:spPr>
              <a:xfrm>
                <a:off x="1899472" y="5319072"/>
                <a:ext cx="359271" cy="278435"/>
              </a:xfrm>
              <a:prstGeom prst="rect">
                <a:avLst/>
              </a:prstGeom>
            </p:spPr>
          </p:pic>
        </p:grpSp>
        <p:sp>
          <p:nvSpPr>
            <p:cNvPr id="42" name="矩形 41"/>
            <p:cNvSpPr/>
            <p:nvPr/>
          </p:nvSpPr>
          <p:spPr>
            <a:xfrm>
              <a:off x="4141185" y="5952057"/>
              <a:ext cx="838691" cy="461665"/>
            </a:xfrm>
            <a:prstGeom prst="rect">
              <a:avLst/>
            </a:prstGeom>
          </p:spPr>
          <p:txBody>
            <a:bodyPr wrap="none">
              <a:noAutofit/>
            </a:bodyPr>
            <a:lstStyle/>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a:t>
              </a:r>
            </a:p>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43" name="矩形 42"/>
            <p:cNvSpPr/>
            <p:nvPr/>
          </p:nvSpPr>
          <p:spPr>
            <a:xfrm>
              <a:off x="4722009" y="5053633"/>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44" name="直接连接符 43"/>
            <p:cNvCxnSpPr>
              <a:stCxn id="20" idx="2"/>
              <a:endCxn id="16" idx="3"/>
            </p:cNvCxnSpPr>
            <p:nvPr/>
          </p:nvCxnSpPr>
          <p:spPr bwMode="auto">
            <a:xfrm>
              <a:off x="3251684" y="3845941"/>
              <a:ext cx="0"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5" name="直接连接符 44"/>
            <p:cNvCxnSpPr/>
            <p:nvPr/>
          </p:nvCxnSpPr>
          <p:spPr bwMode="auto">
            <a:xfrm>
              <a:off x="1923003" y="4535767"/>
              <a:ext cx="11628"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6" name="直接连接符 45"/>
            <p:cNvCxnSpPr>
              <a:stCxn id="49" idx="1"/>
              <a:endCxn id="38" idx="2"/>
            </p:cNvCxnSpPr>
            <p:nvPr/>
          </p:nvCxnSpPr>
          <p:spPr bwMode="auto">
            <a:xfrm flipH="1">
              <a:off x="4549812" y="4535767"/>
              <a:ext cx="1"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7" name="直接连接符 46"/>
            <p:cNvCxnSpPr/>
            <p:nvPr/>
          </p:nvCxnSpPr>
          <p:spPr bwMode="auto">
            <a:xfrm>
              <a:off x="3251302" y="4535767"/>
              <a:ext cx="762"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48" name="图片 47"/>
            <p:cNvPicPr>
              <a:picLocks noChangeAspect="1"/>
            </p:cNvPicPr>
            <p:nvPr/>
          </p:nvPicPr>
          <p:blipFill>
            <a:blip r:embed="rId4" cstate="print"/>
            <a:stretch>
              <a:fillRect/>
            </a:stretch>
          </p:blipFill>
          <p:spPr>
            <a:xfrm rot="16200000">
              <a:off x="1774980" y="4233138"/>
              <a:ext cx="307673" cy="297585"/>
            </a:xfrm>
            <a:prstGeom prst="rect">
              <a:avLst/>
            </a:prstGeom>
          </p:spPr>
        </p:pic>
        <p:pic>
          <p:nvPicPr>
            <p:cNvPr id="49" name="图片 48"/>
            <p:cNvPicPr>
              <a:picLocks noChangeAspect="1"/>
            </p:cNvPicPr>
            <p:nvPr/>
          </p:nvPicPr>
          <p:blipFill>
            <a:blip r:embed="rId4" cstate="print"/>
            <a:stretch>
              <a:fillRect/>
            </a:stretch>
          </p:blipFill>
          <p:spPr>
            <a:xfrm rot="16200000">
              <a:off x="4395976" y="4233138"/>
              <a:ext cx="307673" cy="297585"/>
            </a:xfrm>
            <a:prstGeom prst="rect">
              <a:avLst/>
            </a:prstGeom>
          </p:spPr>
        </p:pic>
        <p:cxnSp>
          <p:nvCxnSpPr>
            <p:cNvPr id="50" name="直接连接符 49"/>
            <p:cNvCxnSpPr>
              <a:stCxn id="20" idx="2"/>
              <a:endCxn id="48" idx="3"/>
            </p:cNvCxnSpPr>
            <p:nvPr/>
          </p:nvCxnSpPr>
          <p:spPr bwMode="auto">
            <a:xfrm flipH="1">
              <a:off x="1928817" y="3845941"/>
              <a:ext cx="1322867"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51" name="直接连接符 50"/>
            <p:cNvCxnSpPr>
              <a:stCxn id="20" idx="2"/>
              <a:endCxn id="49" idx="3"/>
            </p:cNvCxnSpPr>
            <p:nvPr/>
          </p:nvCxnSpPr>
          <p:spPr bwMode="auto">
            <a:xfrm>
              <a:off x="3251684" y="3845941"/>
              <a:ext cx="1298129" cy="382153"/>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52" name="图片 76" descr="接入交换机.png"/>
            <p:cNvPicPr>
              <a:picLocks noChangeAspect="1"/>
            </p:cNvPicPr>
            <p:nvPr/>
          </p:nvPicPr>
          <p:blipFill>
            <a:blip r:embed="rId7" cstate="print"/>
            <a:stretch>
              <a:fillRect/>
            </a:stretch>
          </p:blipFill>
          <p:spPr>
            <a:xfrm>
              <a:off x="3130985" y="2774619"/>
              <a:ext cx="244633" cy="200155"/>
            </a:xfrm>
            <a:prstGeom prst="rect">
              <a:avLst/>
            </a:prstGeom>
          </p:spPr>
        </p:pic>
        <p:pic>
          <p:nvPicPr>
            <p:cNvPr id="53" name="图片 52"/>
            <p:cNvPicPr>
              <a:picLocks noChangeAspect="1"/>
            </p:cNvPicPr>
            <p:nvPr/>
          </p:nvPicPr>
          <p:blipFill>
            <a:blip r:embed="rId8" cstate="print"/>
            <a:stretch>
              <a:fillRect/>
            </a:stretch>
          </p:blipFill>
          <p:spPr>
            <a:xfrm>
              <a:off x="3764963" y="2734667"/>
              <a:ext cx="266056" cy="280059"/>
            </a:xfrm>
            <a:prstGeom prst="rect">
              <a:avLst/>
            </a:prstGeom>
          </p:spPr>
        </p:pic>
        <p:grpSp>
          <p:nvGrpSpPr>
            <p:cNvPr id="54" name="组合 53"/>
            <p:cNvGrpSpPr/>
            <p:nvPr/>
          </p:nvGrpSpPr>
          <p:grpSpPr>
            <a:xfrm>
              <a:off x="4420364" y="2672916"/>
              <a:ext cx="706761" cy="403560"/>
              <a:chOff x="5266768" y="2818963"/>
              <a:chExt cx="706761" cy="403560"/>
            </a:xfrm>
          </p:grpSpPr>
          <p:pic>
            <p:nvPicPr>
              <p:cNvPr id="55" name="图片 54"/>
              <p:cNvPicPr>
                <a:picLocks noChangeAspect="1"/>
              </p:cNvPicPr>
              <p:nvPr/>
            </p:nvPicPr>
            <p:blipFill>
              <a:blip r:embed="rId9" cstate="print"/>
              <a:stretch>
                <a:fillRect/>
              </a:stretch>
            </p:blipFill>
            <p:spPr>
              <a:xfrm>
                <a:off x="5266768" y="2818963"/>
                <a:ext cx="706761" cy="403560"/>
              </a:xfrm>
              <a:prstGeom prst="rect">
                <a:avLst/>
              </a:prstGeom>
            </p:spPr>
          </p:pic>
          <p:sp>
            <p:nvSpPr>
              <p:cNvPr id="56" name="TextBox 26"/>
              <p:cNvSpPr txBox="1"/>
              <p:nvPr/>
            </p:nvSpPr>
            <p:spPr>
              <a:xfrm>
                <a:off x="5345648" y="2888119"/>
                <a:ext cx="549001" cy="265248"/>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ISP 2</a:t>
                </a:r>
              </a:p>
            </p:txBody>
          </p:sp>
        </p:grpSp>
        <p:pic>
          <p:nvPicPr>
            <p:cNvPr id="57" name="图片 56"/>
            <p:cNvPicPr>
              <a:picLocks noChangeAspect="1"/>
            </p:cNvPicPr>
            <p:nvPr/>
          </p:nvPicPr>
          <p:blipFill>
            <a:blip r:embed="rId8" cstate="print"/>
            <a:stretch>
              <a:fillRect/>
            </a:stretch>
          </p:blipFill>
          <p:spPr>
            <a:xfrm>
              <a:off x="2475583" y="2734667"/>
              <a:ext cx="266056" cy="280059"/>
            </a:xfrm>
            <a:prstGeom prst="rect">
              <a:avLst/>
            </a:prstGeom>
          </p:spPr>
        </p:pic>
        <p:pic>
          <p:nvPicPr>
            <p:cNvPr id="58" name="图片 57"/>
            <p:cNvPicPr>
              <a:picLocks noChangeAspect="1"/>
            </p:cNvPicPr>
            <p:nvPr/>
          </p:nvPicPr>
          <p:blipFill>
            <a:blip r:embed="rId9" cstate="print"/>
            <a:stretch>
              <a:fillRect/>
            </a:stretch>
          </p:blipFill>
          <p:spPr>
            <a:xfrm>
              <a:off x="1379476" y="2672916"/>
              <a:ext cx="706761" cy="403560"/>
            </a:xfrm>
            <a:prstGeom prst="rect">
              <a:avLst/>
            </a:prstGeom>
          </p:spPr>
        </p:pic>
        <p:sp>
          <p:nvSpPr>
            <p:cNvPr id="59" name="TextBox 26"/>
            <p:cNvSpPr txBox="1"/>
            <p:nvPr/>
          </p:nvSpPr>
          <p:spPr>
            <a:xfrm>
              <a:off x="1458356" y="2742072"/>
              <a:ext cx="549001" cy="265248"/>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ISP 1</a:t>
              </a:r>
            </a:p>
          </p:txBody>
        </p:sp>
        <p:cxnSp>
          <p:nvCxnSpPr>
            <p:cNvPr id="60" name="直接连接符 59"/>
            <p:cNvCxnSpPr>
              <a:stCxn id="20" idx="0"/>
              <a:endCxn id="52" idx="2"/>
            </p:cNvCxnSpPr>
            <p:nvPr/>
          </p:nvCxnSpPr>
          <p:spPr bwMode="auto">
            <a:xfrm flipV="1">
              <a:off x="3251684" y="2974774"/>
              <a:ext cx="1618" cy="46622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a:stCxn id="52" idx="3"/>
              <a:endCxn id="53" idx="1"/>
            </p:cNvCxnSpPr>
            <p:nvPr/>
          </p:nvCxnSpPr>
          <p:spPr bwMode="auto">
            <a:xfrm>
              <a:off x="3375618" y="2874697"/>
              <a:ext cx="38934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a:stCxn id="53" idx="3"/>
              <a:endCxn id="55" idx="1"/>
            </p:cNvCxnSpPr>
            <p:nvPr/>
          </p:nvCxnSpPr>
          <p:spPr bwMode="auto">
            <a:xfrm flipV="1">
              <a:off x="4031019" y="2874696"/>
              <a:ext cx="38934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a:stCxn id="52" idx="1"/>
              <a:endCxn id="57" idx="3"/>
            </p:cNvCxnSpPr>
            <p:nvPr/>
          </p:nvCxnSpPr>
          <p:spPr bwMode="auto">
            <a:xfrm flipH="1">
              <a:off x="2741639" y="2874697"/>
              <a:ext cx="38934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直接连接符 63"/>
            <p:cNvCxnSpPr>
              <a:stCxn id="57" idx="1"/>
              <a:endCxn id="58" idx="3"/>
            </p:cNvCxnSpPr>
            <p:nvPr/>
          </p:nvCxnSpPr>
          <p:spPr bwMode="auto">
            <a:xfrm flipH="1" flipV="1">
              <a:off x="2086237" y="2874696"/>
              <a:ext cx="389346"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矩形 64"/>
            <p:cNvSpPr/>
            <p:nvPr/>
          </p:nvSpPr>
          <p:spPr>
            <a:xfrm>
              <a:off x="2343453" y="2463907"/>
              <a:ext cx="800219" cy="276999"/>
            </a:xfrm>
            <a:prstGeom prst="rect">
              <a:avLst/>
            </a:prstGeom>
          </p:spPr>
          <p:txBody>
            <a:bodyPr wrap="none">
              <a:noAutofit/>
            </a:bodyPr>
            <a:lstStyle/>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a:t>
              </a:r>
            </a:p>
          </p:txBody>
        </p:sp>
        <p:sp>
          <p:nvSpPr>
            <p:cNvPr id="66" name="矩形 65"/>
            <p:cNvSpPr/>
            <p:nvPr/>
          </p:nvSpPr>
          <p:spPr>
            <a:xfrm>
              <a:off x="3312716" y="2463907"/>
              <a:ext cx="800220" cy="276999"/>
            </a:xfrm>
            <a:prstGeom prst="rect">
              <a:avLst/>
            </a:prstGeom>
          </p:spPr>
          <p:txBody>
            <a:bodyPr wrap="none">
              <a:noAutofit/>
            </a:bodyPr>
            <a:lstStyle/>
            <a:p>
              <a:pPr algn="ctr" fontAlgn="ctr"/>
              <a:r>
                <a:rPr lang="en-US" sz="12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a:t>
              </a:r>
            </a:p>
          </p:txBody>
        </p:sp>
        <p:cxnSp>
          <p:nvCxnSpPr>
            <p:cNvPr id="68" name="直接连接符 67"/>
            <p:cNvCxnSpPr/>
            <p:nvPr/>
          </p:nvCxnSpPr>
          <p:spPr bwMode="auto">
            <a:xfrm flipV="1">
              <a:off x="1578938" y="4228093"/>
              <a:ext cx="0" cy="1348894"/>
            </a:xfrm>
            <a:prstGeom prst="line">
              <a:avLst/>
            </a:prstGeom>
            <a:noFill/>
            <a:ln w="19050">
              <a:solidFill>
                <a:srgbClr val="FF0000"/>
              </a:solidFill>
              <a:prstDash val="dash"/>
              <a:headEnd type="none" w="med" len="med"/>
              <a:tailEnd type="none" w="med" len="med"/>
            </a:ln>
          </p:spPr>
        </p:cxnSp>
        <p:cxnSp>
          <p:nvCxnSpPr>
            <p:cNvPr id="69" name="直接连接符 68"/>
            <p:cNvCxnSpPr/>
            <p:nvPr/>
          </p:nvCxnSpPr>
          <p:spPr bwMode="auto">
            <a:xfrm flipV="1">
              <a:off x="1578938" y="3789040"/>
              <a:ext cx="1452428" cy="439053"/>
            </a:xfrm>
            <a:prstGeom prst="line">
              <a:avLst/>
            </a:prstGeom>
            <a:noFill/>
            <a:ln w="19050">
              <a:solidFill>
                <a:srgbClr val="FF0000"/>
              </a:solidFill>
              <a:prstDash val="dash"/>
              <a:headEnd type="none" w="med" len="med"/>
              <a:tailEnd type="none" w="med" len="med"/>
            </a:ln>
          </p:spPr>
        </p:cxnSp>
        <p:cxnSp>
          <p:nvCxnSpPr>
            <p:cNvPr id="70" name="直接连接符 69"/>
            <p:cNvCxnSpPr/>
            <p:nvPr/>
          </p:nvCxnSpPr>
          <p:spPr bwMode="auto">
            <a:xfrm flipV="1">
              <a:off x="3040444" y="3014726"/>
              <a:ext cx="0" cy="774314"/>
            </a:xfrm>
            <a:prstGeom prst="line">
              <a:avLst/>
            </a:prstGeom>
            <a:noFill/>
            <a:ln w="19050">
              <a:solidFill>
                <a:srgbClr val="FF0000"/>
              </a:solidFill>
              <a:prstDash val="dash"/>
              <a:headEnd type="none" w="med" len="med"/>
              <a:tailEnd type="none" w="med" len="med"/>
            </a:ln>
          </p:spPr>
        </p:cxnSp>
        <p:cxnSp>
          <p:nvCxnSpPr>
            <p:cNvPr id="71" name="直接连接符 70"/>
            <p:cNvCxnSpPr/>
            <p:nvPr/>
          </p:nvCxnSpPr>
          <p:spPr bwMode="auto">
            <a:xfrm flipH="1">
              <a:off x="2086237" y="3014726"/>
              <a:ext cx="945129" cy="0"/>
            </a:xfrm>
            <a:prstGeom prst="line">
              <a:avLst/>
            </a:prstGeom>
            <a:noFill/>
            <a:ln w="19050">
              <a:solidFill>
                <a:srgbClr val="FF0000"/>
              </a:solidFill>
              <a:prstDash val="dash"/>
              <a:headEnd type="none" w="med" len="med"/>
              <a:tailEnd type="triangle" w="med" len="lg"/>
            </a:ln>
          </p:spPr>
        </p:cxnSp>
        <p:sp>
          <p:nvSpPr>
            <p:cNvPr id="72" name="Oval 4"/>
            <p:cNvSpPr>
              <a:spLocks noChangeAspect="1"/>
            </p:cNvSpPr>
            <p:nvPr/>
          </p:nvSpPr>
          <p:spPr>
            <a:xfrm>
              <a:off x="1258869" y="537109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1</a:t>
              </a:r>
            </a:p>
          </p:txBody>
        </p:sp>
        <p:sp>
          <p:nvSpPr>
            <p:cNvPr id="76" name="Oval 4"/>
            <p:cNvSpPr>
              <a:spLocks noChangeAspect="1"/>
            </p:cNvSpPr>
            <p:nvPr/>
          </p:nvSpPr>
          <p:spPr>
            <a:xfrm>
              <a:off x="2704956" y="351605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2</a:t>
              </a:r>
            </a:p>
          </p:txBody>
        </p:sp>
        <p:sp>
          <p:nvSpPr>
            <p:cNvPr id="77" name="Oval 4"/>
            <p:cNvSpPr>
              <a:spLocks noChangeAspect="1"/>
            </p:cNvSpPr>
            <p:nvPr/>
          </p:nvSpPr>
          <p:spPr>
            <a:xfrm>
              <a:off x="3026556" y="299120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3</a:t>
              </a:r>
            </a:p>
          </p:txBody>
        </p:sp>
        <p:sp>
          <p:nvSpPr>
            <p:cNvPr id="78" name="Oval 4"/>
            <p:cNvSpPr>
              <a:spLocks noChangeAspect="1"/>
            </p:cNvSpPr>
            <p:nvPr/>
          </p:nvSpPr>
          <p:spPr>
            <a:xfrm>
              <a:off x="2297048" y="298432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4</a:t>
              </a:r>
            </a:p>
          </p:txBody>
        </p:sp>
      </p:grpSp>
      <p:grpSp>
        <p:nvGrpSpPr>
          <p:cNvPr id="79" name="组合 78"/>
          <p:cNvGrpSpPr/>
          <p:nvPr/>
        </p:nvGrpSpPr>
        <p:grpSpPr>
          <a:xfrm>
            <a:off x="5466504" y="4615726"/>
            <a:ext cx="6277996" cy="373975"/>
            <a:chOff x="5495452" y="3078983"/>
            <a:chExt cx="5932756" cy="373975"/>
          </a:xfrm>
        </p:grpSpPr>
        <p:sp>
          <p:nvSpPr>
            <p:cNvPr id="80"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OLT adiciona duas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(VLAN interna 100 e VLAN externa 10) ao pacote de usuário sem marcação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1" name="椭圆 80"/>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grpSp>
      <p:grpSp>
        <p:nvGrpSpPr>
          <p:cNvPr id="82" name="组合 81"/>
          <p:cNvGrpSpPr/>
          <p:nvPr/>
        </p:nvGrpSpPr>
        <p:grpSpPr>
          <a:xfrm>
            <a:off x="5466504" y="5168381"/>
            <a:ext cx="6277996" cy="373975"/>
            <a:chOff x="5495452" y="3078983"/>
            <a:chExt cx="5932756" cy="373975"/>
          </a:xfrm>
        </p:grpSpPr>
        <p:sp>
          <p:nvSpPr>
            <p:cNvPr id="83"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switch de LAN encaminha o pacote para o ISP 1 de acordo com a VLAN externa 10</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4" name="椭圆 83"/>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grpSp>
      <p:grpSp>
        <p:nvGrpSpPr>
          <p:cNvPr id="85" name="组合 84"/>
          <p:cNvGrpSpPr/>
          <p:nvPr/>
        </p:nvGrpSpPr>
        <p:grpSpPr>
          <a:xfrm>
            <a:off x="5466504" y="5676300"/>
            <a:ext cx="6277996" cy="373975"/>
            <a:chOff x="5495452" y="3078983"/>
            <a:chExt cx="5932756" cy="373975"/>
          </a:xfrm>
        </p:grpSpPr>
        <p:sp>
          <p:nvSpPr>
            <p:cNvPr id="86"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ISP 1 remove 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 VLAN externa após receber o pacote e, em seguida, fornece serviços dos usuários de acordo com 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 VLAN interna.</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7" name="椭圆 86"/>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4</a:t>
              </a:r>
            </a:p>
          </p:txBody>
        </p:sp>
      </p:grpSp>
      <p:grpSp>
        <p:nvGrpSpPr>
          <p:cNvPr id="4" name="组合 15">
            <a:extLst>
              <a:ext uri="{FF2B5EF4-FFF2-40B4-BE49-F238E27FC236}">
                <a16:creationId xmlns:a16="http://schemas.microsoft.com/office/drawing/2014/main" id="{61B63625-A96A-3A67-FF32-093625C35BAD}"/>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21ECB563-5F8A-6FE4-2670-337C23B00B37}"/>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76224B04-D446-40A5-8834-ECB4304384DC}"/>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DC7DAD57-AAB8-1244-AE51-DCB0B15FC511}"/>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36106738-BD40-CA5D-C020-4110288DEA11}"/>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0BF6BB97-0271-C3A5-37AF-B027CC605843}"/>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89" name="燕尾形 8">
              <a:extLst>
                <a:ext uri="{FF2B5EF4-FFF2-40B4-BE49-F238E27FC236}">
                  <a16:creationId xmlns:a16="http://schemas.microsoft.com/office/drawing/2014/main" id="{0E2744C1-CD8A-D877-D844-45BA07C1756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7156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fontScale="92500" lnSpcReduction="10000"/>
          </a:bodyPr>
          <a:lstStyle/>
          <a:p>
            <a:r>
              <a:rPr lang="pt-BR" altLang="zh-CN" dirty="0"/>
              <a:t>A VLAN é uma tecnologia utilizada para implementar grupos de trabalho virtuais e limitar os domínios de broadcast. É amplamente utilizada em redes de comutação de camada 2. Os dispositivos de acesso Huawei PON funcionam na segunda camada do modelo TCP/IP e implementam o acesso e o isolamento de um grande número de usuários e o acesso, o isolamento e o encaminhamento de vários tipos de serviços usando VLAN. Este documento descreve as </a:t>
            </a:r>
            <a:r>
              <a:rPr lang="pt-BR" altLang="zh-CN" dirty="0" err="1"/>
              <a:t>VLANs</a:t>
            </a:r>
            <a:r>
              <a:rPr lang="pt-BR" altLang="zh-CN" dirty="0"/>
              <a:t> em execução nos dispositivos PON da Huawei, que são diferentes das </a:t>
            </a:r>
            <a:r>
              <a:rPr lang="pt-BR" altLang="zh-CN" dirty="0" err="1"/>
              <a:t>VLANs</a:t>
            </a:r>
            <a:r>
              <a:rPr lang="pt-BR" altLang="zh-CN" dirty="0"/>
              <a:t> tradicionais.</a:t>
            </a:r>
          </a:p>
          <a:p>
            <a:r>
              <a:rPr lang="pt-BR" altLang="zh-CN" dirty="0"/>
              <a:t>Os dispositivos de acesso têm um grande número de utilizadores e fornecem múltiplos serviços, como HSI e VoIP. Para permitir que os dispositivos de acesso diferenciem os diferentes serviços dos usuários quando processam os pacotes dos usuários, são definidos fluxos de serviços no nó de acesso.</a:t>
            </a:r>
            <a:endParaRPr lang="en-US" altLang="zh-CN" dirty="0"/>
          </a:p>
        </p:txBody>
      </p:sp>
    </p:spTree>
    <p:extLst>
      <p:ext uri="{BB962C8B-B14F-4D97-AF65-F5344CB8AC3E}">
        <p14:creationId xmlns:p14="http://schemas.microsoft.com/office/powerpoint/2010/main" val="1372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(4) </a:t>
            </a:r>
          </a:p>
        </p:txBody>
      </p:sp>
      <p:sp>
        <p:nvSpPr>
          <p:cNvPr id="10" name="圆角矩形 75"/>
          <p:cNvSpPr/>
          <p:nvPr/>
        </p:nvSpPr>
        <p:spPr>
          <a:xfrm>
            <a:off x="442912"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ea typeface="微软雅黑"/>
              </a:rPr>
              <a:t>VLAN </a:t>
            </a:r>
            <a:r>
              <a:rPr lang="en-US" sz="1800" b="1" dirty="0" err="1">
                <a:solidFill>
                  <a:prstClr val="white"/>
                </a:solidFill>
                <a:latin typeface="Huawei Sans" panose="020C0503030203020204" pitchFamily="34" charset="0"/>
                <a:ea typeface="微软雅黑"/>
              </a:rPr>
              <a:t>QinQ</a:t>
            </a:r>
            <a:r>
              <a:rPr lang="en-US" sz="1800" b="1" dirty="0">
                <a:solidFill>
                  <a:prstClr val="white"/>
                </a:solidFill>
                <a:latin typeface="Huawei Sans" panose="020C0503030203020204" pitchFamily="34" charset="0"/>
                <a:ea typeface="微软雅黑"/>
              </a:rPr>
              <a:t> (1)</a:t>
            </a:r>
          </a:p>
        </p:txBody>
      </p:sp>
      <p:sp>
        <p:nvSpPr>
          <p:cNvPr id="11" name="矩形 10"/>
          <p:cNvSpPr/>
          <p:nvPr/>
        </p:nvSpPr>
        <p:spPr>
          <a:xfrm>
            <a:off x="442912" y="1664760"/>
            <a:ext cx="11306175" cy="3631763"/>
          </a:xfrm>
          <a:prstGeom prst="rect">
            <a:avLst/>
          </a:prstGeom>
        </p:spPr>
        <p:txBody>
          <a:bodyPr wrap="square">
            <a:noAutofit/>
          </a:bodyPr>
          <a:lstStyle/>
          <a:p>
            <a:pPr marL="285750" indent="-285750" algn="just"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Contexto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31825" lvl="1" indent="-349250" algn="just"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empresa ou escola pode ter escritórios ou campi em locais diferentes, e esses escritórios ou campi estão conectados por meio de uma rede de operadora. Alguns usuários da empresa desejam transmitir de forma transparente os serviços de VLAN na intranet da empresa para escritórios ou campi remotos por meio do encaminhamento da Camada 2 em vez da Camada 3 (de modo que os pacotes enviados tenham uma única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31825" lvl="1" indent="-349250" algn="just"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túnel VPN de camada 2 é necessário para transmitir de forma transparente 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do usuário, de modo que 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de uma intranet corporativa possam alcançar a rede remota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Descrição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do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atributo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31825" lvl="1" indent="-349250" algn="just" fontAlgn="ctr">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QinQ</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fornece um túnel simples da Camada 2</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31825" lvl="1" indent="-349250" algn="just" fontAlgn="ctr">
              <a:spcBef>
                <a:spcPts val="600"/>
              </a:spcBef>
              <a:spcAft>
                <a:spcPts val="600"/>
              </a:spcAft>
              <a:buFont typeface="Huawei Sans" panose="020C0503030203020204" pitchFamily="34" charset="0"/>
              <a:buChar char="▫"/>
            </a:pPr>
            <a:r>
              <a:rPr lang="pt-BR" sz="1600"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QinQ</a:t>
            </a:r>
            <a:r>
              <a:rPr lang="pt-BR" sz="1600"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é um nome vívido do protocolo de tunelamento baseado em 802.1Q</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Ele encapsula 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privada de um pacote de usuário em uma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pública, de modo que o pacote que carrega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duplas de VLAN 802.1Q atravessa a rede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backbone</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um provedor de serviços. Dessa forma, o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QinQ</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fornece um túnel VPN de camada 2 simples para os usuários e permite que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serviços privados sejam transmitidos de forma transparente para a extremidade do par</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Ele expande a cobertura da rede privada até certo ponto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EB2F0B01-166F-AE50-92C2-0AB7D8C8F407}"/>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3BC78D85-89A2-1F5C-A12A-675D310C4746}"/>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9ED628EF-902A-6661-072C-8B1AD89B9C7E}"/>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B8B61CAF-DAB7-3E30-E9E5-5BF8BF478DF8}"/>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1D380316-9C28-69CE-04C3-6BB7431DC3CD}"/>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5419330B-4B49-B44E-7228-1DA6C5D6D199}"/>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463F49A4-F0C5-C17A-434F-0BE3A962A7CD}"/>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13221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(5) </a:t>
            </a:r>
          </a:p>
        </p:txBody>
      </p:sp>
      <p:sp>
        <p:nvSpPr>
          <p:cNvPr id="10" name="矩形 9"/>
          <p:cNvSpPr/>
          <p:nvPr/>
        </p:nvSpPr>
        <p:spPr>
          <a:xfrm>
            <a:off x="3876278" y="2699690"/>
            <a:ext cx="1589860" cy="3190282"/>
          </a:xfrm>
          <a:prstGeom prst="rect">
            <a:avLst/>
          </a:prstGeom>
          <a:solidFill>
            <a:schemeClr val="accent6">
              <a:lumMod val="40000"/>
              <a:lumOff val="60000"/>
            </a:schemeClr>
          </a:solid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1" name="矩形 10"/>
          <p:cNvSpPr/>
          <p:nvPr/>
        </p:nvSpPr>
        <p:spPr>
          <a:xfrm>
            <a:off x="722726" y="2704825"/>
            <a:ext cx="3001543" cy="3185147"/>
          </a:xfrm>
          <a:prstGeom prst="rect">
            <a:avLst/>
          </a:prstGeom>
          <a:solidFill>
            <a:srgbClr val="FFFF99"/>
          </a:solid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2" name="矩形 11"/>
          <p:cNvSpPr/>
          <p:nvPr/>
        </p:nvSpPr>
        <p:spPr>
          <a:xfrm>
            <a:off x="2361716" y="4311545"/>
            <a:ext cx="1263998" cy="1470837"/>
          </a:xfrm>
          <a:prstGeom prst="rect">
            <a:avLst/>
          </a:prstGeom>
          <a:no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3" name="矩形 12"/>
          <p:cNvSpPr/>
          <p:nvPr/>
        </p:nvSpPr>
        <p:spPr>
          <a:xfrm>
            <a:off x="799207" y="4311545"/>
            <a:ext cx="1268935" cy="1470837"/>
          </a:xfrm>
          <a:prstGeom prst="rect">
            <a:avLst/>
          </a:prstGeom>
          <a:no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4" name="圆角矩形 75"/>
          <p:cNvSpPr/>
          <p:nvPr/>
        </p:nvSpPr>
        <p:spPr>
          <a:xfrm>
            <a:off x="442912"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ea typeface="微软雅黑"/>
              </a:rPr>
              <a:t>VLAN </a:t>
            </a:r>
            <a:r>
              <a:rPr lang="en-US" sz="1800" b="1" dirty="0" err="1">
                <a:solidFill>
                  <a:prstClr val="white"/>
                </a:solidFill>
                <a:latin typeface="Huawei Sans" panose="020C0503030203020204" pitchFamily="34" charset="0"/>
                <a:ea typeface="微软雅黑"/>
              </a:rPr>
              <a:t>QinQ</a:t>
            </a:r>
            <a:r>
              <a:rPr lang="en-US" sz="1800" b="1" dirty="0">
                <a:solidFill>
                  <a:prstClr val="white"/>
                </a:solidFill>
                <a:latin typeface="Huawei Sans" panose="020C0503030203020204" pitchFamily="34" charset="0"/>
                <a:ea typeface="微软雅黑"/>
              </a:rPr>
              <a:t> (2)</a:t>
            </a:r>
          </a:p>
        </p:txBody>
      </p:sp>
      <p:pic>
        <p:nvPicPr>
          <p:cNvPr id="15" name="图片 14"/>
          <p:cNvPicPr>
            <a:picLocks noChangeAspect="1"/>
          </p:cNvPicPr>
          <p:nvPr/>
        </p:nvPicPr>
        <p:blipFill>
          <a:blip r:embed="rId3" cstate="print"/>
          <a:stretch>
            <a:fillRect/>
          </a:stretch>
        </p:blipFill>
        <p:spPr>
          <a:xfrm flipV="1">
            <a:off x="1108529" y="4399395"/>
            <a:ext cx="598328" cy="98001"/>
          </a:xfrm>
          <a:prstGeom prst="rect">
            <a:avLst/>
          </a:prstGeom>
        </p:spPr>
      </p:pic>
      <p:pic>
        <p:nvPicPr>
          <p:cNvPr id="16" name="图片 15"/>
          <p:cNvPicPr>
            <a:picLocks noChangeAspect="1"/>
          </p:cNvPicPr>
          <p:nvPr/>
        </p:nvPicPr>
        <p:blipFill>
          <a:blip r:embed="rId4" cstate="print"/>
          <a:stretch>
            <a:fillRect/>
          </a:stretch>
        </p:blipFill>
        <p:spPr>
          <a:xfrm rot="16200000">
            <a:off x="2863393" y="3633769"/>
            <a:ext cx="307673" cy="297585"/>
          </a:xfrm>
          <a:prstGeom prst="rect">
            <a:avLst/>
          </a:prstGeom>
        </p:spPr>
      </p:pic>
      <p:grpSp>
        <p:nvGrpSpPr>
          <p:cNvPr id="17" name="组合 16"/>
          <p:cNvGrpSpPr/>
          <p:nvPr/>
        </p:nvGrpSpPr>
        <p:grpSpPr>
          <a:xfrm>
            <a:off x="985200" y="4497396"/>
            <a:ext cx="359271" cy="806342"/>
            <a:chOff x="1415480" y="4791165"/>
            <a:chExt cx="359271" cy="806342"/>
          </a:xfrm>
        </p:grpSpPr>
        <p:cxnSp>
          <p:nvCxnSpPr>
            <p:cNvPr id="18" name="直接连接符 17"/>
            <p:cNvCxnSpPr>
              <a:endCxn id="19"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9" name="图片 18"/>
            <p:cNvPicPr>
              <a:picLocks noChangeAspect="1"/>
            </p:cNvPicPr>
            <p:nvPr/>
          </p:nvPicPr>
          <p:blipFill>
            <a:blip r:embed="rId5" cstate="print"/>
            <a:stretch>
              <a:fillRect/>
            </a:stretch>
          </p:blipFill>
          <p:spPr>
            <a:xfrm>
              <a:off x="1415480" y="5319072"/>
              <a:ext cx="359271" cy="278435"/>
            </a:xfrm>
            <a:prstGeom prst="rect">
              <a:avLst/>
            </a:prstGeom>
          </p:spPr>
        </p:pic>
      </p:grpSp>
      <p:pic>
        <p:nvPicPr>
          <p:cNvPr id="20" name="图片 19"/>
          <p:cNvPicPr>
            <a:picLocks noChangeAspect="1"/>
          </p:cNvPicPr>
          <p:nvPr/>
        </p:nvPicPr>
        <p:blipFill>
          <a:blip r:embed="rId6" cstate="print"/>
          <a:stretch>
            <a:fillRect/>
          </a:stretch>
        </p:blipFill>
        <p:spPr>
          <a:xfrm>
            <a:off x="2068143" y="2863562"/>
            <a:ext cx="275057" cy="404945"/>
          </a:xfrm>
          <a:prstGeom prst="rect">
            <a:avLst/>
          </a:prstGeom>
        </p:spPr>
      </p:pic>
      <p:grpSp>
        <p:nvGrpSpPr>
          <p:cNvPr id="21" name="组合 20"/>
          <p:cNvGrpSpPr/>
          <p:nvPr/>
        </p:nvGrpSpPr>
        <p:grpSpPr>
          <a:xfrm>
            <a:off x="1469192" y="4497396"/>
            <a:ext cx="359271" cy="806342"/>
            <a:chOff x="1899472" y="4791165"/>
            <a:chExt cx="359271" cy="806342"/>
          </a:xfrm>
        </p:grpSpPr>
        <p:cxnSp>
          <p:nvCxnSpPr>
            <p:cNvPr id="22" name="直接连接符 21"/>
            <p:cNvCxnSpPr>
              <a:endCxn id="2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3" name="图片 22"/>
            <p:cNvPicPr>
              <a:picLocks noChangeAspect="1"/>
            </p:cNvPicPr>
            <p:nvPr/>
          </p:nvPicPr>
          <p:blipFill>
            <a:blip r:embed="rId5" cstate="print"/>
            <a:stretch>
              <a:fillRect/>
            </a:stretch>
          </p:blipFill>
          <p:spPr>
            <a:xfrm>
              <a:off x="1899472" y="5319072"/>
              <a:ext cx="359271" cy="278435"/>
            </a:xfrm>
            <a:prstGeom prst="rect">
              <a:avLst/>
            </a:prstGeom>
          </p:spPr>
        </p:pic>
      </p:grpSp>
      <p:sp>
        <p:nvSpPr>
          <p:cNvPr id="24" name="矩形 23"/>
          <p:cNvSpPr/>
          <p:nvPr/>
        </p:nvSpPr>
        <p:spPr>
          <a:xfrm>
            <a:off x="1187376" y="4639065"/>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5" name="矩形 24"/>
          <p:cNvSpPr/>
          <p:nvPr/>
        </p:nvSpPr>
        <p:spPr>
          <a:xfrm>
            <a:off x="1049149" y="5352689"/>
            <a:ext cx="838691" cy="461665"/>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Grupo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usuários</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100</a:t>
            </a:r>
          </a:p>
        </p:txBody>
      </p:sp>
      <p:sp>
        <p:nvSpPr>
          <p:cNvPr id="26" name="矩形 25"/>
          <p:cNvSpPr/>
          <p:nvPr/>
        </p:nvSpPr>
        <p:spPr>
          <a:xfrm>
            <a:off x="1579890" y="4454265"/>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sp>
        <p:nvSpPr>
          <p:cNvPr id="27" name="矩形 26"/>
          <p:cNvSpPr/>
          <p:nvPr/>
        </p:nvSpPr>
        <p:spPr>
          <a:xfrm>
            <a:off x="2296708" y="3102481"/>
            <a:ext cx="642933" cy="276999"/>
          </a:xfrm>
          <a:prstGeom prst="rect">
            <a:avLst/>
          </a:prstGeom>
        </p:spPr>
        <p:txBody>
          <a:bodyPr wrap="none">
            <a:noAutofit/>
          </a:bodyPr>
          <a:lstStyle/>
          <a:p>
            <a:pPr fontAlgn="ctr"/>
            <a:r>
              <a:rPr lang="en-US" sz="1200" dirty="0" err="1">
                <a:latin typeface="Huawei Sans" panose="020C0503030203020204" pitchFamily="34" charset="0"/>
              </a:rPr>
              <a:t>OLT_1</a:t>
            </a:r>
            <a:endParaRPr lang="en-US" sz="1200" dirty="0">
              <a:latin typeface="Huawei Sans" panose="020C0503030203020204" pitchFamily="34" charset="0"/>
            </a:endParaRPr>
          </a:p>
        </p:txBody>
      </p:sp>
      <p:pic>
        <p:nvPicPr>
          <p:cNvPr id="28" name="图片 27"/>
          <p:cNvPicPr>
            <a:picLocks noChangeAspect="1"/>
          </p:cNvPicPr>
          <p:nvPr/>
        </p:nvPicPr>
        <p:blipFill>
          <a:blip r:embed="rId3" cstate="print"/>
          <a:stretch>
            <a:fillRect/>
          </a:stretch>
        </p:blipFill>
        <p:spPr>
          <a:xfrm flipV="1">
            <a:off x="2718065" y="4399395"/>
            <a:ext cx="598328" cy="98001"/>
          </a:xfrm>
          <a:prstGeom prst="rect">
            <a:avLst/>
          </a:prstGeom>
        </p:spPr>
      </p:pic>
      <p:grpSp>
        <p:nvGrpSpPr>
          <p:cNvPr id="29" name="组合 28"/>
          <p:cNvGrpSpPr/>
          <p:nvPr/>
        </p:nvGrpSpPr>
        <p:grpSpPr>
          <a:xfrm>
            <a:off x="2594736" y="4497396"/>
            <a:ext cx="359271" cy="806342"/>
            <a:chOff x="1415480" y="4791165"/>
            <a:chExt cx="359271" cy="806342"/>
          </a:xfrm>
        </p:grpSpPr>
        <p:cxnSp>
          <p:nvCxnSpPr>
            <p:cNvPr id="30" name="直接连接符 29"/>
            <p:cNvCxnSpPr>
              <a:endCxn id="31"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1" name="图片 30"/>
            <p:cNvPicPr>
              <a:picLocks noChangeAspect="1"/>
            </p:cNvPicPr>
            <p:nvPr/>
          </p:nvPicPr>
          <p:blipFill>
            <a:blip r:embed="rId5" cstate="print"/>
            <a:stretch>
              <a:fillRect/>
            </a:stretch>
          </p:blipFill>
          <p:spPr>
            <a:xfrm>
              <a:off x="1415480" y="5319072"/>
              <a:ext cx="359271" cy="278435"/>
            </a:xfrm>
            <a:prstGeom prst="rect">
              <a:avLst/>
            </a:prstGeom>
          </p:spPr>
        </p:pic>
      </p:grpSp>
      <p:grpSp>
        <p:nvGrpSpPr>
          <p:cNvPr id="32" name="组合 31"/>
          <p:cNvGrpSpPr/>
          <p:nvPr/>
        </p:nvGrpSpPr>
        <p:grpSpPr>
          <a:xfrm>
            <a:off x="3078728" y="4497396"/>
            <a:ext cx="359271" cy="806342"/>
            <a:chOff x="1899472" y="4791165"/>
            <a:chExt cx="359271" cy="806342"/>
          </a:xfrm>
        </p:grpSpPr>
        <p:cxnSp>
          <p:nvCxnSpPr>
            <p:cNvPr id="33" name="直接连接符 32"/>
            <p:cNvCxnSpPr>
              <a:endCxn id="34"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34" name="图片 33"/>
            <p:cNvPicPr>
              <a:picLocks noChangeAspect="1"/>
            </p:cNvPicPr>
            <p:nvPr/>
          </p:nvPicPr>
          <p:blipFill>
            <a:blip r:embed="rId5" cstate="print"/>
            <a:stretch>
              <a:fillRect/>
            </a:stretch>
          </p:blipFill>
          <p:spPr>
            <a:xfrm>
              <a:off x="1899472" y="5319072"/>
              <a:ext cx="359271" cy="278435"/>
            </a:xfrm>
            <a:prstGeom prst="rect">
              <a:avLst/>
            </a:prstGeom>
          </p:spPr>
        </p:pic>
      </p:grpSp>
      <p:sp>
        <p:nvSpPr>
          <p:cNvPr id="35" name="矩形 34"/>
          <p:cNvSpPr/>
          <p:nvPr/>
        </p:nvSpPr>
        <p:spPr>
          <a:xfrm>
            <a:off x="2796912" y="4639065"/>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36" name="矩形 35"/>
          <p:cNvSpPr/>
          <p:nvPr/>
        </p:nvSpPr>
        <p:spPr>
          <a:xfrm>
            <a:off x="2574583" y="5352689"/>
            <a:ext cx="838691" cy="461665"/>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Grupo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usuários</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a:t>
            </a:r>
          </a:p>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37" name="矩形 36"/>
          <p:cNvSpPr/>
          <p:nvPr/>
        </p:nvSpPr>
        <p:spPr>
          <a:xfrm>
            <a:off x="3189426" y="4454265"/>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38" name="直接连接符 37"/>
          <p:cNvCxnSpPr>
            <a:stCxn id="20" idx="2"/>
            <a:endCxn id="16" idx="3"/>
          </p:cNvCxnSpPr>
          <p:nvPr/>
        </p:nvCxnSpPr>
        <p:spPr bwMode="auto">
          <a:xfrm>
            <a:off x="2205672" y="3268507"/>
            <a:ext cx="811558" cy="36021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9" name="直接连接符 38"/>
          <p:cNvCxnSpPr/>
          <p:nvPr/>
        </p:nvCxnSpPr>
        <p:spPr bwMode="auto">
          <a:xfrm>
            <a:off x="1374235" y="3936399"/>
            <a:ext cx="11628"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0" name="直接连接符 39"/>
          <p:cNvCxnSpPr/>
          <p:nvPr/>
        </p:nvCxnSpPr>
        <p:spPr bwMode="auto">
          <a:xfrm>
            <a:off x="3016848" y="3936399"/>
            <a:ext cx="762" cy="4629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41" name="图片 40"/>
          <p:cNvPicPr>
            <a:picLocks noChangeAspect="1"/>
          </p:cNvPicPr>
          <p:nvPr/>
        </p:nvPicPr>
        <p:blipFill>
          <a:blip r:embed="rId4" cstate="print"/>
          <a:stretch>
            <a:fillRect/>
          </a:stretch>
        </p:blipFill>
        <p:spPr>
          <a:xfrm rot="16200000">
            <a:off x="1226212" y="3633769"/>
            <a:ext cx="307673" cy="297585"/>
          </a:xfrm>
          <a:prstGeom prst="rect">
            <a:avLst/>
          </a:prstGeom>
        </p:spPr>
      </p:pic>
      <p:cxnSp>
        <p:nvCxnSpPr>
          <p:cNvPr id="42" name="直接连接符 41"/>
          <p:cNvCxnSpPr>
            <a:stCxn id="20" idx="2"/>
            <a:endCxn id="41" idx="3"/>
          </p:cNvCxnSpPr>
          <p:nvPr/>
        </p:nvCxnSpPr>
        <p:spPr bwMode="auto">
          <a:xfrm flipH="1">
            <a:off x="1380049" y="3268507"/>
            <a:ext cx="825623" cy="360218"/>
          </a:xfrm>
          <a:prstGeom prst="line">
            <a:avLst/>
          </a:prstGeom>
          <a:solidFill>
            <a:schemeClr val="accent1"/>
          </a:solidFill>
          <a:ln w="19050" cap="flat" cmpd="sng" algn="ctr">
            <a:solidFill>
              <a:srgbClr val="FF9900"/>
            </a:solidFill>
            <a:prstDash val="solid"/>
            <a:round/>
            <a:headEnd type="none" w="med" len="med"/>
            <a:tailEnd type="none" w="med" len="med"/>
          </a:ln>
          <a:effectLst/>
        </p:spPr>
      </p:cxnSp>
      <p:graphicFrame>
        <p:nvGraphicFramePr>
          <p:cNvPr id="43" name="表格 42"/>
          <p:cNvGraphicFramePr>
            <a:graphicFrameLocks noGrp="1"/>
          </p:cNvGraphicFramePr>
          <p:nvPr>
            <p:extLst>
              <p:ext uri="{D42A27DB-BD31-4B8C-83A1-F6EECF244321}">
                <p14:modId xmlns:p14="http://schemas.microsoft.com/office/powerpoint/2010/main" val="3824825830"/>
              </p:ext>
            </p:extLst>
          </p:nvPr>
        </p:nvGraphicFramePr>
        <p:xfrm>
          <a:off x="6020956" y="1990183"/>
          <a:ext cx="5718703" cy="1066800"/>
        </p:xfrm>
        <a:graphic>
          <a:graphicData uri="http://schemas.openxmlformats.org/drawingml/2006/table">
            <a:tbl>
              <a:tblPr/>
              <a:tblGrid>
                <a:gridCol w="1109297">
                  <a:extLst>
                    <a:ext uri="{9D8B030D-6E8A-4147-A177-3AD203B41FA5}">
                      <a16:colId xmlns:a16="http://schemas.microsoft.com/office/drawing/2014/main" val="20000"/>
                    </a:ext>
                  </a:extLst>
                </a:gridCol>
                <a:gridCol w="2384683">
                  <a:extLst>
                    <a:ext uri="{9D8B030D-6E8A-4147-A177-3AD203B41FA5}">
                      <a16:colId xmlns:a16="http://schemas.microsoft.com/office/drawing/2014/main" val="20001"/>
                    </a:ext>
                  </a:extLst>
                </a:gridCol>
                <a:gridCol w="2224723">
                  <a:extLst>
                    <a:ext uri="{9D8B030D-6E8A-4147-A177-3AD203B41FA5}">
                      <a16:colId xmlns:a16="http://schemas.microsoft.com/office/drawing/2014/main" val="20002"/>
                    </a:ext>
                  </a:extLst>
                </a:gridCol>
              </a:tblGrid>
              <a:tr h="225224">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Campus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Privada</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do Campus (Tag VLAN interna)</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Pública</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p>
                    <a:p>
                      <a:pPr marL="0" algn="ctr" defTabSz="914034" rtl="0" eaLnBrk="1" fontAlgn="ctr" latinLnBrk="0" hangingPunct="1">
                        <a:lnSpc>
                          <a:spcPct val="100000"/>
                        </a:lnSpc>
                        <a:spcBef>
                          <a:spcPts val="0"/>
                        </a:spcBef>
                        <a:spcAft>
                          <a:spcPts val="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(Tag VLAN externa)</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60616">
                <a:tc>
                  <a:txBody>
                    <a:bodyPr/>
                    <a:lstStyle/>
                    <a:p>
                      <a:pPr algn="ctr" fontAlgn="ctr">
                        <a:lnSpc>
                          <a:spcPct val="15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Campus 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100,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VLAN200</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60616">
                <a:tc>
                  <a:txBody>
                    <a:bodyPr/>
                    <a:lstStyle/>
                    <a:p>
                      <a:pPr algn="ctr" fontAlgn="ctr">
                        <a:lnSpc>
                          <a:spcPct val="15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Campus 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100</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50000"/>
                        </a:lnSpc>
                        <a:spcBef>
                          <a:spcPts val="600"/>
                        </a:spcBef>
                        <a:spcAft>
                          <a:spcPts val="600"/>
                        </a:spcAft>
                      </a:pPr>
                      <a:endParaRPr lang="en-US" altLang="zh-CN"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44" name="组合 43"/>
          <p:cNvGrpSpPr/>
          <p:nvPr/>
        </p:nvGrpSpPr>
        <p:grpSpPr>
          <a:xfrm>
            <a:off x="5959888" y="3225676"/>
            <a:ext cx="5932756" cy="373975"/>
            <a:chOff x="5495452" y="3078983"/>
            <a:chExt cx="5932756" cy="373975"/>
          </a:xfrm>
        </p:grpSpPr>
        <p:sp>
          <p:nvSpPr>
            <p:cNvPr id="45"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usuário envia um pacote sem marcação para o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6" name="椭圆 45"/>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grpSp>
      <p:sp>
        <p:nvSpPr>
          <p:cNvPr id="47" name="Oval 4"/>
          <p:cNvSpPr>
            <a:spLocks noChangeAspect="1"/>
          </p:cNvSpPr>
          <p:nvPr/>
        </p:nvSpPr>
        <p:spPr>
          <a:xfrm>
            <a:off x="699356" y="4934320"/>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grpSp>
        <p:nvGrpSpPr>
          <p:cNvPr id="48" name="组合 47"/>
          <p:cNvGrpSpPr/>
          <p:nvPr/>
        </p:nvGrpSpPr>
        <p:grpSpPr>
          <a:xfrm>
            <a:off x="5959888" y="3585716"/>
            <a:ext cx="5512975" cy="373975"/>
            <a:chOff x="5495452" y="3078983"/>
            <a:chExt cx="5512975" cy="373975"/>
          </a:xfrm>
        </p:grpSpPr>
        <p:sp>
          <p:nvSpPr>
            <p:cNvPr id="49" name="TextBox 377"/>
            <p:cNvSpPr txBox="1"/>
            <p:nvPr/>
          </p:nvSpPr>
          <p:spPr>
            <a:xfrm>
              <a:off x="5771964" y="3078983"/>
              <a:ext cx="5236463"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ONU adiciona uma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privada (VLAN 100) ao pacote e envia o pacote para a OLT</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0" name="椭圆 49"/>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grpSp>
      <p:grpSp>
        <p:nvGrpSpPr>
          <p:cNvPr id="51" name="组合 50"/>
          <p:cNvGrpSpPr/>
          <p:nvPr/>
        </p:nvGrpSpPr>
        <p:grpSpPr>
          <a:xfrm>
            <a:off x="5959888" y="4061491"/>
            <a:ext cx="5512974" cy="373975"/>
            <a:chOff x="5495452" y="3078983"/>
            <a:chExt cx="5512974" cy="373975"/>
          </a:xfrm>
        </p:grpSpPr>
        <p:sp>
          <p:nvSpPr>
            <p:cNvPr id="52" name="TextBox 377"/>
            <p:cNvSpPr txBox="1"/>
            <p:nvPr/>
          </p:nvSpPr>
          <p:spPr>
            <a:xfrm>
              <a:off x="5771963" y="3078983"/>
              <a:ext cx="5236463"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OLT_1 adiciona uma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externa (VLAN 10) ao pacote e envia o pacote para a rede da camada superior</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3" name="椭圆 52"/>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grpSp>
      <p:grpSp>
        <p:nvGrpSpPr>
          <p:cNvPr id="54" name="组合 53"/>
          <p:cNvGrpSpPr/>
          <p:nvPr/>
        </p:nvGrpSpPr>
        <p:grpSpPr>
          <a:xfrm>
            <a:off x="5959888" y="4546693"/>
            <a:ext cx="5932756" cy="373975"/>
            <a:chOff x="5495452" y="3078983"/>
            <a:chExt cx="5932756" cy="373975"/>
          </a:xfrm>
        </p:grpSpPr>
        <p:sp>
          <p:nvSpPr>
            <p:cNvPr id="55" name="TextBox 377"/>
            <p:cNvSpPr txBox="1"/>
            <p:nvPr/>
          </p:nvSpPr>
          <p:spPr>
            <a:xfrm>
              <a:off x="5771964" y="3078983"/>
              <a:ext cx="5656244"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dispositivo de rede da camada superior envia o pacote para a OLT_2 de acordo com 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pública</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6" name="椭圆 55"/>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4</a:t>
              </a:r>
            </a:p>
          </p:txBody>
        </p:sp>
      </p:grpSp>
      <p:pic>
        <p:nvPicPr>
          <p:cNvPr id="57" name="图片 56"/>
          <p:cNvPicPr>
            <a:picLocks noChangeAspect="1"/>
          </p:cNvPicPr>
          <p:nvPr/>
        </p:nvPicPr>
        <p:blipFill>
          <a:blip r:embed="rId6" cstate="print"/>
          <a:stretch>
            <a:fillRect/>
          </a:stretch>
        </p:blipFill>
        <p:spPr>
          <a:xfrm>
            <a:off x="4432334" y="2863562"/>
            <a:ext cx="275057" cy="404945"/>
          </a:xfrm>
          <a:prstGeom prst="rect">
            <a:avLst/>
          </a:prstGeom>
        </p:spPr>
      </p:pic>
      <p:pic>
        <p:nvPicPr>
          <p:cNvPr id="58" name="图片 57"/>
          <p:cNvPicPr>
            <a:picLocks noChangeAspect="1"/>
          </p:cNvPicPr>
          <p:nvPr/>
        </p:nvPicPr>
        <p:blipFill>
          <a:blip r:embed="rId4" cstate="print"/>
          <a:stretch>
            <a:fillRect/>
          </a:stretch>
        </p:blipFill>
        <p:spPr>
          <a:xfrm rot="16200000">
            <a:off x="4416026" y="3633769"/>
            <a:ext cx="307673" cy="297585"/>
          </a:xfrm>
          <a:prstGeom prst="rect">
            <a:avLst/>
          </a:prstGeom>
        </p:spPr>
      </p:pic>
      <p:sp>
        <p:nvSpPr>
          <p:cNvPr id="59" name="矩形 58"/>
          <p:cNvSpPr/>
          <p:nvPr/>
        </p:nvSpPr>
        <p:spPr>
          <a:xfrm>
            <a:off x="3961376" y="4300610"/>
            <a:ext cx="1393877" cy="1470837"/>
          </a:xfrm>
          <a:prstGeom prst="rect">
            <a:avLst/>
          </a:prstGeom>
          <a:no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pic>
        <p:nvPicPr>
          <p:cNvPr id="60" name="图片 59"/>
          <p:cNvPicPr>
            <a:picLocks noChangeAspect="1"/>
          </p:cNvPicPr>
          <p:nvPr/>
        </p:nvPicPr>
        <p:blipFill>
          <a:blip r:embed="rId3" cstate="print"/>
          <a:stretch>
            <a:fillRect/>
          </a:stretch>
        </p:blipFill>
        <p:spPr>
          <a:xfrm flipV="1">
            <a:off x="4270698" y="4388460"/>
            <a:ext cx="598328" cy="98001"/>
          </a:xfrm>
          <a:prstGeom prst="rect">
            <a:avLst/>
          </a:prstGeom>
        </p:spPr>
      </p:pic>
      <p:grpSp>
        <p:nvGrpSpPr>
          <p:cNvPr id="61" name="组合 60"/>
          <p:cNvGrpSpPr/>
          <p:nvPr/>
        </p:nvGrpSpPr>
        <p:grpSpPr>
          <a:xfrm>
            <a:off x="4147369" y="4486461"/>
            <a:ext cx="359271" cy="806342"/>
            <a:chOff x="1415480" y="4791165"/>
            <a:chExt cx="359271" cy="806342"/>
          </a:xfrm>
        </p:grpSpPr>
        <p:cxnSp>
          <p:nvCxnSpPr>
            <p:cNvPr id="62" name="直接连接符 61"/>
            <p:cNvCxnSpPr>
              <a:endCxn id="63"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63" name="图片 62"/>
            <p:cNvPicPr>
              <a:picLocks noChangeAspect="1"/>
            </p:cNvPicPr>
            <p:nvPr/>
          </p:nvPicPr>
          <p:blipFill>
            <a:blip r:embed="rId5" cstate="print"/>
            <a:stretch>
              <a:fillRect/>
            </a:stretch>
          </p:blipFill>
          <p:spPr>
            <a:xfrm>
              <a:off x="1415480" y="5319072"/>
              <a:ext cx="359271" cy="278435"/>
            </a:xfrm>
            <a:prstGeom prst="rect">
              <a:avLst/>
            </a:prstGeom>
          </p:spPr>
        </p:pic>
      </p:grpSp>
      <p:grpSp>
        <p:nvGrpSpPr>
          <p:cNvPr id="64" name="组合 63"/>
          <p:cNvGrpSpPr/>
          <p:nvPr/>
        </p:nvGrpSpPr>
        <p:grpSpPr>
          <a:xfrm>
            <a:off x="4631361" y="4486461"/>
            <a:ext cx="359271" cy="806342"/>
            <a:chOff x="1899472" y="4791165"/>
            <a:chExt cx="359271" cy="806342"/>
          </a:xfrm>
        </p:grpSpPr>
        <p:cxnSp>
          <p:nvCxnSpPr>
            <p:cNvPr id="65" name="直接连接符 64"/>
            <p:cNvCxnSpPr>
              <a:endCxn id="66"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66" name="图片 65"/>
            <p:cNvPicPr>
              <a:picLocks noChangeAspect="1"/>
            </p:cNvPicPr>
            <p:nvPr/>
          </p:nvPicPr>
          <p:blipFill>
            <a:blip r:embed="rId5" cstate="print"/>
            <a:stretch>
              <a:fillRect/>
            </a:stretch>
          </p:blipFill>
          <p:spPr>
            <a:xfrm>
              <a:off x="1899472" y="5319072"/>
              <a:ext cx="359271" cy="278435"/>
            </a:xfrm>
            <a:prstGeom prst="rect">
              <a:avLst/>
            </a:prstGeom>
          </p:spPr>
        </p:pic>
      </p:grpSp>
      <p:sp>
        <p:nvSpPr>
          <p:cNvPr id="67" name="矩形 66"/>
          <p:cNvSpPr/>
          <p:nvPr/>
        </p:nvSpPr>
        <p:spPr>
          <a:xfrm>
            <a:off x="4349545" y="4628130"/>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68" name="矩形 67"/>
          <p:cNvSpPr/>
          <p:nvPr/>
        </p:nvSpPr>
        <p:spPr>
          <a:xfrm>
            <a:off x="4282487" y="5341754"/>
            <a:ext cx="838692" cy="461665"/>
          </a:xfrm>
          <a:prstGeom prst="rect">
            <a:avLst/>
          </a:prstGeom>
        </p:spPr>
        <p:txBody>
          <a:bodyPr wrap="none">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Grupo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usuários</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M</a:t>
            </a:r>
          </a:p>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69" name="矩形 68"/>
          <p:cNvSpPr/>
          <p:nvPr/>
        </p:nvSpPr>
        <p:spPr>
          <a:xfrm>
            <a:off x="4742059" y="4443330"/>
            <a:ext cx="526106" cy="276999"/>
          </a:xfrm>
          <a:prstGeom prst="rect">
            <a:avLst/>
          </a:prstGeom>
        </p:spPr>
        <p:txBody>
          <a:bodyPr wrap="non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70" name="直接连接符 69"/>
          <p:cNvCxnSpPr>
            <a:stCxn id="60" idx="2"/>
            <a:endCxn id="58" idx="1"/>
          </p:cNvCxnSpPr>
          <p:nvPr/>
        </p:nvCxnSpPr>
        <p:spPr bwMode="auto">
          <a:xfrm flipV="1">
            <a:off x="4569862" y="3936398"/>
            <a:ext cx="1" cy="452062"/>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71" name="矩形 70"/>
          <p:cNvSpPr/>
          <p:nvPr/>
        </p:nvSpPr>
        <p:spPr>
          <a:xfrm>
            <a:off x="2049087" y="4642242"/>
            <a:ext cx="470000" cy="338554"/>
          </a:xfrm>
          <a:prstGeom prst="rect">
            <a:avLst/>
          </a:prstGeom>
        </p:spPr>
        <p:txBody>
          <a:bodyPr wrap="non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72" name="直接连接符 71"/>
          <p:cNvCxnSpPr>
            <a:stCxn id="41" idx="1"/>
          </p:cNvCxnSpPr>
          <p:nvPr/>
        </p:nvCxnSpPr>
        <p:spPr bwMode="auto">
          <a:xfrm flipH="1">
            <a:off x="1187377" y="3936398"/>
            <a:ext cx="192672" cy="186859"/>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3" name="直接连接符 72"/>
          <p:cNvCxnSpPr>
            <a:stCxn id="41" idx="1"/>
          </p:cNvCxnSpPr>
          <p:nvPr/>
        </p:nvCxnSpPr>
        <p:spPr bwMode="auto">
          <a:xfrm>
            <a:off x="1380049" y="3936398"/>
            <a:ext cx="183431" cy="177049"/>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4" name="直接连接符 73"/>
          <p:cNvCxnSpPr/>
          <p:nvPr/>
        </p:nvCxnSpPr>
        <p:spPr bwMode="auto">
          <a:xfrm flipH="1">
            <a:off x="2824175" y="3936399"/>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5" name="直接连接符 74"/>
          <p:cNvCxnSpPr/>
          <p:nvPr/>
        </p:nvCxnSpPr>
        <p:spPr bwMode="auto">
          <a:xfrm>
            <a:off x="3016848" y="3936399"/>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6" name="直接连接符 75"/>
          <p:cNvCxnSpPr/>
          <p:nvPr/>
        </p:nvCxnSpPr>
        <p:spPr bwMode="auto">
          <a:xfrm flipH="1">
            <a:off x="4377189" y="3927997"/>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7" name="直接连接符 76"/>
          <p:cNvCxnSpPr/>
          <p:nvPr/>
        </p:nvCxnSpPr>
        <p:spPr bwMode="auto">
          <a:xfrm>
            <a:off x="4569862" y="3927997"/>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78" name="直接连接符 77"/>
          <p:cNvCxnSpPr>
            <a:stCxn id="57" idx="2"/>
            <a:endCxn id="58" idx="3"/>
          </p:cNvCxnSpPr>
          <p:nvPr/>
        </p:nvCxnSpPr>
        <p:spPr bwMode="auto">
          <a:xfrm>
            <a:off x="4569863" y="3268507"/>
            <a:ext cx="0" cy="360218"/>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79" name="矩形 78"/>
          <p:cNvSpPr/>
          <p:nvPr/>
        </p:nvSpPr>
        <p:spPr>
          <a:xfrm>
            <a:off x="4656775" y="3102481"/>
            <a:ext cx="618503" cy="276999"/>
          </a:xfrm>
          <a:prstGeom prst="rect">
            <a:avLst/>
          </a:prstGeom>
        </p:spPr>
        <p:txBody>
          <a:bodyPr wrap="none">
            <a:noAutofit/>
          </a:bodyPr>
          <a:lstStyle/>
          <a:p>
            <a:pPr fontAlgn="ctr"/>
            <a:r>
              <a:rPr lang="en-US" sz="1200" dirty="0" err="1">
                <a:latin typeface="Huawei Sans" panose="020C0503030203020204" pitchFamily="34" charset="0"/>
              </a:rPr>
              <a:t>OLT_2</a:t>
            </a:r>
            <a:endParaRPr lang="en-US" sz="1200" dirty="0">
              <a:latin typeface="Huawei Sans" panose="020C0503030203020204" pitchFamily="34" charset="0"/>
            </a:endParaRPr>
          </a:p>
        </p:txBody>
      </p:sp>
      <p:cxnSp>
        <p:nvCxnSpPr>
          <p:cNvPr id="80" name="直接连接符 79"/>
          <p:cNvCxnSpPr>
            <a:stCxn id="20" idx="0"/>
          </p:cNvCxnSpPr>
          <p:nvPr/>
        </p:nvCxnSpPr>
        <p:spPr bwMode="auto">
          <a:xfrm flipV="1">
            <a:off x="2205672" y="2332629"/>
            <a:ext cx="1207602" cy="5309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1" name="直接连接符 80"/>
          <p:cNvCxnSpPr>
            <a:endCxn id="57" idx="0"/>
          </p:cNvCxnSpPr>
          <p:nvPr/>
        </p:nvCxnSpPr>
        <p:spPr bwMode="auto">
          <a:xfrm>
            <a:off x="3461411" y="2338076"/>
            <a:ext cx="1108452" cy="525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2" name="图片 81"/>
          <p:cNvPicPr>
            <a:picLocks noChangeAspect="1"/>
          </p:cNvPicPr>
          <p:nvPr/>
        </p:nvPicPr>
        <p:blipFill>
          <a:blip r:embed="rId7" cstate="print"/>
          <a:stretch>
            <a:fillRect/>
          </a:stretch>
        </p:blipFill>
        <p:spPr>
          <a:xfrm>
            <a:off x="2900250" y="2036955"/>
            <a:ext cx="983686" cy="600215"/>
          </a:xfrm>
          <a:prstGeom prst="rect">
            <a:avLst/>
          </a:prstGeom>
        </p:spPr>
      </p:pic>
      <p:sp>
        <p:nvSpPr>
          <p:cNvPr id="83" name="TextBox 26"/>
          <p:cNvSpPr txBox="1"/>
          <p:nvPr/>
        </p:nvSpPr>
        <p:spPr>
          <a:xfrm>
            <a:off x="3021466" y="2189081"/>
            <a:ext cx="749635" cy="362184"/>
          </a:xfrm>
          <a:prstGeom prst="rect">
            <a:avLst/>
          </a:prstGeom>
          <a:noFill/>
        </p:spPr>
        <p:txBody>
          <a:bodyPr wrap="none" lIns="91434" tIns="45717" rIns="91434" bIns="45717" rtlCol="0">
            <a:noAutofit/>
          </a:bodyPr>
          <a:lstStyle/>
          <a:p>
            <a:pPr algn="ctr" fontAlgn="ct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Operadora</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矩形 83"/>
          <p:cNvSpPr/>
          <p:nvPr/>
        </p:nvSpPr>
        <p:spPr>
          <a:xfrm>
            <a:off x="727200" y="2791978"/>
            <a:ext cx="577402" cy="276999"/>
          </a:xfrm>
          <a:prstGeom prst="rect">
            <a:avLst/>
          </a:prstGeom>
        </p:spPr>
        <p:txBody>
          <a:bodyPr wrap="none">
            <a:noAutofit/>
          </a:bodyPr>
          <a:lstStyle/>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Campus 1</a:t>
            </a:r>
          </a:p>
        </p:txBody>
      </p:sp>
      <p:sp>
        <p:nvSpPr>
          <p:cNvPr id="85" name="矩形 84"/>
          <p:cNvSpPr/>
          <p:nvPr/>
        </p:nvSpPr>
        <p:spPr>
          <a:xfrm>
            <a:off x="3879776" y="2815097"/>
            <a:ext cx="579005" cy="276999"/>
          </a:xfrm>
          <a:prstGeom prst="rect">
            <a:avLst/>
          </a:prstGeom>
        </p:spPr>
        <p:txBody>
          <a:bodyPr wrap="none">
            <a:noAutofit/>
          </a:bodyPr>
          <a:lstStyle/>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Campus</a:t>
            </a:r>
          </a:p>
          <a:p>
            <a:pPr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rPr>
              <a:t> 2</a:t>
            </a:r>
          </a:p>
        </p:txBody>
      </p:sp>
      <p:cxnSp>
        <p:nvCxnSpPr>
          <p:cNvPr id="86" name="直接连接符 85"/>
          <p:cNvCxnSpPr/>
          <p:nvPr/>
        </p:nvCxnSpPr>
        <p:spPr bwMode="auto">
          <a:xfrm flipV="1">
            <a:off x="1010365" y="4448395"/>
            <a:ext cx="0" cy="518289"/>
          </a:xfrm>
          <a:prstGeom prst="line">
            <a:avLst/>
          </a:prstGeom>
          <a:noFill/>
          <a:ln w="19050">
            <a:solidFill>
              <a:srgbClr val="FF0000"/>
            </a:solidFill>
            <a:prstDash val="dash"/>
            <a:headEnd type="none" w="med" len="med"/>
            <a:tailEnd type="none" w="med" len="med"/>
          </a:ln>
        </p:spPr>
      </p:cxnSp>
      <p:cxnSp>
        <p:nvCxnSpPr>
          <p:cNvPr id="87" name="直接连接符 86"/>
          <p:cNvCxnSpPr/>
          <p:nvPr/>
        </p:nvCxnSpPr>
        <p:spPr bwMode="auto">
          <a:xfrm flipV="1">
            <a:off x="1164835" y="3689266"/>
            <a:ext cx="0" cy="674924"/>
          </a:xfrm>
          <a:prstGeom prst="line">
            <a:avLst/>
          </a:prstGeom>
          <a:noFill/>
          <a:ln w="19050">
            <a:solidFill>
              <a:srgbClr val="FF0000"/>
            </a:solidFill>
            <a:prstDash val="dash"/>
            <a:headEnd type="none" w="med" len="med"/>
            <a:tailEnd type="none" w="med" len="med"/>
          </a:ln>
        </p:spPr>
      </p:cxnSp>
      <p:cxnSp>
        <p:nvCxnSpPr>
          <p:cNvPr id="88" name="直接连接符 87"/>
          <p:cNvCxnSpPr/>
          <p:nvPr/>
        </p:nvCxnSpPr>
        <p:spPr bwMode="auto">
          <a:xfrm flipV="1">
            <a:off x="1010365" y="4364190"/>
            <a:ext cx="154470" cy="79140"/>
          </a:xfrm>
          <a:prstGeom prst="line">
            <a:avLst/>
          </a:prstGeom>
          <a:noFill/>
          <a:ln w="19050">
            <a:solidFill>
              <a:srgbClr val="FF0000"/>
            </a:solidFill>
            <a:prstDash val="dash"/>
            <a:headEnd type="none" w="med" len="med"/>
            <a:tailEnd type="none" w="med" len="med"/>
          </a:ln>
        </p:spPr>
      </p:cxnSp>
      <p:cxnSp>
        <p:nvCxnSpPr>
          <p:cNvPr id="89" name="直接连接符 88"/>
          <p:cNvCxnSpPr/>
          <p:nvPr/>
        </p:nvCxnSpPr>
        <p:spPr bwMode="auto">
          <a:xfrm flipV="1">
            <a:off x="1187376" y="3268507"/>
            <a:ext cx="828802" cy="420759"/>
          </a:xfrm>
          <a:prstGeom prst="line">
            <a:avLst/>
          </a:prstGeom>
          <a:noFill/>
          <a:ln w="19050">
            <a:solidFill>
              <a:srgbClr val="FF0000"/>
            </a:solidFill>
            <a:prstDash val="dash"/>
            <a:headEnd type="none" w="med" len="med"/>
            <a:tailEnd type="none" w="med" len="med"/>
          </a:ln>
        </p:spPr>
      </p:cxnSp>
      <p:cxnSp>
        <p:nvCxnSpPr>
          <p:cNvPr id="90" name="直接连接符 89"/>
          <p:cNvCxnSpPr/>
          <p:nvPr/>
        </p:nvCxnSpPr>
        <p:spPr bwMode="auto">
          <a:xfrm>
            <a:off x="2016178" y="2863562"/>
            <a:ext cx="0" cy="404945"/>
          </a:xfrm>
          <a:prstGeom prst="line">
            <a:avLst/>
          </a:prstGeom>
          <a:noFill/>
          <a:ln w="19050">
            <a:solidFill>
              <a:srgbClr val="FF0000"/>
            </a:solidFill>
            <a:prstDash val="dash"/>
            <a:headEnd type="none" w="med" len="med"/>
            <a:tailEnd type="none" w="med" len="med"/>
          </a:ln>
        </p:spPr>
      </p:cxnSp>
      <p:cxnSp>
        <p:nvCxnSpPr>
          <p:cNvPr id="91" name="直接连接符 90"/>
          <p:cNvCxnSpPr/>
          <p:nvPr/>
        </p:nvCxnSpPr>
        <p:spPr bwMode="auto">
          <a:xfrm flipV="1">
            <a:off x="2016178" y="2469592"/>
            <a:ext cx="923463" cy="393970"/>
          </a:xfrm>
          <a:prstGeom prst="line">
            <a:avLst/>
          </a:prstGeom>
          <a:noFill/>
          <a:ln w="19050">
            <a:solidFill>
              <a:srgbClr val="FF0000"/>
            </a:solidFill>
            <a:prstDash val="dash"/>
            <a:headEnd type="none" w="med" len="med"/>
            <a:tailEnd type="triangle" w="med" len="lg"/>
          </a:ln>
        </p:spPr>
      </p:cxnSp>
      <p:cxnSp>
        <p:nvCxnSpPr>
          <p:cNvPr id="92" name="直接连接符 91"/>
          <p:cNvCxnSpPr/>
          <p:nvPr/>
        </p:nvCxnSpPr>
        <p:spPr bwMode="auto">
          <a:xfrm>
            <a:off x="3876278" y="2403933"/>
            <a:ext cx="831113" cy="425699"/>
          </a:xfrm>
          <a:prstGeom prst="line">
            <a:avLst/>
          </a:prstGeom>
          <a:noFill/>
          <a:ln w="19050">
            <a:solidFill>
              <a:srgbClr val="FF0000"/>
            </a:solidFill>
            <a:prstDash val="dash"/>
            <a:headEnd type="none" w="med" len="med"/>
            <a:tailEnd type="none" w="med" len="med"/>
          </a:ln>
        </p:spPr>
      </p:cxnSp>
      <p:cxnSp>
        <p:nvCxnSpPr>
          <p:cNvPr id="93" name="直接连接符 92"/>
          <p:cNvCxnSpPr/>
          <p:nvPr/>
        </p:nvCxnSpPr>
        <p:spPr bwMode="auto">
          <a:xfrm>
            <a:off x="4718655" y="2829632"/>
            <a:ext cx="0" cy="1534558"/>
          </a:xfrm>
          <a:prstGeom prst="line">
            <a:avLst/>
          </a:prstGeom>
          <a:noFill/>
          <a:ln w="19050">
            <a:solidFill>
              <a:srgbClr val="FF0000"/>
            </a:solidFill>
            <a:prstDash val="dash"/>
            <a:headEnd type="none" w="med" len="med"/>
            <a:tailEnd type="none" w="med" len="med"/>
          </a:ln>
        </p:spPr>
      </p:cxnSp>
      <p:cxnSp>
        <p:nvCxnSpPr>
          <p:cNvPr id="94" name="直接连接符 93"/>
          <p:cNvCxnSpPr/>
          <p:nvPr/>
        </p:nvCxnSpPr>
        <p:spPr bwMode="auto">
          <a:xfrm>
            <a:off x="4742059" y="4521820"/>
            <a:ext cx="0" cy="444864"/>
          </a:xfrm>
          <a:prstGeom prst="line">
            <a:avLst/>
          </a:prstGeom>
          <a:noFill/>
          <a:ln w="19050">
            <a:solidFill>
              <a:srgbClr val="FF0000"/>
            </a:solidFill>
            <a:prstDash val="dash"/>
            <a:headEnd type="none" w="med" len="med"/>
            <a:tailEnd type="triangle" w="med" len="lg"/>
          </a:ln>
        </p:spPr>
      </p:cxnSp>
      <p:sp>
        <p:nvSpPr>
          <p:cNvPr id="95" name="Oval 4"/>
          <p:cNvSpPr>
            <a:spLocks noChangeAspect="1"/>
          </p:cNvSpPr>
          <p:nvPr/>
        </p:nvSpPr>
        <p:spPr>
          <a:xfrm>
            <a:off x="826386" y="417212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96" name="Oval 4"/>
          <p:cNvSpPr>
            <a:spLocks noChangeAspect="1"/>
          </p:cNvSpPr>
          <p:nvPr/>
        </p:nvSpPr>
        <p:spPr>
          <a:xfrm>
            <a:off x="1715656" y="302767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97" name="Oval 4"/>
          <p:cNvSpPr>
            <a:spLocks noChangeAspect="1"/>
          </p:cNvSpPr>
          <p:nvPr/>
        </p:nvSpPr>
        <p:spPr>
          <a:xfrm>
            <a:off x="3255212" y="244343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98" name="Oval 4"/>
          <p:cNvSpPr>
            <a:spLocks noChangeAspect="1"/>
          </p:cNvSpPr>
          <p:nvPr/>
        </p:nvSpPr>
        <p:spPr>
          <a:xfrm>
            <a:off x="4803951" y="281509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
        <p:nvSpPr>
          <p:cNvPr id="99" name="Oval 4"/>
          <p:cNvSpPr>
            <a:spLocks noChangeAspect="1"/>
          </p:cNvSpPr>
          <p:nvPr/>
        </p:nvSpPr>
        <p:spPr>
          <a:xfrm>
            <a:off x="4803951" y="4153716"/>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6</a:t>
            </a:r>
          </a:p>
        </p:txBody>
      </p:sp>
      <p:grpSp>
        <p:nvGrpSpPr>
          <p:cNvPr id="100" name="组合 99"/>
          <p:cNvGrpSpPr/>
          <p:nvPr/>
        </p:nvGrpSpPr>
        <p:grpSpPr>
          <a:xfrm>
            <a:off x="5959888" y="4939933"/>
            <a:ext cx="5512974" cy="373975"/>
            <a:chOff x="5495452" y="3078983"/>
            <a:chExt cx="5512974" cy="373975"/>
          </a:xfrm>
        </p:grpSpPr>
        <p:sp>
          <p:nvSpPr>
            <p:cNvPr id="101" name="TextBox 377"/>
            <p:cNvSpPr txBox="1"/>
            <p:nvPr/>
          </p:nvSpPr>
          <p:spPr>
            <a:xfrm>
              <a:off x="5771964" y="3078983"/>
              <a:ext cx="5236462"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Depois de receber o pacote, a OLT_2 remove a etiqueta de VLAN externa e envia o pacote para a ONU do mesmo lado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02" name="椭圆 101"/>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5</a:t>
              </a:r>
            </a:p>
          </p:txBody>
        </p:sp>
      </p:grpSp>
      <p:grpSp>
        <p:nvGrpSpPr>
          <p:cNvPr id="103" name="组合 102"/>
          <p:cNvGrpSpPr/>
          <p:nvPr/>
        </p:nvGrpSpPr>
        <p:grpSpPr>
          <a:xfrm>
            <a:off x="5959888" y="5457924"/>
            <a:ext cx="5512975" cy="373975"/>
            <a:chOff x="5495452" y="3078983"/>
            <a:chExt cx="5512975" cy="373975"/>
          </a:xfrm>
        </p:grpSpPr>
        <p:sp>
          <p:nvSpPr>
            <p:cNvPr id="104" name="TextBox 377"/>
            <p:cNvSpPr txBox="1"/>
            <p:nvPr/>
          </p:nvSpPr>
          <p:spPr>
            <a:xfrm>
              <a:off x="5771964" y="3078983"/>
              <a:ext cx="5236463" cy="373975"/>
            </a:xfrm>
            <a:prstGeom prst="rect">
              <a:avLst/>
            </a:prstGeom>
            <a:noFill/>
          </p:spPr>
          <p:txBody>
            <a:bodyPr wrap="square" lIns="91434" tIns="45717" rIns="91434" bIns="45717" rtlCol="0">
              <a:noAutofit/>
            </a:bodyPr>
            <a:lstStyle/>
            <a:p>
              <a:pPr fontAlgn="ct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Essa ONU identifica e remove a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da VLAN privada (VLAN 100) e encaminha o pacote sem </a:t>
              </a:r>
              <a:r>
                <a:rPr lang="pt-BR"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para os usuários da VLAN privada 100</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05" name="椭圆 104"/>
            <p:cNvSpPr>
              <a:spLocks noChangeAspect="1"/>
            </p:cNvSpPr>
            <p:nvPr/>
          </p:nvSpPr>
          <p:spPr>
            <a:xfrm>
              <a:off x="5495452" y="313455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6</a:t>
              </a:r>
            </a:p>
          </p:txBody>
        </p:sp>
      </p:grpSp>
      <p:grpSp>
        <p:nvGrpSpPr>
          <p:cNvPr id="3" name="组合 15">
            <a:extLst>
              <a:ext uri="{FF2B5EF4-FFF2-40B4-BE49-F238E27FC236}">
                <a16:creationId xmlns:a16="http://schemas.microsoft.com/office/drawing/2014/main" id="{E9E44EE7-EA71-0FFE-51B2-76EB436A642D}"/>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8EBE34A7-5881-F62A-F161-0C42A6FD8C8B}"/>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FF690B00-6CB4-8BA2-DBBA-0AD296CB0775}"/>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489F012F-058B-CB22-3EA8-512B2D3169AD}"/>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DA98F574-E739-8FA7-B577-F1F4E51A1180}"/>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B50E5314-82C0-9D1E-B0F2-6B35BD44F4A1}"/>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CC2E8A71-EA75-6C41-BA40-5DDB2F7DB889}"/>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7594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(6) </a:t>
            </a:r>
          </a:p>
        </p:txBody>
      </p:sp>
      <p:sp>
        <p:nvSpPr>
          <p:cNvPr id="10" name="圆角矩形 75"/>
          <p:cNvSpPr/>
          <p:nvPr/>
        </p:nvSpPr>
        <p:spPr>
          <a:xfrm>
            <a:off x="442912" y="1268760"/>
            <a:ext cx="1130634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2000" b="1" dirty="0">
                <a:solidFill>
                  <a:prstClr val="white"/>
                </a:solidFill>
                <a:latin typeface="Huawei Sans" panose="020C0503030203020204" pitchFamily="34" charset="0"/>
              </a:rPr>
              <a:t>Restrições de aplicação da VLAN </a:t>
            </a:r>
            <a:r>
              <a:rPr lang="pt-BR" sz="2000" b="1" dirty="0" err="1">
                <a:solidFill>
                  <a:prstClr val="white"/>
                </a:solidFill>
                <a:latin typeface="Huawei Sans" panose="020C0503030203020204" pitchFamily="34" charset="0"/>
              </a:rPr>
              <a:t>QinQ</a:t>
            </a:r>
            <a:r>
              <a:rPr lang="pt-BR" sz="2000" b="1" dirty="0">
                <a:solidFill>
                  <a:prstClr val="white"/>
                </a:solidFill>
                <a:latin typeface="Huawei Sans" panose="020C0503030203020204" pitchFamily="34" charset="0"/>
              </a:rPr>
              <a:t> e da VLAN </a:t>
            </a:r>
            <a:r>
              <a:rPr lang="pt-BR" sz="2000" b="1" dirty="0" err="1">
                <a:solidFill>
                  <a:prstClr val="white"/>
                </a:solidFill>
                <a:latin typeface="Huawei Sans" panose="020C0503030203020204" pitchFamily="34" charset="0"/>
              </a:rPr>
              <a:t>Stacking</a:t>
            </a:r>
            <a:endParaRPr lang="en-US" sz="2000" b="1" dirty="0">
              <a:solidFill>
                <a:prstClr val="white"/>
              </a:solidFill>
              <a:latin typeface="Huawei Sans" panose="020C0503030203020204" pitchFamily="34" charset="0"/>
            </a:endParaRPr>
          </a:p>
        </p:txBody>
      </p:sp>
      <p:sp>
        <p:nvSpPr>
          <p:cNvPr id="11" name="矩形 10"/>
          <p:cNvSpPr/>
          <p:nvPr/>
        </p:nvSpPr>
        <p:spPr>
          <a:xfrm>
            <a:off x="442913" y="1868051"/>
            <a:ext cx="11306347" cy="3631763"/>
          </a:xfrm>
          <a:prstGeom prst="rect">
            <a:avLst/>
          </a:prstGeom>
        </p:spPr>
        <p:txBody>
          <a:bodyPr wrap="square">
            <a:noAutofit/>
          </a:bodyPr>
          <a:lstStyle/>
          <a:p>
            <a:pPr marL="285750" indent="-285750" algn="just" fontAlgn="ctr">
              <a:lnSpc>
                <a:spcPct val="120000"/>
              </a:lnSpc>
              <a:spcBef>
                <a:spcPts val="600"/>
              </a:spcBef>
              <a:spcAft>
                <a:spcPts val="600"/>
              </a:spcAft>
              <a:buClrTx/>
              <a:buFont typeface="Arial" panose="020B0604020202020204" pitchFamily="34" charset="0"/>
              <a:buChar char="•"/>
            </a:pP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VLAN com uma interface de Camada 3 ou com funções de Camada 3</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super VLAN </a:t>
            </a:r>
            <a:r>
              <a:rPr lang="en-US"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ou</a:t>
            </a:r>
            <a:r>
              <a:rPr lang="en-US"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sub VLAN) </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não podem ser definidas como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QinQ</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ou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Stacking</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20000"/>
              </a:lnSpc>
              <a:spcBef>
                <a:spcPts val="600"/>
              </a:spcBef>
              <a:spcAft>
                <a:spcPts val="600"/>
              </a:spcAft>
              <a:buClrTx/>
              <a:buFont typeface="Arial" panose="020B0604020202020204" pitchFamily="34" charset="0"/>
              <a:buChar char="•"/>
            </a:pP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VLAN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QinQ</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ou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Stacking</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é implementada por meio de várias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Quando os pacotes na VLAN nativa de uma porta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passam pela porta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uma </a:t>
            </a:r>
            <a:r>
              <a:rPr lang="pt-BR"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será removida dos pacotes.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Portanto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uma VLAN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QinQ</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ou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Stacking</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não pode ser especificada como a VLAN nativa de uma porta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upstream</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Além</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disso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a VLAN nativa de uma porta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upstream</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não pode ser definida como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QinQ</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ou empilhamento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20000"/>
              </a:lnSpc>
              <a:spcBef>
                <a:spcPts val="600"/>
              </a:spcBef>
              <a:spcAft>
                <a:spcPts val="600"/>
              </a:spcAft>
              <a:buClrTx/>
              <a:buFont typeface="Arial" panose="020B0604020202020204" pitchFamily="34" charset="0"/>
              <a:buChar cha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Portanto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a VLAN padrão (VLAN 1) do sistema não pode ser usada como </a:t>
            </a:r>
            <a:r>
              <a:rPr lang="pt-BR" dirty="0" err="1">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QinQ</a:t>
            </a:r>
            <a:r>
              <a:rPr lang="pt-BR"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 ou VLAN de empilhamento</a:t>
            </a:r>
            <a:r>
              <a:rPr lang="en-US" dirty="0">
                <a:solidFill>
                  <a:prstClr val="black"/>
                </a:solidFill>
                <a:highlight>
                  <a:srgbClr val="FFFF00"/>
                </a:highlight>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E886BB0C-7BC5-EE09-9E30-9523D6289C3D}"/>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0F44AD47-2D5D-74A8-65EB-EEA774E00765}"/>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A43B91AD-F986-7BFC-FE9F-32D4D58FB283}"/>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60B42B35-F655-B75E-EFB9-4490C17EDAB3}"/>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6B6C9B8C-1AD1-67CF-14D0-78B560608D31}"/>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088BB0E8-2109-2035-2A9F-DDAD07C998C9}"/>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65945846-2EA8-B8A0-60E8-8681FCDB4C5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8176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Atributos</a:t>
            </a:r>
            <a:r>
              <a:rPr lang="en-US" dirty="0">
                <a:latin typeface="Huawei Sans" panose="020C0503030203020204" pitchFamily="34" charset="0"/>
              </a:rPr>
              <a:t> de VLAN (7) </a:t>
            </a:r>
          </a:p>
        </p:txBody>
      </p:sp>
      <p:sp>
        <p:nvSpPr>
          <p:cNvPr id="10" name="圆角矩形 75"/>
          <p:cNvSpPr/>
          <p:nvPr/>
        </p:nvSpPr>
        <p:spPr>
          <a:xfrm>
            <a:off x="370936" y="1268760"/>
            <a:ext cx="11473131"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2000" b="1" dirty="0">
                <a:solidFill>
                  <a:prstClr val="white"/>
                </a:solidFill>
                <a:latin typeface="Huawei Sans" panose="020C0503030203020204" pitchFamily="34" charset="0"/>
              </a:rPr>
              <a:t>VLAN </a:t>
            </a:r>
            <a:r>
              <a:rPr lang="en-US" sz="2000" b="1" dirty="0" err="1">
                <a:solidFill>
                  <a:prstClr val="white"/>
                </a:solidFill>
                <a:latin typeface="Huawei Sans" panose="020C0503030203020204" pitchFamily="34" charset="0"/>
              </a:rPr>
              <a:t>QinQ</a:t>
            </a:r>
            <a:r>
              <a:rPr lang="en-US" sz="2000" b="1" dirty="0">
                <a:solidFill>
                  <a:prstClr val="white"/>
                </a:solidFill>
                <a:latin typeface="Huawei Sans" panose="020C0503030203020204" pitchFamily="34" charset="0"/>
              </a:rPr>
              <a:t> vs. VLAN stacking</a:t>
            </a:r>
          </a:p>
        </p:txBody>
      </p:sp>
      <p:graphicFrame>
        <p:nvGraphicFramePr>
          <p:cNvPr id="11" name="表格 10"/>
          <p:cNvGraphicFramePr>
            <a:graphicFrameLocks noGrp="1"/>
          </p:cNvGraphicFramePr>
          <p:nvPr>
            <p:extLst>
              <p:ext uri="{D42A27DB-BD31-4B8C-83A1-F6EECF244321}">
                <p14:modId xmlns:p14="http://schemas.microsoft.com/office/powerpoint/2010/main" val="3516454977"/>
              </p:ext>
            </p:extLst>
          </p:nvPr>
        </p:nvGraphicFramePr>
        <p:xfrm>
          <a:off x="370936" y="1702453"/>
          <a:ext cx="11482701" cy="4597342"/>
        </p:xfrm>
        <a:graphic>
          <a:graphicData uri="http://schemas.openxmlformats.org/drawingml/2006/table">
            <a:tbl>
              <a:tblPr/>
              <a:tblGrid>
                <a:gridCol w="1448170">
                  <a:extLst>
                    <a:ext uri="{9D8B030D-6E8A-4147-A177-3AD203B41FA5}">
                      <a16:colId xmlns:a16="http://schemas.microsoft.com/office/drawing/2014/main" val="20000"/>
                    </a:ext>
                  </a:extLst>
                </a:gridCol>
                <a:gridCol w="3365369">
                  <a:extLst>
                    <a:ext uri="{9D8B030D-6E8A-4147-A177-3AD203B41FA5}">
                      <a16:colId xmlns:a16="http://schemas.microsoft.com/office/drawing/2014/main" val="20001"/>
                    </a:ext>
                  </a:extLst>
                </a:gridCol>
                <a:gridCol w="2124000">
                  <a:extLst>
                    <a:ext uri="{9D8B030D-6E8A-4147-A177-3AD203B41FA5}">
                      <a16:colId xmlns:a16="http://schemas.microsoft.com/office/drawing/2014/main" val="20002"/>
                    </a:ext>
                  </a:extLst>
                </a:gridCol>
                <a:gridCol w="2556000">
                  <a:extLst>
                    <a:ext uri="{9D8B030D-6E8A-4147-A177-3AD203B41FA5}">
                      <a16:colId xmlns:a16="http://schemas.microsoft.com/office/drawing/2014/main" val="20003"/>
                    </a:ext>
                  </a:extLst>
                </a:gridCol>
                <a:gridCol w="1989162">
                  <a:extLst>
                    <a:ext uri="{9D8B030D-6E8A-4147-A177-3AD203B41FA5}">
                      <a16:colId xmlns:a16="http://schemas.microsoft.com/office/drawing/2014/main" val="20004"/>
                    </a:ext>
                  </a:extLst>
                </a:gridCol>
              </a:tblGrid>
              <a:tr h="695902">
                <a:tc>
                  <a:txBody>
                    <a:bodyPr/>
                    <a:lstStyle/>
                    <a:p>
                      <a:pPr marL="0" algn="ctr" defTabSz="914034" rtl="0" eaLnBrk="1" fontAlgn="ctr" latinLnBrk="0" hangingPunct="1">
                        <a:lnSpc>
                          <a:spcPct val="100000"/>
                        </a:lnSpc>
                        <a:spcBef>
                          <a:spcPts val="600"/>
                        </a:spcBef>
                        <a:spcAft>
                          <a:spcPts val="600"/>
                        </a:spcAft>
                      </a:pPr>
                      <a:r>
                        <a:rPr lang="en-US" sz="18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 de VLAN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8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Similaridade</a:t>
                      </a:r>
                      <a:endParaRPr lang="en-US" sz="18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gridSpan="3">
                  <a:txBody>
                    <a:bodyPr/>
                    <a:lstStyle/>
                    <a:p>
                      <a:pPr marL="0" algn="ctr" defTabSz="914034" rtl="0" eaLnBrk="1" fontAlgn="ctr" latinLnBrk="0" hangingPunct="1">
                        <a:lnSpc>
                          <a:spcPct val="100000"/>
                        </a:lnSpc>
                        <a:spcBef>
                          <a:spcPts val="600"/>
                        </a:spcBef>
                        <a:spcAft>
                          <a:spcPts val="600"/>
                        </a:spcAft>
                      </a:pPr>
                      <a:r>
                        <a:rPr lang="en-US" sz="18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Diferença</a:t>
                      </a:r>
                      <a:endParaRPr lang="en-US" sz="18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hMerge="1">
                  <a:txBody>
                    <a:bodyPr/>
                    <a:lstStyle/>
                    <a:p>
                      <a:pPr marL="0" algn="l" defTabSz="914034" rtl="0" eaLnBrk="1" latinLnBrk="0" hangingPunct="1">
                        <a:lnSpc>
                          <a:spcPct val="150000"/>
                        </a:lnSpc>
                        <a:spcBef>
                          <a:spcPts val="600"/>
                        </a:spcBef>
                        <a:spcAft>
                          <a:spcPts val="600"/>
                        </a:spcAft>
                      </a:pPr>
                      <a:endParaRPr lang="zh-CN" altLang="en-US" sz="1600" b="1" kern="120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hMerge="1">
                  <a:txBody>
                    <a:bodyPr/>
                    <a:lstStyle/>
                    <a:p>
                      <a:pPr marL="0" algn="l" defTabSz="914034" rtl="0" eaLnBrk="1" latinLnBrk="0" hangingPunct="1">
                        <a:lnSpc>
                          <a:spcPct val="150000"/>
                        </a:lnSpc>
                        <a:spcBef>
                          <a:spcPts val="600"/>
                        </a:spcBef>
                        <a:spcAft>
                          <a:spcPts val="600"/>
                        </a:spcAft>
                      </a:pPr>
                      <a:endParaRPr lang="zh-CN" altLang="en-US" sz="1600" b="1" kern="1200" dirty="0">
                        <a:solidFill>
                          <a:schemeClr val="bg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822819">
                <a:tc>
                  <a:txBody>
                    <a:bodyPr/>
                    <a:lstStyle/>
                    <a:p>
                      <a:pPr algn="ctr" fontAlgn="ctr">
                        <a:lnSpc>
                          <a:spcPct val="100000"/>
                        </a:lnSpc>
                        <a:spcBef>
                          <a:spcPts val="600"/>
                        </a:spcBef>
                        <a:spcAft>
                          <a:spcPts val="6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VLAN </a:t>
                      </a:r>
                      <a:r>
                        <a:rPr lang="en-US" sz="1600" b="0" dirty="0" err="1">
                          <a:latin typeface="Huawei Sans" panose="020C0503030203020204" pitchFamily="34" charset="0"/>
                          <a:ea typeface="方正兰亭黑简体" panose="02000000000000000000" pitchFamily="2" charset="-122"/>
                          <a:cs typeface="Huawei Sans" panose="020C0503030203020204" pitchFamily="34" charset="0"/>
                        </a:rPr>
                        <a:t>QinQ</a:t>
                      </a:r>
                      <a:endParaRPr lang="en-US"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marL="285750" indent="-285750" algn="l" fontAlgn="ctr">
                        <a:lnSpc>
                          <a:spcPct val="100000"/>
                        </a:lnSpc>
                        <a:spcBef>
                          <a:spcPts val="600"/>
                        </a:spcBef>
                        <a:spcAft>
                          <a:spcPts val="600"/>
                        </a:spcAft>
                        <a:buFont typeface="Arial" panose="020B0604020202020204" pitchFamily="34" charset="0"/>
                        <a:buChar char="•"/>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Ambos carregam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duplas de VLAN</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l" fontAlgn="ctr">
                        <a:lnSpc>
                          <a:spcPct val="100000"/>
                        </a:lnSpc>
                        <a:spcBef>
                          <a:spcPts val="600"/>
                        </a:spcBef>
                        <a:spcAft>
                          <a:spcPts val="600"/>
                        </a:spcAft>
                        <a:buFont typeface="Arial" panose="020B0604020202020204" pitchFamily="34" charset="0"/>
                        <a:buChar char="•"/>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O comprimento máximo de um pacote Ethernet em um dispositivo de rede de camada 2 deve ser de 1526 bytes (1518 + 4 + 4 = 1526)</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l" fontAlgn="ctr">
                        <a:lnSpc>
                          <a:spcPct val="100000"/>
                        </a:lnSpc>
                        <a:spcBef>
                          <a:spcPts val="600"/>
                        </a:spcBef>
                        <a:spcAft>
                          <a:spcPts val="600"/>
                        </a:spcAft>
                        <a:buFont typeface="Arial" panose="020B0604020202020204" pitchFamily="34" charset="0"/>
                        <a:buChar char="•"/>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Ambos são encaminhados de acordo com a etiqueta de VLAN externa em uma rede de camada 2. 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da VLAN interna é transparente para os dispositivos na rede de trânsito da Camada 2</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VPN de </a:t>
                      </a:r>
                      <a:r>
                        <a:rPr lang="en-US" sz="1600" b="0" dirty="0" err="1">
                          <a:latin typeface="Huawei Sans" panose="020C0503030203020204" pitchFamily="34" charset="0"/>
                          <a:ea typeface="方正兰亭黑简体" panose="02000000000000000000" pitchFamily="2" charset="-122"/>
                          <a:cs typeface="Huawei Sans" panose="020C0503030203020204" pitchFamily="34" charset="0"/>
                        </a:rPr>
                        <a:t>Camada</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 2</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Os pacotes de usuários corporativos carregam uma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e os dispositivos adicionam outra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aos pacotes</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externa é terminada no dispositivo par e 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interna é transmitida de forma transparente aos usuários</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576933">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Stacking</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00000"/>
                        </a:lnSpc>
                        <a:spcBef>
                          <a:spcPts val="400"/>
                        </a:spcBef>
                        <a:spcAft>
                          <a:spcPts val="400"/>
                        </a:spcAft>
                      </a:pPr>
                      <a:endParaRPr lang="zh-CN" altLang="zh-CN"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Usado para extensão de VLAN ou atacado de serviços</a:t>
                      </a:r>
                      <a:endParaRPr lang="en-US"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Os dispositivos adicionam duas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aos pacotes. 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externa identifica um dispositivo ou um ISP, e a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interna identifica um usuário</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600" b="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6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600" b="0" dirty="0">
                          <a:latin typeface="Huawei Sans" panose="020C0503030203020204" pitchFamily="34" charset="0"/>
                          <a:ea typeface="方正兰亭黑简体" panose="02000000000000000000" pitchFamily="2" charset="-122"/>
                          <a:cs typeface="Huawei Sans" panose="020C0503030203020204" pitchFamily="34" charset="0"/>
                        </a:rPr>
                        <a:t> de VLAN dupla são terminadas no BRAS</a:t>
                      </a: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3" name="组合 15">
            <a:extLst>
              <a:ext uri="{FF2B5EF4-FFF2-40B4-BE49-F238E27FC236}">
                <a16:creationId xmlns:a16="http://schemas.microsoft.com/office/drawing/2014/main" id="{F8EEA694-5621-EB48-DB42-0BDF823CB3DA}"/>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D30055ED-8983-3AEC-0C70-EB61AEC5E274}"/>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06004793-754D-6641-1D22-E54F0E46B4EA}"/>
                </a:ext>
              </a:extLst>
            </p:cNvPr>
            <p:cNvSpPr/>
            <p:nvPr/>
          </p:nvSpPr>
          <p:spPr bwMode="auto">
            <a:xfrm>
              <a:off x="9155949" y="47734"/>
              <a:ext cx="668939" cy="408538"/>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69130A8B-8AA6-5076-C3DC-5BC3FD95BE78}"/>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0866497A-6D93-D86A-1CC9-F4CEAC7DE74A}"/>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4CD9D3C9-4C82-EA31-A075-E115028D6A8C}"/>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C1AF454A-146C-A82E-5E2B-F7798D650933}"/>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1035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799" y="410400"/>
            <a:ext cx="10387291" cy="640800"/>
          </a:xfrm>
        </p:spPr>
        <p:txBody>
          <a:bodyPr>
            <a:noAutofit/>
          </a:bodyPr>
          <a:lstStyle/>
          <a:p>
            <a:r>
              <a:rPr lang="pt-BR" dirty="0">
                <a:latin typeface="Huawei Sans" panose="020C0503030203020204" pitchFamily="34" charset="0"/>
              </a:rPr>
              <a:t>Tradução de VLAN: O que é tradução de VLAN?</a:t>
            </a:r>
            <a:endParaRPr lang="en-US" dirty="0">
              <a:latin typeface="Huawei Sans" panose="020C0503030203020204" pitchFamily="34" charset="0"/>
            </a:endParaRPr>
          </a:p>
        </p:txBody>
      </p:sp>
      <p:sp>
        <p:nvSpPr>
          <p:cNvPr id="12" name="圆角矩形 75"/>
          <p:cNvSpPr/>
          <p:nvPr/>
        </p:nvSpPr>
        <p:spPr>
          <a:xfrm>
            <a:off x="4643840" y="3231754"/>
            <a:ext cx="347948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Cenário</a:t>
            </a:r>
            <a:r>
              <a:rPr lang="en-US" sz="1800" b="1" dirty="0">
                <a:solidFill>
                  <a:prstClr val="white"/>
                </a:solidFill>
                <a:latin typeface="Huawei Sans" panose="020C0503030203020204" pitchFamily="34" charset="0"/>
              </a:rPr>
              <a:t> FTTH</a:t>
            </a:r>
          </a:p>
        </p:txBody>
      </p:sp>
      <p:sp>
        <p:nvSpPr>
          <p:cNvPr id="13" name="矩形 12"/>
          <p:cNvSpPr/>
          <p:nvPr/>
        </p:nvSpPr>
        <p:spPr>
          <a:xfrm>
            <a:off x="468317" y="1232756"/>
            <a:ext cx="11276183" cy="1723549"/>
          </a:xfrm>
          <a:prstGeom prst="rect">
            <a:avLst/>
          </a:prstGeom>
        </p:spPr>
        <p:txBody>
          <a:bodyPr wrap="square">
            <a:noAutofit/>
          </a:bodyPr>
          <a:lstStyle/>
          <a:p>
            <a:pPr marL="285750" indent="-285750" algn="just" fontAlgn="ctr">
              <a:spcBef>
                <a:spcPts val="600"/>
              </a:spcBef>
              <a:spcAft>
                <a:spcPts val="600"/>
              </a:spcAft>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tradução de VLAN também é chamada de mapeamento de VLAN. Em um cenário FTTH, ela converte entre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IDs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usuário e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IDs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operadora. Em um cenário POL, ele converte entre uma VLAN ID de rede de campus e uma VLAN ID de rede de operadora e converte entre VLAN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IDs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em uma rede de campus, permitindo um planejamento flexível de 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spcBef>
                <a:spcPts val="600"/>
              </a:spcBef>
              <a:spcAft>
                <a:spcPts val="600"/>
              </a:spcAft>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Uma C-VLAN refere-se a uma VLAN de usuário e uma S-VLAN refere-se a uma VLAN de serviço (ou uma VLAN de provedor de serviços). Os pacotes de serviço em uma rede de usuários podem ter (ou não ter)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C-VLAN. Os pacotes de serviço em uma rede de operadora devem ter uma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S-VLAN. Quando os pacotes de serviço são transmitidos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uma rede de usuário para uma rede de operadora, uma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S-VLAN específica deve ser adicionada aos pacotes de serviço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9" name="矩形 48"/>
          <p:cNvSpPr/>
          <p:nvPr/>
        </p:nvSpPr>
        <p:spPr>
          <a:xfrm>
            <a:off x="4658086" y="3629233"/>
            <a:ext cx="3426468" cy="2519057"/>
          </a:xfrm>
          <a:prstGeom prst="rect">
            <a:avLst/>
          </a:prstGeom>
          <a:ln>
            <a:solidFill>
              <a:schemeClr val="bg1">
                <a:lumMod val="75000"/>
              </a:schemeClr>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51" name="圆角矩形 75"/>
          <p:cNvSpPr/>
          <p:nvPr/>
        </p:nvSpPr>
        <p:spPr>
          <a:xfrm>
            <a:off x="8147888" y="3233233"/>
            <a:ext cx="3444669"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Cenário</a:t>
            </a:r>
            <a:r>
              <a:rPr lang="en-US" sz="1800" b="1" dirty="0">
                <a:solidFill>
                  <a:prstClr val="white"/>
                </a:solidFill>
                <a:latin typeface="Huawei Sans" panose="020C0503030203020204" pitchFamily="34" charset="0"/>
              </a:rPr>
              <a:t> POL</a:t>
            </a:r>
          </a:p>
        </p:txBody>
      </p:sp>
      <p:sp>
        <p:nvSpPr>
          <p:cNvPr id="52" name="矩形 51"/>
          <p:cNvSpPr/>
          <p:nvPr/>
        </p:nvSpPr>
        <p:spPr>
          <a:xfrm>
            <a:off x="8157805" y="3629234"/>
            <a:ext cx="3434317" cy="2519056"/>
          </a:xfrm>
          <a:prstGeom prst="rect">
            <a:avLst/>
          </a:prstGeom>
          <a:ln>
            <a:solidFill>
              <a:schemeClr val="bg1">
                <a:lumMod val="75000"/>
              </a:schemeClr>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71" name="组合 70"/>
          <p:cNvGrpSpPr/>
          <p:nvPr/>
        </p:nvGrpSpPr>
        <p:grpSpPr>
          <a:xfrm>
            <a:off x="421808" y="2900110"/>
            <a:ext cx="4361025" cy="3248180"/>
            <a:chOff x="421808" y="2663997"/>
            <a:chExt cx="4361025" cy="3551206"/>
          </a:xfrm>
        </p:grpSpPr>
        <p:cxnSp>
          <p:nvCxnSpPr>
            <p:cNvPr id="10" name="直接连接符 9"/>
            <p:cNvCxnSpPr>
              <a:endCxn id="15" idx="0"/>
            </p:cNvCxnSpPr>
            <p:nvPr/>
          </p:nvCxnSpPr>
          <p:spPr bwMode="auto">
            <a:xfrm>
              <a:off x="2790855" y="2987151"/>
              <a:ext cx="848955" cy="7272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a:stCxn id="34" idx="0"/>
            </p:cNvCxnSpPr>
            <p:nvPr/>
          </p:nvCxnSpPr>
          <p:spPr bwMode="auto">
            <a:xfrm flipV="1">
              <a:off x="2009526" y="2964175"/>
              <a:ext cx="791610" cy="75793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 name="矩形 13"/>
            <p:cNvSpPr/>
            <p:nvPr/>
          </p:nvSpPr>
          <p:spPr>
            <a:xfrm>
              <a:off x="2872206" y="3550542"/>
              <a:ext cx="1747105" cy="2658472"/>
            </a:xfrm>
            <a:prstGeom prst="rect">
              <a:avLst/>
            </a:prstGeom>
            <a:no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pic>
          <p:nvPicPr>
            <p:cNvPr id="15" name="图片 14"/>
            <p:cNvPicPr>
              <a:picLocks noChangeAspect="1"/>
            </p:cNvPicPr>
            <p:nvPr/>
          </p:nvPicPr>
          <p:blipFill>
            <a:blip r:embed="rId3" cstate="print"/>
            <a:stretch>
              <a:fillRect/>
            </a:stretch>
          </p:blipFill>
          <p:spPr>
            <a:xfrm>
              <a:off x="3490730" y="3714414"/>
              <a:ext cx="298159" cy="404945"/>
            </a:xfrm>
            <a:prstGeom prst="rect">
              <a:avLst/>
            </a:prstGeom>
          </p:spPr>
        </p:pic>
        <p:pic>
          <p:nvPicPr>
            <p:cNvPr id="16" name="图片 15"/>
            <p:cNvPicPr>
              <a:picLocks noChangeAspect="1"/>
            </p:cNvPicPr>
            <p:nvPr/>
          </p:nvPicPr>
          <p:blipFill>
            <a:blip r:embed="rId4" cstate="print"/>
            <a:stretch>
              <a:fillRect/>
            </a:stretch>
          </p:blipFill>
          <p:spPr>
            <a:xfrm rot="16200000">
              <a:off x="3485752" y="4472122"/>
              <a:ext cx="307673" cy="322582"/>
            </a:xfrm>
            <a:prstGeom prst="rect">
              <a:avLst/>
            </a:prstGeom>
          </p:spPr>
        </p:pic>
        <p:pic>
          <p:nvPicPr>
            <p:cNvPr id="17" name="图片 16"/>
            <p:cNvPicPr>
              <a:picLocks noChangeAspect="1"/>
            </p:cNvPicPr>
            <p:nvPr/>
          </p:nvPicPr>
          <p:blipFill>
            <a:blip r:embed="rId5" cstate="print"/>
            <a:stretch>
              <a:fillRect/>
            </a:stretch>
          </p:blipFill>
          <p:spPr>
            <a:xfrm flipV="1">
              <a:off x="3312321" y="5239310"/>
              <a:ext cx="648582" cy="98001"/>
            </a:xfrm>
            <a:prstGeom prst="rect">
              <a:avLst/>
            </a:prstGeom>
          </p:spPr>
        </p:pic>
        <p:grpSp>
          <p:nvGrpSpPr>
            <p:cNvPr id="18" name="组合 17"/>
            <p:cNvGrpSpPr/>
            <p:nvPr/>
          </p:nvGrpSpPr>
          <p:grpSpPr>
            <a:xfrm>
              <a:off x="3201397" y="5337313"/>
              <a:ext cx="389446" cy="806342"/>
              <a:chOff x="1415480" y="4791165"/>
              <a:chExt cx="359271" cy="806342"/>
            </a:xfrm>
          </p:grpSpPr>
          <p:cxnSp>
            <p:nvCxnSpPr>
              <p:cNvPr id="19" name="直接连接符 18"/>
              <p:cNvCxnSpPr>
                <a:endCxn id="20"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0" name="图片 19"/>
              <p:cNvPicPr>
                <a:picLocks noChangeAspect="1"/>
              </p:cNvPicPr>
              <p:nvPr/>
            </p:nvPicPr>
            <p:blipFill>
              <a:blip r:embed="rId6" cstate="print"/>
              <a:stretch>
                <a:fillRect/>
              </a:stretch>
            </p:blipFill>
            <p:spPr>
              <a:xfrm>
                <a:off x="1415480" y="5319072"/>
                <a:ext cx="359271" cy="278435"/>
              </a:xfrm>
              <a:prstGeom prst="rect">
                <a:avLst/>
              </a:prstGeom>
            </p:spPr>
          </p:pic>
        </p:grpSp>
        <p:grpSp>
          <p:nvGrpSpPr>
            <p:cNvPr id="21" name="组合 20"/>
            <p:cNvGrpSpPr/>
            <p:nvPr/>
          </p:nvGrpSpPr>
          <p:grpSpPr>
            <a:xfrm>
              <a:off x="3685389" y="5337313"/>
              <a:ext cx="389446" cy="806342"/>
              <a:chOff x="1899472" y="4791165"/>
              <a:chExt cx="359271" cy="806342"/>
            </a:xfrm>
          </p:grpSpPr>
          <p:cxnSp>
            <p:nvCxnSpPr>
              <p:cNvPr id="22" name="直接连接符 21"/>
              <p:cNvCxnSpPr>
                <a:endCxn id="23" idx="0"/>
              </p:cNvCxnSpPr>
              <p:nvPr/>
            </p:nvCxnSpPr>
            <p:spPr bwMode="auto">
              <a:xfrm>
                <a:off x="2079107"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23" name="图片 22"/>
              <p:cNvPicPr>
                <a:picLocks noChangeAspect="1"/>
              </p:cNvPicPr>
              <p:nvPr/>
            </p:nvPicPr>
            <p:blipFill>
              <a:blip r:embed="rId6" cstate="print"/>
              <a:stretch>
                <a:fillRect/>
              </a:stretch>
            </p:blipFill>
            <p:spPr>
              <a:xfrm>
                <a:off x="1899472" y="5319072"/>
                <a:ext cx="359271" cy="278435"/>
              </a:xfrm>
              <a:prstGeom prst="rect">
                <a:avLst/>
              </a:prstGeom>
            </p:spPr>
          </p:pic>
        </p:grpSp>
        <p:sp>
          <p:nvSpPr>
            <p:cNvPr id="24" name="矩形 23"/>
            <p:cNvSpPr/>
            <p:nvPr/>
          </p:nvSpPr>
          <p:spPr>
            <a:xfrm>
              <a:off x="3397826" y="5478982"/>
              <a:ext cx="509476" cy="338554"/>
            </a:xfrm>
            <a:prstGeom prst="rect">
              <a:avLst/>
            </a:prstGeom>
          </p:spPr>
          <p:txBody>
            <a:bodyPr wrap="square">
              <a:noAutofit/>
            </a:bodyPr>
            <a:lstStyle/>
            <a:p>
              <a:pP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5" name="矩形 24"/>
            <p:cNvSpPr/>
            <p:nvPr/>
          </p:nvSpPr>
          <p:spPr>
            <a:xfrm>
              <a:off x="3590843" y="4932538"/>
              <a:ext cx="909134"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p:txBody>
        </p:sp>
        <p:sp>
          <p:nvSpPr>
            <p:cNvPr id="26" name="矩形 25"/>
            <p:cNvSpPr/>
            <p:nvPr/>
          </p:nvSpPr>
          <p:spPr>
            <a:xfrm>
              <a:off x="3787429" y="5294182"/>
              <a:ext cx="570294" cy="276999"/>
            </a:xfrm>
            <a:prstGeom prst="rect">
              <a:avLst/>
            </a:prstGeom>
          </p:spPr>
          <p:txBody>
            <a:bodyPr wrap="square">
              <a:noAutofit/>
            </a:bodyPr>
            <a:lstStyle/>
            <a:p>
              <a:pPr fontAlgn="ctr"/>
              <a:r>
                <a:rPr lang="en-US" sz="1200" dirty="0" err="1">
                  <a:latin typeface="Huawei Sans" panose="020C0503030203020204" pitchFamily="34" charset="0"/>
                </a:rPr>
                <a:t>ONU</a:t>
              </a:r>
              <a:endParaRPr lang="en-US" sz="1200" dirty="0">
                <a:latin typeface="Huawei Sans" panose="020C0503030203020204" pitchFamily="34" charset="0"/>
              </a:endParaRPr>
            </a:p>
          </p:txBody>
        </p:sp>
        <p:cxnSp>
          <p:nvCxnSpPr>
            <p:cNvPr id="27" name="直接连接符 26"/>
            <p:cNvCxnSpPr>
              <a:stCxn id="17" idx="2"/>
              <a:endCxn id="16" idx="1"/>
            </p:cNvCxnSpPr>
            <p:nvPr/>
          </p:nvCxnSpPr>
          <p:spPr bwMode="auto">
            <a:xfrm flipV="1">
              <a:off x="3636612" y="4787250"/>
              <a:ext cx="2977" cy="45206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28" name="直接连接符 27"/>
            <p:cNvCxnSpPr/>
            <p:nvPr/>
          </p:nvCxnSpPr>
          <p:spPr bwMode="auto">
            <a:xfrm flipH="1">
              <a:off x="3449859" y="4778849"/>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29" name="直接连接符 28"/>
            <p:cNvCxnSpPr/>
            <p:nvPr/>
          </p:nvCxnSpPr>
          <p:spPr bwMode="auto">
            <a:xfrm>
              <a:off x="3642530" y="4778849"/>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0" name="直接连接符 29"/>
            <p:cNvCxnSpPr>
              <a:stCxn id="15" idx="2"/>
              <a:endCxn id="16" idx="3"/>
            </p:cNvCxnSpPr>
            <p:nvPr/>
          </p:nvCxnSpPr>
          <p:spPr bwMode="auto">
            <a:xfrm flipH="1">
              <a:off x="3639589" y="4119359"/>
              <a:ext cx="221" cy="360218"/>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31" name="矩形 30"/>
            <p:cNvSpPr/>
            <p:nvPr/>
          </p:nvSpPr>
          <p:spPr>
            <a:xfrm>
              <a:off x="3604135" y="4016849"/>
              <a:ext cx="512744" cy="276999"/>
            </a:xfrm>
            <a:prstGeom prst="rect">
              <a:avLst/>
            </a:prstGeom>
          </p:spPr>
          <p:txBody>
            <a:bodyPr wrap="square">
              <a:noAutofit/>
            </a:bodyPr>
            <a:lstStyle/>
            <a:p>
              <a:pPr fontAlgn="ctr"/>
              <a:r>
                <a:rPr lang="en-US" sz="1200" dirty="0" err="1">
                  <a:latin typeface="Huawei Sans" panose="020C0503030203020204" pitchFamily="34" charset="0"/>
                </a:rPr>
                <a:t>OLT</a:t>
              </a:r>
              <a:endParaRPr lang="en-US" sz="1200" dirty="0">
                <a:latin typeface="Huawei Sans" panose="020C0503030203020204" pitchFamily="34" charset="0"/>
              </a:endParaRPr>
            </a:p>
          </p:txBody>
        </p:sp>
        <p:pic>
          <p:nvPicPr>
            <p:cNvPr id="32" name="图片 31"/>
            <p:cNvPicPr>
              <a:picLocks noChangeAspect="1"/>
            </p:cNvPicPr>
            <p:nvPr/>
          </p:nvPicPr>
          <p:blipFill>
            <a:blip r:embed="rId7" cstate="print"/>
            <a:stretch>
              <a:fillRect/>
            </a:stretch>
          </p:blipFill>
          <p:spPr>
            <a:xfrm>
              <a:off x="2117612" y="2663997"/>
              <a:ext cx="1352910" cy="563810"/>
            </a:xfrm>
            <a:prstGeom prst="rect">
              <a:avLst/>
            </a:prstGeom>
          </p:spPr>
        </p:pic>
        <p:sp>
          <p:nvSpPr>
            <p:cNvPr id="33" name="TextBox 26"/>
            <p:cNvSpPr txBox="1"/>
            <p:nvPr/>
          </p:nvSpPr>
          <p:spPr>
            <a:xfrm>
              <a:off x="2369478" y="2674575"/>
              <a:ext cx="812597" cy="362184"/>
            </a:xfrm>
            <a:prstGeom prst="rect">
              <a:avLst/>
            </a:prstGeom>
            <a:noFill/>
          </p:spPr>
          <p:txBody>
            <a:bodyPr wrap="none" lIns="91434" tIns="45717" rIns="91434" bIns="45717" rtlCol="0">
              <a:noAutofit/>
            </a:bodyPr>
            <a:lstStyle/>
            <a:p>
              <a:pPr algn="ctr"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Rede da </a:t>
              </a:r>
            </a:p>
            <a:p>
              <a:pPr algn="ctr" fontAlgn="ct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operadora</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4" name="图片 33"/>
            <p:cNvPicPr>
              <a:picLocks noChangeAspect="1"/>
            </p:cNvPicPr>
            <p:nvPr/>
          </p:nvPicPr>
          <p:blipFill>
            <a:blip r:embed="rId3" cstate="print"/>
            <a:stretch>
              <a:fillRect/>
            </a:stretch>
          </p:blipFill>
          <p:spPr>
            <a:xfrm>
              <a:off x="1860446" y="3722105"/>
              <a:ext cx="298159" cy="404945"/>
            </a:xfrm>
            <a:prstGeom prst="rect">
              <a:avLst/>
            </a:prstGeom>
          </p:spPr>
        </p:pic>
        <p:pic>
          <p:nvPicPr>
            <p:cNvPr id="35" name="图片 34"/>
            <p:cNvPicPr>
              <a:picLocks noChangeAspect="1"/>
            </p:cNvPicPr>
            <p:nvPr/>
          </p:nvPicPr>
          <p:blipFill>
            <a:blip r:embed="rId4" cstate="print"/>
            <a:stretch>
              <a:fillRect/>
            </a:stretch>
          </p:blipFill>
          <p:spPr>
            <a:xfrm rot="16200000">
              <a:off x="1855468" y="4479813"/>
              <a:ext cx="307673" cy="322582"/>
            </a:xfrm>
            <a:prstGeom prst="rect">
              <a:avLst/>
            </a:prstGeom>
          </p:spPr>
        </p:pic>
        <p:sp>
          <p:nvSpPr>
            <p:cNvPr id="36" name="矩形 35"/>
            <p:cNvSpPr/>
            <p:nvPr/>
          </p:nvSpPr>
          <p:spPr>
            <a:xfrm>
              <a:off x="1092538" y="5165342"/>
              <a:ext cx="1640372" cy="1049861"/>
            </a:xfrm>
            <a:prstGeom prst="rect">
              <a:avLst/>
            </a:prstGeom>
            <a:noFill/>
            <a:ln w="19050">
              <a:solidFill>
                <a:schemeClr val="tx1">
                  <a:lumMod val="50000"/>
                  <a:lumOff val="50000"/>
                </a:schemeClr>
              </a:solidFill>
              <a:prstDash val="dash"/>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pic>
          <p:nvPicPr>
            <p:cNvPr id="37" name="图片 36"/>
            <p:cNvPicPr>
              <a:picLocks noChangeAspect="1"/>
            </p:cNvPicPr>
            <p:nvPr/>
          </p:nvPicPr>
          <p:blipFill>
            <a:blip r:embed="rId5" cstate="print"/>
            <a:stretch>
              <a:fillRect/>
            </a:stretch>
          </p:blipFill>
          <p:spPr>
            <a:xfrm flipV="1">
              <a:off x="1682037" y="5247001"/>
              <a:ext cx="648582" cy="98001"/>
            </a:xfrm>
            <a:prstGeom prst="rect">
              <a:avLst/>
            </a:prstGeom>
          </p:spPr>
        </p:pic>
        <p:grpSp>
          <p:nvGrpSpPr>
            <p:cNvPr id="38" name="组合 37"/>
            <p:cNvGrpSpPr/>
            <p:nvPr/>
          </p:nvGrpSpPr>
          <p:grpSpPr>
            <a:xfrm>
              <a:off x="1817763" y="5345004"/>
              <a:ext cx="389446" cy="806342"/>
              <a:chOff x="1415480" y="4791165"/>
              <a:chExt cx="359271" cy="806342"/>
            </a:xfrm>
          </p:grpSpPr>
          <p:cxnSp>
            <p:nvCxnSpPr>
              <p:cNvPr id="39" name="直接连接符 38"/>
              <p:cNvCxnSpPr>
                <a:endCxn id="40" idx="0"/>
              </p:cNvCxnSpPr>
              <p:nvPr/>
            </p:nvCxnSpPr>
            <p:spPr bwMode="auto">
              <a:xfrm>
                <a:off x="1595115" y="4791165"/>
                <a:ext cx="1" cy="527907"/>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40" name="图片 39"/>
              <p:cNvPicPr>
                <a:picLocks noChangeAspect="1"/>
              </p:cNvPicPr>
              <p:nvPr/>
            </p:nvPicPr>
            <p:blipFill>
              <a:blip r:embed="rId6" cstate="print"/>
              <a:stretch>
                <a:fillRect/>
              </a:stretch>
            </p:blipFill>
            <p:spPr>
              <a:xfrm>
                <a:off x="1415480" y="5319072"/>
                <a:ext cx="359271" cy="278435"/>
              </a:xfrm>
              <a:prstGeom prst="rect">
                <a:avLst/>
              </a:prstGeom>
            </p:spPr>
          </p:pic>
        </p:grpSp>
        <p:sp>
          <p:nvSpPr>
            <p:cNvPr id="41" name="矩形 40"/>
            <p:cNvSpPr/>
            <p:nvPr/>
          </p:nvSpPr>
          <p:spPr>
            <a:xfrm>
              <a:off x="945327" y="4855164"/>
              <a:ext cx="909133"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p:txBody>
        </p:sp>
        <p:sp>
          <p:nvSpPr>
            <p:cNvPr id="42" name="矩形 41"/>
            <p:cNvSpPr/>
            <p:nvPr/>
          </p:nvSpPr>
          <p:spPr>
            <a:xfrm>
              <a:off x="2157145" y="5301873"/>
              <a:ext cx="570294" cy="276999"/>
            </a:xfrm>
            <a:prstGeom prst="rect">
              <a:avLst/>
            </a:prstGeom>
          </p:spPr>
          <p:txBody>
            <a:bodyPr wrap="square">
              <a:noAutofit/>
            </a:bodyPr>
            <a:lstStyle/>
            <a:p>
              <a:pPr fontAlgn="ctr"/>
              <a:r>
                <a:rPr lang="en-US" sz="1200" dirty="0" err="1">
                  <a:latin typeface="Huawei Sans" panose="020C0503030203020204" pitchFamily="34" charset="0"/>
                </a:rPr>
                <a:t>ONT</a:t>
              </a:r>
              <a:endParaRPr lang="en-US" sz="1200" dirty="0">
                <a:latin typeface="Huawei Sans" panose="020C0503030203020204" pitchFamily="34" charset="0"/>
              </a:endParaRPr>
            </a:p>
          </p:txBody>
        </p:sp>
        <p:cxnSp>
          <p:nvCxnSpPr>
            <p:cNvPr id="43" name="直接连接符 42"/>
            <p:cNvCxnSpPr>
              <a:stCxn id="37" idx="2"/>
              <a:endCxn id="35" idx="1"/>
            </p:cNvCxnSpPr>
            <p:nvPr/>
          </p:nvCxnSpPr>
          <p:spPr bwMode="auto">
            <a:xfrm flipV="1">
              <a:off x="2006328" y="4794941"/>
              <a:ext cx="2977" cy="45206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4" name="直接连接符 43"/>
            <p:cNvCxnSpPr/>
            <p:nvPr/>
          </p:nvCxnSpPr>
          <p:spPr bwMode="auto">
            <a:xfrm flipH="1">
              <a:off x="1819575" y="4786540"/>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5" name="直接连接符 44"/>
            <p:cNvCxnSpPr/>
            <p:nvPr/>
          </p:nvCxnSpPr>
          <p:spPr bwMode="auto">
            <a:xfrm>
              <a:off x="2012246" y="4786540"/>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46" name="直接连接符 45"/>
            <p:cNvCxnSpPr>
              <a:stCxn id="34" idx="2"/>
              <a:endCxn id="35" idx="3"/>
            </p:cNvCxnSpPr>
            <p:nvPr/>
          </p:nvCxnSpPr>
          <p:spPr bwMode="auto">
            <a:xfrm flipH="1">
              <a:off x="2009305" y="4127050"/>
              <a:ext cx="221" cy="360218"/>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47" name="矩形 46"/>
            <p:cNvSpPr/>
            <p:nvPr/>
          </p:nvSpPr>
          <p:spPr>
            <a:xfrm>
              <a:off x="2074617" y="3961024"/>
              <a:ext cx="512744" cy="276999"/>
            </a:xfrm>
            <a:prstGeom prst="rect">
              <a:avLst/>
            </a:prstGeom>
          </p:spPr>
          <p:txBody>
            <a:bodyPr wrap="square">
              <a:noAutofit/>
            </a:bodyPr>
            <a:lstStyle/>
            <a:p>
              <a:pPr fontAlgn="ctr"/>
              <a:r>
                <a:rPr lang="en-US" sz="1200" dirty="0" err="1">
                  <a:latin typeface="Huawei Sans" panose="020C0503030203020204" pitchFamily="34" charset="0"/>
                </a:rPr>
                <a:t>OLT</a:t>
              </a:r>
              <a:endParaRPr lang="en-US" sz="1200" dirty="0">
                <a:latin typeface="Huawei Sans" panose="020C0503030203020204" pitchFamily="34" charset="0"/>
              </a:endParaRPr>
            </a:p>
          </p:txBody>
        </p:sp>
        <p:sp>
          <p:nvSpPr>
            <p:cNvPr id="48" name="矩形 47"/>
            <p:cNvSpPr/>
            <p:nvPr/>
          </p:nvSpPr>
          <p:spPr>
            <a:xfrm>
              <a:off x="3818244" y="3540731"/>
              <a:ext cx="964589" cy="504734"/>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POL</a:t>
              </a:r>
            </a:p>
          </p:txBody>
        </p:sp>
        <p:sp>
          <p:nvSpPr>
            <p:cNvPr id="50" name="Oval 4"/>
            <p:cNvSpPr>
              <a:spLocks noChangeAspect="1"/>
            </p:cNvSpPr>
            <p:nvPr/>
          </p:nvSpPr>
          <p:spPr>
            <a:xfrm>
              <a:off x="1356758" y="5856525"/>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1</a:t>
              </a:r>
            </a:p>
          </p:txBody>
        </p:sp>
        <p:sp>
          <p:nvSpPr>
            <p:cNvPr id="53" name="矩形 52"/>
            <p:cNvSpPr/>
            <p:nvPr/>
          </p:nvSpPr>
          <p:spPr>
            <a:xfrm>
              <a:off x="421808" y="3518709"/>
              <a:ext cx="1206779" cy="461665"/>
            </a:xfrm>
            <a:prstGeom prst="rect">
              <a:avLst/>
            </a:prstGeom>
          </p:spPr>
          <p:txBody>
            <a:bodyPr wrap="square">
              <a:noAutofit/>
            </a:bodyPr>
            <a:lstStyle/>
            <a:p>
              <a:pPr lvl="0"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Cenário</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FTTH</a:t>
              </a:r>
            </a:p>
          </p:txBody>
        </p:sp>
        <p:sp>
          <p:nvSpPr>
            <p:cNvPr id="54" name="矩形 53"/>
            <p:cNvSpPr/>
            <p:nvPr/>
          </p:nvSpPr>
          <p:spPr>
            <a:xfrm>
              <a:off x="3339962" y="3233959"/>
              <a:ext cx="815300"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a:t>
              </a:r>
            </a:p>
          </p:txBody>
        </p:sp>
        <p:sp>
          <p:nvSpPr>
            <p:cNvPr id="55" name="矩形 54"/>
            <p:cNvSpPr/>
            <p:nvPr/>
          </p:nvSpPr>
          <p:spPr>
            <a:xfrm>
              <a:off x="1539670" y="3259772"/>
              <a:ext cx="815300"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a:t>
              </a:r>
            </a:p>
          </p:txBody>
        </p:sp>
        <p:sp>
          <p:nvSpPr>
            <p:cNvPr id="56" name="Oval 4"/>
            <p:cNvSpPr>
              <a:spLocks noChangeAspect="1"/>
            </p:cNvSpPr>
            <p:nvPr/>
          </p:nvSpPr>
          <p:spPr>
            <a:xfrm>
              <a:off x="1352943" y="5234933"/>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2</a:t>
              </a:r>
            </a:p>
          </p:txBody>
        </p:sp>
        <p:sp>
          <p:nvSpPr>
            <p:cNvPr id="57" name="Oval 4"/>
            <p:cNvSpPr>
              <a:spLocks noChangeAspect="1"/>
            </p:cNvSpPr>
            <p:nvPr/>
          </p:nvSpPr>
          <p:spPr>
            <a:xfrm>
              <a:off x="1493544" y="3899526"/>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3</a:t>
              </a:r>
            </a:p>
          </p:txBody>
        </p:sp>
        <p:sp>
          <p:nvSpPr>
            <p:cNvPr id="58" name="Oval 4"/>
            <p:cNvSpPr>
              <a:spLocks noChangeAspect="1"/>
            </p:cNvSpPr>
            <p:nvPr/>
          </p:nvSpPr>
          <p:spPr>
            <a:xfrm>
              <a:off x="2904992" y="5863366"/>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4</a:t>
              </a:r>
            </a:p>
          </p:txBody>
        </p:sp>
        <p:sp>
          <p:nvSpPr>
            <p:cNvPr id="59" name="Oval 4"/>
            <p:cNvSpPr>
              <a:spLocks noChangeAspect="1"/>
            </p:cNvSpPr>
            <p:nvPr/>
          </p:nvSpPr>
          <p:spPr>
            <a:xfrm>
              <a:off x="2912930" y="5209537"/>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5</a:t>
              </a:r>
            </a:p>
          </p:txBody>
        </p:sp>
        <p:sp>
          <p:nvSpPr>
            <p:cNvPr id="60" name="Oval 4"/>
            <p:cNvSpPr>
              <a:spLocks noChangeAspect="1"/>
            </p:cNvSpPr>
            <p:nvPr/>
          </p:nvSpPr>
          <p:spPr>
            <a:xfrm>
              <a:off x="3139457" y="3894441"/>
              <a:ext cx="305839"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rPr>
                <a:t>6</a:t>
              </a:r>
            </a:p>
          </p:txBody>
        </p:sp>
      </p:grpSp>
      <p:sp>
        <p:nvSpPr>
          <p:cNvPr id="61" name="矩形 60"/>
          <p:cNvSpPr/>
          <p:nvPr/>
        </p:nvSpPr>
        <p:spPr>
          <a:xfrm>
            <a:off x="4678472" y="3637759"/>
            <a:ext cx="3444856" cy="1938992"/>
          </a:xfrm>
          <a:prstGeom prst="rect">
            <a:avLst/>
          </a:prstGeom>
        </p:spPr>
        <p:txBody>
          <a:bodyPr wrap="square">
            <a:noAutofit/>
          </a:bodyPr>
          <a:lstStyle/>
          <a:p>
            <a:pPr marL="228600" indent="-228600" algn="just" fontAlgn="ctr">
              <a:spcBef>
                <a:spcPts val="600"/>
              </a:spcBef>
              <a:spcAft>
                <a:spcPts val="600"/>
              </a:spcAft>
              <a:buFont typeface="+mj-lt"/>
              <a:buAutoNum type="arabicPeriod"/>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usuário doméstico envia um pacote sem marcação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28600" indent="-228600" algn="just" fontAlgn="ctr">
              <a:spcBef>
                <a:spcPts val="600"/>
              </a:spcBef>
              <a:spcAft>
                <a:spcPts val="600"/>
              </a:spcAft>
              <a:buFont typeface="+mj-lt"/>
              <a:buAutoNum type="arabicPeriod"/>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ONT adiciona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100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C-VLAN) ao pacote do usuário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28600" indent="-228600" algn="just" fontAlgn="ctr">
              <a:spcBef>
                <a:spcPts val="600"/>
              </a:spcBef>
              <a:spcAft>
                <a:spcPts val="600"/>
              </a:spcAft>
              <a:buFont typeface="+mj-lt"/>
              <a:buAutoNum type="arabicPeriod"/>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Quando o pacote com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C-VLAN chega à OLT da operadora, a OLT converte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C-VLAN em uma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S-VLAN (VLAN 10)</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62" name="矩形 61"/>
          <p:cNvSpPr/>
          <p:nvPr/>
        </p:nvSpPr>
        <p:spPr>
          <a:xfrm>
            <a:off x="8196580" y="3637759"/>
            <a:ext cx="3409604" cy="2195473"/>
          </a:xfrm>
          <a:prstGeom prst="rect">
            <a:avLst/>
          </a:prstGeom>
        </p:spPr>
        <p:txBody>
          <a:bodyPr wrap="square">
            <a:noAutofit/>
          </a:bodyPr>
          <a:lstStyle/>
          <a:p>
            <a:pPr marL="228600" indent="-228600" algn="just" fontAlgn="ctr">
              <a:spcBef>
                <a:spcPts val="600"/>
              </a:spcBef>
              <a:spcAft>
                <a:spcPts val="600"/>
              </a:spcAft>
              <a:buFont typeface="+mj-lt"/>
              <a:buAutoNum type="arabicPeriod" startAt="4"/>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usuário final na rede do campus envia um pacote sem marcação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28600" indent="-228600" algn="just" fontAlgn="ctr">
              <a:spcBef>
                <a:spcPts val="600"/>
              </a:spcBef>
              <a:spcAft>
                <a:spcPts val="600"/>
              </a:spcAft>
              <a:buFont typeface="+mj-lt"/>
              <a:buAutoNum type="arabicPeriod" startAt="4"/>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ONU adiciona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200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C-VLAN) ao pacote recebido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28600" indent="-228600" algn="just" fontAlgn="ctr">
              <a:spcBef>
                <a:spcPts val="600"/>
              </a:spcBef>
              <a:spcAft>
                <a:spcPts val="600"/>
              </a:spcAft>
              <a:buFont typeface="+mj-lt"/>
              <a:buAutoNum type="arabicPeriod" startAt="4"/>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Quando o pacote com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C-VLAN chega à OLT no campus, a OLT converte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do pacote a ser encaminhado para a rede da operadora em uma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S-VLAN (VLAN 20)</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DA4CECF0-8B94-0B54-3234-1D9943DE718C}"/>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B1B36A2F-1D9A-B6B9-80A6-DB8C74EB9B36}"/>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B40F54A7-AC5D-CC4F-274C-D90112B254FA}"/>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96907DAF-0659-CB6A-62FD-D09A3E9383DC}"/>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D86D460B-11A4-C69E-C1A7-3ED94BC4E49A}"/>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51DE9C1C-5706-44DD-0802-43548A36C396}"/>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669BB1BA-33B3-7845-87B4-A8C119435745}"/>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3188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597200" cy="640800"/>
          </a:xfrm>
        </p:spPr>
        <p:txBody>
          <a:bodyPr>
            <a:noAutofit/>
          </a:bodyPr>
          <a:lstStyle/>
          <a:p>
            <a:r>
              <a:rPr lang="pt-BR" dirty="0">
                <a:latin typeface="Huawei Sans" panose="020C0503030203020204" pitchFamily="34" charset="0"/>
              </a:rPr>
              <a:t>Tradução de VLAN: estrutura de quadro 802.1ad</a:t>
            </a:r>
            <a:endParaRPr lang="en-US" dirty="0">
              <a:latin typeface="Huawei Sans" panose="020C0503030203020204" pitchFamily="34" charset="0"/>
            </a:endParaRPr>
          </a:p>
        </p:txBody>
      </p:sp>
      <p:sp>
        <p:nvSpPr>
          <p:cNvPr id="10" name="Rectangle 5"/>
          <p:cNvSpPr>
            <a:spLocks noChangeArrowheads="1"/>
          </p:cNvSpPr>
          <p:nvPr/>
        </p:nvSpPr>
        <p:spPr bwMode="auto">
          <a:xfrm>
            <a:off x="767408" y="2109038"/>
            <a:ext cx="1440160" cy="684318"/>
          </a:xfrm>
          <a:prstGeom prst="rect">
            <a:avLst/>
          </a:prstGeom>
          <a:solidFill>
            <a:schemeClr val="bg1">
              <a:lumMod val="85000"/>
            </a:schemeClr>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err="1">
                <a:latin typeface="Huawei Sans" panose="020C0503030203020204" pitchFamily="34" charset="0"/>
              </a:rPr>
              <a:t>Endereço</a:t>
            </a:r>
            <a:r>
              <a:rPr kumimoji="1" lang="en-US" sz="1200" dirty="0">
                <a:latin typeface="Huawei Sans" panose="020C0503030203020204" pitchFamily="34" charset="0"/>
              </a:rPr>
              <a:t> MAC de </a:t>
            </a:r>
            <a:r>
              <a:rPr kumimoji="1" lang="en-US" sz="1200" dirty="0" err="1">
                <a:latin typeface="Huawei Sans" panose="020C0503030203020204" pitchFamily="34" charset="0"/>
              </a:rPr>
              <a:t>destino</a:t>
            </a:r>
            <a:endParaRPr kumimoji="1" lang="en-US" sz="1200" dirty="0">
              <a:latin typeface="Huawei Sans" panose="020C0503030203020204" pitchFamily="34" charset="0"/>
            </a:endParaRPr>
          </a:p>
        </p:txBody>
      </p:sp>
      <p:sp>
        <p:nvSpPr>
          <p:cNvPr id="11" name="Text Box 18"/>
          <p:cNvSpPr txBox="1">
            <a:spLocks noChangeArrowheads="1"/>
          </p:cNvSpPr>
          <p:nvPr/>
        </p:nvSpPr>
        <p:spPr bwMode="auto">
          <a:xfrm>
            <a:off x="1208330"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6B</a:t>
            </a:r>
            <a:endParaRPr kumimoji="1" lang="en-US" sz="1600" dirty="0">
              <a:latin typeface="Huawei Sans" panose="020C0503030203020204" pitchFamily="34" charset="0"/>
              <a:ea typeface="+mn-ea"/>
            </a:endParaRPr>
          </a:p>
        </p:txBody>
      </p:sp>
      <p:sp>
        <p:nvSpPr>
          <p:cNvPr id="12" name="Rectangle 5"/>
          <p:cNvSpPr>
            <a:spLocks noChangeArrowheads="1"/>
          </p:cNvSpPr>
          <p:nvPr/>
        </p:nvSpPr>
        <p:spPr bwMode="auto">
          <a:xfrm>
            <a:off x="2208327" y="2109038"/>
            <a:ext cx="1440160" cy="684318"/>
          </a:xfrm>
          <a:prstGeom prst="rect">
            <a:avLst/>
          </a:prstGeom>
          <a:solidFill>
            <a:schemeClr val="bg1">
              <a:lumMod val="85000"/>
            </a:schemeClr>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err="1">
                <a:latin typeface="Huawei Sans" panose="020C0503030203020204" pitchFamily="34" charset="0"/>
              </a:rPr>
              <a:t>Endereço</a:t>
            </a:r>
            <a:r>
              <a:rPr kumimoji="1" lang="en-US" sz="1200" dirty="0">
                <a:latin typeface="Huawei Sans" panose="020C0503030203020204" pitchFamily="34" charset="0"/>
              </a:rPr>
              <a:t> MAC de </a:t>
            </a:r>
            <a:r>
              <a:rPr kumimoji="1" lang="en-US" sz="1200" dirty="0" err="1">
                <a:latin typeface="Huawei Sans" panose="020C0503030203020204" pitchFamily="34" charset="0"/>
              </a:rPr>
              <a:t>origem</a:t>
            </a:r>
            <a:endParaRPr kumimoji="1" lang="en-US" sz="1200" dirty="0">
              <a:latin typeface="Huawei Sans" panose="020C0503030203020204" pitchFamily="34" charset="0"/>
            </a:endParaRPr>
          </a:p>
        </p:txBody>
      </p:sp>
      <p:sp>
        <p:nvSpPr>
          <p:cNvPr id="13" name="Rectangle 5"/>
          <p:cNvSpPr>
            <a:spLocks noChangeArrowheads="1"/>
          </p:cNvSpPr>
          <p:nvPr/>
        </p:nvSpPr>
        <p:spPr bwMode="auto">
          <a:xfrm>
            <a:off x="3649246" y="2109038"/>
            <a:ext cx="1300817" cy="684318"/>
          </a:xfrm>
          <a:prstGeom prst="rect">
            <a:avLst/>
          </a:prstGeom>
          <a:solidFill>
            <a:srgbClr val="00B0F0"/>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S-</a:t>
            </a:r>
            <a:r>
              <a:rPr kumimoji="1"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endParaRPr kumimoji="1" lang="en-US"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Tag</a:t>
            </a:r>
          </a:p>
        </p:txBody>
      </p:sp>
      <p:sp>
        <p:nvSpPr>
          <p:cNvPr id="14" name="Rectangle 5"/>
          <p:cNvSpPr>
            <a:spLocks noChangeArrowheads="1"/>
          </p:cNvSpPr>
          <p:nvPr/>
        </p:nvSpPr>
        <p:spPr bwMode="auto">
          <a:xfrm>
            <a:off x="4950822" y="2109038"/>
            <a:ext cx="1300817" cy="684318"/>
          </a:xfrm>
          <a:prstGeom prst="rect">
            <a:avLst/>
          </a:prstGeom>
          <a:solidFill>
            <a:srgbClr val="FFFF99"/>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C-</a:t>
            </a:r>
            <a:r>
              <a:rPr kumimoji="1" lang="en-US" sz="1200" dirty="0" err="1">
                <a:latin typeface="Huawei Sans" panose="020C0503030203020204" pitchFamily="34" charset="0"/>
                <a:ea typeface="方正兰亭黑简体" panose="02000000000000000000" pitchFamily="2" charset="-122"/>
                <a:cs typeface="Huawei Sans" panose="020C0503030203020204" pitchFamily="34" charset="0"/>
              </a:rPr>
              <a:t>VLAN</a:t>
            </a:r>
            <a:endParaRPr kumimoji="1" lang="en-US"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Tag</a:t>
            </a:r>
          </a:p>
        </p:txBody>
      </p:sp>
      <p:sp>
        <p:nvSpPr>
          <p:cNvPr id="15" name="Rectangle 5"/>
          <p:cNvSpPr>
            <a:spLocks noChangeArrowheads="1"/>
          </p:cNvSpPr>
          <p:nvPr/>
        </p:nvSpPr>
        <p:spPr bwMode="auto">
          <a:xfrm>
            <a:off x="6252398" y="2109038"/>
            <a:ext cx="977925" cy="684318"/>
          </a:xfrm>
          <a:prstGeom prst="rect">
            <a:avLst/>
          </a:prstGeom>
          <a:solidFill>
            <a:schemeClr val="bg1">
              <a:lumMod val="85000"/>
            </a:schemeClr>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err="1">
                <a:latin typeface="Huawei Sans" panose="020C0503030203020204" pitchFamily="34" charset="0"/>
                <a:ea typeface="方正兰亭黑简体" panose="02000000000000000000" pitchFamily="2" charset="-122"/>
                <a:cs typeface="Huawei Sans" panose="020C0503030203020204" pitchFamily="34" charset="0"/>
              </a:rPr>
              <a:t>Comprimento</a:t>
            </a:r>
            <a:endParaRPr kumimoji="1"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Rectangle 5"/>
          <p:cNvSpPr>
            <a:spLocks noChangeArrowheads="1"/>
          </p:cNvSpPr>
          <p:nvPr/>
        </p:nvSpPr>
        <p:spPr bwMode="auto">
          <a:xfrm>
            <a:off x="7231082" y="2109038"/>
            <a:ext cx="3152490" cy="684318"/>
          </a:xfrm>
          <a:prstGeom prst="rect">
            <a:avLst/>
          </a:prstGeom>
          <a:solidFill>
            <a:schemeClr val="bg1">
              <a:lumMod val="85000"/>
            </a:schemeClr>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Dados</a:t>
            </a:r>
          </a:p>
        </p:txBody>
      </p:sp>
      <p:sp>
        <p:nvSpPr>
          <p:cNvPr id="17" name="Rectangle 5"/>
          <p:cNvSpPr>
            <a:spLocks noChangeArrowheads="1"/>
          </p:cNvSpPr>
          <p:nvPr/>
        </p:nvSpPr>
        <p:spPr bwMode="auto">
          <a:xfrm>
            <a:off x="10384331" y="2109038"/>
            <a:ext cx="1300817" cy="684318"/>
          </a:xfrm>
          <a:prstGeom prst="rect">
            <a:avLst/>
          </a:prstGeom>
          <a:solidFill>
            <a:schemeClr val="bg1">
              <a:lumMod val="85000"/>
            </a:schemeClr>
          </a:solidFill>
          <a:ln w="19050">
            <a:solidFill>
              <a:schemeClr val="tx1"/>
            </a:solidFill>
            <a:miter lim="800000"/>
            <a:headEnd/>
            <a:tailEnd/>
          </a:ln>
          <a:effectLst/>
        </p:spPr>
        <p:txBody>
          <a:bodyPr wrap="square" anchor="ctr">
            <a:noAutofit/>
          </a:bodyPr>
          <a:lstStyle/>
          <a:p>
            <a:pPr algn="ctr" eaLnBrk="1" fontAlgn="ctr" hangingPunct="1">
              <a:spcBef>
                <a:spcPct val="50000"/>
              </a:spcBef>
            </a:pPr>
            <a:r>
              <a:rPr kumimoji="1" lang="en-US" sz="1200" dirty="0">
                <a:latin typeface="Huawei Sans" panose="020C0503030203020204" pitchFamily="34" charset="0"/>
                <a:ea typeface="方正兰亭黑简体" panose="02000000000000000000" pitchFamily="2" charset="-122"/>
                <a:cs typeface="Huawei Sans" panose="020C0503030203020204" pitchFamily="34" charset="0"/>
              </a:rPr>
              <a:t>FCS</a:t>
            </a:r>
          </a:p>
        </p:txBody>
      </p:sp>
      <p:sp>
        <p:nvSpPr>
          <p:cNvPr id="18" name="Text Box 18"/>
          <p:cNvSpPr txBox="1">
            <a:spLocks noChangeArrowheads="1"/>
          </p:cNvSpPr>
          <p:nvPr/>
        </p:nvSpPr>
        <p:spPr bwMode="auto">
          <a:xfrm>
            <a:off x="2649249"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6B</a:t>
            </a:r>
            <a:endParaRPr kumimoji="1" lang="en-US" sz="1600" dirty="0">
              <a:latin typeface="Huawei Sans" panose="020C0503030203020204" pitchFamily="34" charset="0"/>
              <a:ea typeface="+mn-ea"/>
            </a:endParaRPr>
          </a:p>
        </p:txBody>
      </p:sp>
      <p:sp>
        <p:nvSpPr>
          <p:cNvPr id="19" name="Text Box 18"/>
          <p:cNvSpPr txBox="1">
            <a:spLocks noChangeArrowheads="1"/>
          </p:cNvSpPr>
          <p:nvPr/>
        </p:nvSpPr>
        <p:spPr bwMode="auto">
          <a:xfrm>
            <a:off x="10706826"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4B</a:t>
            </a:r>
            <a:endParaRPr kumimoji="1" lang="en-US" sz="1600" dirty="0">
              <a:latin typeface="Huawei Sans" panose="020C0503030203020204" pitchFamily="34" charset="0"/>
              <a:ea typeface="+mn-ea"/>
            </a:endParaRPr>
          </a:p>
        </p:txBody>
      </p:sp>
      <p:sp>
        <p:nvSpPr>
          <p:cNvPr id="20" name="Text Box 18"/>
          <p:cNvSpPr txBox="1">
            <a:spLocks noChangeArrowheads="1"/>
          </p:cNvSpPr>
          <p:nvPr/>
        </p:nvSpPr>
        <p:spPr bwMode="auto">
          <a:xfrm>
            <a:off x="4055145"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4B</a:t>
            </a:r>
            <a:endParaRPr kumimoji="1" lang="en-US" sz="1600" dirty="0">
              <a:latin typeface="Huawei Sans" panose="020C0503030203020204" pitchFamily="34" charset="0"/>
              <a:ea typeface="+mn-ea"/>
            </a:endParaRPr>
          </a:p>
        </p:txBody>
      </p:sp>
      <p:sp>
        <p:nvSpPr>
          <p:cNvPr id="21" name="Text Box 18"/>
          <p:cNvSpPr txBox="1">
            <a:spLocks noChangeArrowheads="1"/>
          </p:cNvSpPr>
          <p:nvPr/>
        </p:nvSpPr>
        <p:spPr bwMode="auto">
          <a:xfrm>
            <a:off x="6413153"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2B</a:t>
            </a:r>
            <a:endParaRPr kumimoji="1" lang="en-US" sz="1600" dirty="0">
              <a:latin typeface="Huawei Sans" panose="020C0503030203020204" pitchFamily="34" charset="0"/>
              <a:ea typeface="+mn-ea"/>
            </a:endParaRPr>
          </a:p>
        </p:txBody>
      </p:sp>
      <p:sp>
        <p:nvSpPr>
          <p:cNvPr id="22" name="Text Box 18"/>
          <p:cNvSpPr txBox="1">
            <a:spLocks noChangeArrowheads="1"/>
          </p:cNvSpPr>
          <p:nvPr/>
        </p:nvSpPr>
        <p:spPr bwMode="auto">
          <a:xfrm>
            <a:off x="8135727" y="1789793"/>
            <a:ext cx="1288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46~1500B</a:t>
            </a:r>
            <a:endParaRPr kumimoji="1" lang="en-US" sz="1600" dirty="0">
              <a:latin typeface="Huawei Sans" panose="020C0503030203020204" pitchFamily="34" charset="0"/>
              <a:ea typeface="+mn-ea"/>
            </a:endParaRPr>
          </a:p>
        </p:txBody>
      </p:sp>
      <p:sp>
        <p:nvSpPr>
          <p:cNvPr id="23" name="Text Box 18"/>
          <p:cNvSpPr txBox="1">
            <a:spLocks noChangeArrowheads="1"/>
          </p:cNvSpPr>
          <p:nvPr/>
        </p:nvSpPr>
        <p:spPr bwMode="auto">
          <a:xfrm>
            <a:off x="5316018" y="1789793"/>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4B</a:t>
            </a:r>
            <a:endParaRPr kumimoji="1" lang="en-US" sz="1600" dirty="0">
              <a:latin typeface="Huawei Sans" panose="020C0503030203020204" pitchFamily="34" charset="0"/>
              <a:ea typeface="+mn-ea"/>
            </a:endParaRPr>
          </a:p>
        </p:txBody>
      </p:sp>
      <p:sp>
        <p:nvSpPr>
          <p:cNvPr id="24" name="Rectangle 5"/>
          <p:cNvSpPr>
            <a:spLocks noChangeArrowheads="1"/>
          </p:cNvSpPr>
          <p:nvPr/>
        </p:nvSpPr>
        <p:spPr bwMode="auto">
          <a:xfrm>
            <a:off x="767407" y="3893557"/>
            <a:ext cx="2349894" cy="684318"/>
          </a:xfrm>
          <a:prstGeom prst="rect">
            <a:avLst/>
          </a:prstGeom>
          <a:solidFill>
            <a:srgbClr val="00B0F0"/>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TPID</a:t>
            </a:r>
            <a:endParaRPr kumimoji="1"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Rectangle 5"/>
          <p:cNvSpPr>
            <a:spLocks noChangeArrowheads="1"/>
          </p:cNvSpPr>
          <p:nvPr/>
        </p:nvSpPr>
        <p:spPr bwMode="auto">
          <a:xfrm>
            <a:off x="3114670" y="3893557"/>
            <a:ext cx="854464" cy="684318"/>
          </a:xfrm>
          <a:prstGeom prst="rect">
            <a:avLst/>
          </a:prstGeom>
          <a:solidFill>
            <a:srgbClr val="00B0F0"/>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PRI</a:t>
            </a:r>
          </a:p>
        </p:txBody>
      </p:sp>
      <p:sp>
        <p:nvSpPr>
          <p:cNvPr id="26" name="Rectangle 5"/>
          <p:cNvSpPr>
            <a:spLocks noChangeArrowheads="1"/>
          </p:cNvSpPr>
          <p:nvPr/>
        </p:nvSpPr>
        <p:spPr bwMode="auto">
          <a:xfrm>
            <a:off x="3966503" y="3893557"/>
            <a:ext cx="468051" cy="684318"/>
          </a:xfrm>
          <a:prstGeom prst="rect">
            <a:avLst/>
          </a:prstGeom>
          <a:solidFill>
            <a:srgbClr val="00B0F0"/>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DEI</a:t>
            </a:r>
          </a:p>
        </p:txBody>
      </p:sp>
      <p:sp>
        <p:nvSpPr>
          <p:cNvPr id="27" name="Rectangle 5"/>
          <p:cNvSpPr>
            <a:spLocks noChangeArrowheads="1"/>
          </p:cNvSpPr>
          <p:nvPr/>
        </p:nvSpPr>
        <p:spPr bwMode="auto">
          <a:xfrm>
            <a:off x="4431922" y="3893557"/>
            <a:ext cx="1690449" cy="684318"/>
          </a:xfrm>
          <a:prstGeom prst="rect">
            <a:avLst/>
          </a:prstGeom>
          <a:solidFill>
            <a:srgbClr val="00B0F0"/>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S-</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ID</a:t>
            </a:r>
          </a:p>
        </p:txBody>
      </p:sp>
      <p:sp>
        <p:nvSpPr>
          <p:cNvPr id="28" name="Text Box 18"/>
          <p:cNvSpPr txBox="1">
            <a:spLocks noChangeArrowheads="1"/>
          </p:cNvSpPr>
          <p:nvPr/>
        </p:nvSpPr>
        <p:spPr bwMode="auto">
          <a:xfrm>
            <a:off x="1663196" y="4609138"/>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2B</a:t>
            </a:r>
            <a:endParaRPr kumimoji="1" lang="en-US" sz="1600" dirty="0">
              <a:latin typeface="Huawei Sans" panose="020C0503030203020204" pitchFamily="34" charset="0"/>
              <a:ea typeface="+mn-ea"/>
            </a:endParaRPr>
          </a:p>
        </p:txBody>
      </p:sp>
      <p:sp>
        <p:nvSpPr>
          <p:cNvPr id="29" name="Text Box 18"/>
          <p:cNvSpPr txBox="1">
            <a:spLocks noChangeArrowheads="1"/>
          </p:cNvSpPr>
          <p:nvPr/>
        </p:nvSpPr>
        <p:spPr bwMode="auto">
          <a:xfrm>
            <a:off x="3240766" y="4609138"/>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3 bits</a:t>
            </a:r>
          </a:p>
        </p:txBody>
      </p:sp>
      <p:sp>
        <p:nvSpPr>
          <p:cNvPr id="30" name="Text Box 18"/>
          <p:cNvSpPr txBox="1">
            <a:spLocks noChangeArrowheads="1"/>
          </p:cNvSpPr>
          <p:nvPr/>
        </p:nvSpPr>
        <p:spPr bwMode="auto">
          <a:xfrm>
            <a:off x="3921370" y="4609138"/>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1 bit</a:t>
            </a:r>
          </a:p>
        </p:txBody>
      </p:sp>
      <p:sp>
        <p:nvSpPr>
          <p:cNvPr id="31" name="Text Box 18"/>
          <p:cNvSpPr txBox="1">
            <a:spLocks noChangeArrowheads="1"/>
          </p:cNvSpPr>
          <p:nvPr/>
        </p:nvSpPr>
        <p:spPr bwMode="auto">
          <a:xfrm>
            <a:off x="4871864" y="4609138"/>
            <a:ext cx="7283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12 bits</a:t>
            </a:r>
          </a:p>
        </p:txBody>
      </p:sp>
      <p:sp>
        <p:nvSpPr>
          <p:cNvPr id="32" name="Rectangle 5"/>
          <p:cNvSpPr>
            <a:spLocks noChangeArrowheads="1"/>
          </p:cNvSpPr>
          <p:nvPr/>
        </p:nvSpPr>
        <p:spPr bwMode="auto">
          <a:xfrm>
            <a:off x="6332856" y="3886566"/>
            <a:ext cx="2349894" cy="684318"/>
          </a:xfrm>
          <a:prstGeom prst="rect">
            <a:avLst/>
          </a:prstGeom>
          <a:solidFill>
            <a:srgbClr val="FFFF99"/>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TPID</a:t>
            </a:r>
            <a:endParaRPr kumimoji="1"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Rectangle 5"/>
          <p:cNvSpPr>
            <a:spLocks noChangeArrowheads="1"/>
          </p:cNvSpPr>
          <p:nvPr/>
        </p:nvSpPr>
        <p:spPr bwMode="auto">
          <a:xfrm>
            <a:off x="8680119" y="3886566"/>
            <a:ext cx="854464" cy="684318"/>
          </a:xfrm>
          <a:prstGeom prst="rect">
            <a:avLst/>
          </a:prstGeom>
          <a:solidFill>
            <a:srgbClr val="FFFF99"/>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PRI</a:t>
            </a:r>
          </a:p>
        </p:txBody>
      </p:sp>
      <p:sp>
        <p:nvSpPr>
          <p:cNvPr id="34" name="Rectangle 5"/>
          <p:cNvSpPr>
            <a:spLocks noChangeArrowheads="1"/>
          </p:cNvSpPr>
          <p:nvPr/>
        </p:nvSpPr>
        <p:spPr bwMode="auto">
          <a:xfrm>
            <a:off x="9531952" y="3886566"/>
            <a:ext cx="468051" cy="684318"/>
          </a:xfrm>
          <a:prstGeom prst="rect">
            <a:avLst/>
          </a:prstGeom>
          <a:solidFill>
            <a:srgbClr val="FFFF99"/>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CFI</a:t>
            </a:r>
          </a:p>
        </p:txBody>
      </p:sp>
      <p:sp>
        <p:nvSpPr>
          <p:cNvPr id="35" name="Rectangle 5"/>
          <p:cNvSpPr>
            <a:spLocks noChangeArrowheads="1"/>
          </p:cNvSpPr>
          <p:nvPr/>
        </p:nvSpPr>
        <p:spPr bwMode="auto">
          <a:xfrm>
            <a:off x="9997371" y="3886566"/>
            <a:ext cx="1690449" cy="684318"/>
          </a:xfrm>
          <a:prstGeom prst="rect">
            <a:avLst/>
          </a:prstGeom>
          <a:solidFill>
            <a:srgbClr val="FFFF99"/>
          </a:solidFill>
          <a:ln w="19050">
            <a:solidFill>
              <a:schemeClr val="tx1"/>
            </a:solidFill>
            <a:miter lim="800000"/>
            <a:headEnd/>
            <a:tailEnd/>
          </a:ln>
          <a:effectLst/>
        </p:spPr>
        <p:txBody>
          <a:bodyPr wrap="none" anchor="ctr">
            <a:noAutofit/>
          </a:bodyPr>
          <a:lstStyle/>
          <a:p>
            <a:pPr algn="ctr" eaLnBrk="1" fontAlgn="ctr" hangingPunct="1">
              <a:spcBef>
                <a:spcPct val="50000"/>
              </a:spcBef>
            </a:pP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C-</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ID</a:t>
            </a:r>
          </a:p>
        </p:txBody>
      </p:sp>
      <p:sp>
        <p:nvSpPr>
          <p:cNvPr id="36" name="Text Box 18"/>
          <p:cNvSpPr txBox="1">
            <a:spLocks noChangeArrowheads="1"/>
          </p:cNvSpPr>
          <p:nvPr/>
        </p:nvSpPr>
        <p:spPr bwMode="auto">
          <a:xfrm>
            <a:off x="7228645" y="4602147"/>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err="1">
                <a:latin typeface="Huawei Sans" panose="020C0503030203020204" pitchFamily="34" charset="0"/>
                <a:ea typeface="+mn-ea"/>
              </a:rPr>
              <a:t>2B</a:t>
            </a:r>
            <a:endParaRPr kumimoji="1" lang="en-US" sz="1600" dirty="0">
              <a:latin typeface="Huawei Sans" panose="020C0503030203020204" pitchFamily="34" charset="0"/>
              <a:ea typeface="+mn-ea"/>
            </a:endParaRPr>
          </a:p>
        </p:txBody>
      </p:sp>
      <p:sp>
        <p:nvSpPr>
          <p:cNvPr id="37" name="Text Box 18"/>
          <p:cNvSpPr txBox="1">
            <a:spLocks noChangeArrowheads="1"/>
          </p:cNvSpPr>
          <p:nvPr/>
        </p:nvSpPr>
        <p:spPr bwMode="auto">
          <a:xfrm>
            <a:off x="8806215" y="4602147"/>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3 bits</a:t>
            </a:r>
          </a:p>
        </p:txBody>
      </p:sp>
      <p:sp>
        <p:nvSpPr>
          <p:cNvPr id="38" name="Text Box 18"/>
          <p:cNvSpPr txBox="1">
            <a:spLocks noChangeArrowheads="1"/>
          </p:cNvSpPr>
          <p:nvPr/>
        </p:nvSpPr>
        <p:spPr bwMode="auto">
          <a:xfrm>
            <a:off x="9486819" y="4602147"/>
            <a:ext cx="5583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1 bit</a:t>
            </a:r>
          </a:p>
        </p:txBody>
      </p:sp>
      <p:sp>
        <p:nvSpPr>
          <p:cNvPr id="39" name="Text Box 18"/>
          <p:cNvSpPr txBox="1">
            <a:spLocks noChangeArrowheads="1"/>
          </p:cNvSpPr>
          <p:nvPr/>
        </p:nvSpPr>
        <p:spPr bwMode="auto">
          <a:xfrm>
            <a:off x="10437313" y="4602147"/>
            <a:ext cx="7283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p>
            <a:pPr algn="ctr" eaLnBrk="1" fontAlgn="ctr" hangingPunct="1">
              <a:spcBef>
                <a:spcPct val="50000"/>
              </a:spcBef>
            </a:pPr>
            <a:r>
              <a:rPr kumimoji="1" lang="en-US" sz="1600" dirty="0">
                <a:latin typeface="Huawei Sans" panose="020C0503030203020204" pitchFamily="34" charset="0"/>
                <a:ea typeface="+mn-ea"/>
              </a:rPr>
              <a:t>12 bits</a:t>
            </a:r>
          </a:p>
        </p:txBody>
      </p:sp>
      <p:cxnSp>
        <p:nvCxnSpPr>
          <p:cNvPr id="40" name="直接连接符 39"/>
          <p:cNvCxnSpPr/>
          <p:nvPr/>
        </p:nvCxnSpPr>
        <p:spPr bwMode="auto">
          <a:xfrm flipH="1">
            <a:off x="767407" y="2793356"/>
            <a:ext cx="2881080" cy="108705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1" name="直接连接符 40"/>
          <p:cNvCxnSpPr/>
          <p:nvPr/>
        </p:nvCxnSpPr>
        <p:spPr bwMode="auto">
          <a:xfrm>
            <a:off x="4947460" y="2793356"/>
            <a:ext cx="1148540" cy="108705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2" name="直接连接符 41"/>
          <p:cNvCxnSpPr/>
          <p:nvPr/>
        </p:nvCxnSpPr>
        <p:spPr bwMode="auto">
          <a:xfrm>
            <a:off x="4950063" y="2793356"/>
            <a:ext cx="1380190" cy="108705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3" name="直接连接符 42"/>
          <p:cNvCxnSpPr/>
          <p:nvPr/>
        </p:nvCxnSpPr>
        <p:spPr bwMode="auto">
          <a:xfrm>
            <a:off x="6251639" y="2793356"/>
            <a:ext cx="5433509" cy="1087058"/>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44" name="矩形 43"/>
          <p:cNvSpPr/>
          <p:nvPr/>
        </p:nvSpPr>
        <p:spPr>
          <a:xfrm>
            <a:off x="442913" y="1207495"/>
            <a:ext cx="10967625" cy="338554"/>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802.1ad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suporta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dois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tipos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tags de VLAN: tag de VLAN do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cliente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(tag C-VLAN) e tag de VLAN de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(tag S-VLAN).</a:t>
            </a:r>
          </a:p>
        </p:txBody>
      </p:sp>
      <p:graphicFrame>
        <p:nvGraphicFramePr>
          <p:cNvPr id="45" name="表格 44"/>
          <p:cNvGraphicFramePr>
            <a:graphicFrameLocks noGrp="1"/>
          </p:cNvGraphicFramePr>
          <p:nvPr>
            <p:extLst>
              <p:ext uri="{D42A27DB-BD31-4B8C-83A1-F6EECF244321}">
                <p14:modId xmlns:p14="http://schemas.microsoft.com/office/powerpoint/2010/main" val="92570287"/>
              </p:ext>
            </p:extLst>
          </p:nvPr>
        </p:nvGraphicFramePr>
        <p:xfrm>
          <a:off x="590665" y="5271079"/>
          <a:ext cx="11125647" cy="853440"/>
        </p:xfrm>
        <a:graphic>
          <a:graphicData uri="http://schemas.openxmlformats.org/drawingml/2006/table">
            <a:tbl>
              <a:tblPr/>
              <a:tblGrid>
                <a:gridCol w="2158119">
                  <a:extLst>
                    <a:ext uri="{9D8B030D-6E8A-4147-A177-3AD203B41FA5}">
                      <a16:colId xmlns:a16="http://schemas.microsoft.com/office/drawing/2014/main" val="20000"/>
                    </a:ext>
                  </a:extLst>
                </a:gridCol>
                <a:gridCol w="4483764">
                  <a:extLst>
                    <a:ext uri="{9D8B030D-6E8A-4147-A177-3AD203B41FA5}">
                      <a16:colId xmlns:a16="http://schemas.microsoft.com/office/drawing/2014/main" val="20001"/>
                    </a:ext>
                  </a:extLst>
                </a:gridCol>
                <a:gridCol w="4483764">
                  <a:extLst>
                    <a:ext uri="{9D8B030D-6E8A-4147-A177-3AD203B41FA5}">
                      <a16:colId xmlns:a16="http://schemas.microsoft.com/office/drawing/2014/main" val="20002"/>
                    </a:ext>
                  </a:extLst>
                </a:gridCol>
              </a:tblGrid>
              <a:tr h="225224">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Tag Type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Name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Value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60616">
                <a:tc>
                  <a:txBody>
                    <a:bodyPr/>
                    <a:lstStyle/>
                    <a:p>
                      <a:pPr algn="ctr" fontAlgn="ctr">
                        <a:lnSpc>
                          <a:spcPct val="15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Customer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Tag</a:t>
                      </a: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802.1Q</a:t>
                      </a:r>
                      <a:r>
                        <a:rPr lang="en-US" sz="1200" b="0" baseline="0" dirty="0">
                          <a:latin typeface="Huawei Sans" panose="020C0503030203020204" pitchFamily="34" charset="0"/>
                          <a:ea typeface="方正兰亭黑简体" panose="02000000000000000000" pitchFamily="2" charset="-122"/>
                          <a:cs typeface="Huawei Sans" panose="020C0503030203020204" pitchFamily="34" charset="0"/>
                        </a:rPr>
                        <a:t> Tag Protocol Type</a:t>
                      </a: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0x8100</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60616">
                <a:tc>
                  <a:txBody>
                    <a:bodyPr/>
                    <a:lstStyle/>
                    <a:p>
                      <a:pPr algn="ctr" fontAlgn="ctr">
                        <a:lnSpc>
                          <a:spcPct val="150000"/>
                        </a:lnSpc>
                        <a:spcBef>
                          <a:spcPts val="600"/>
                        </a:spcBef>
                        <a:spcAft>
                          <a:spcPts val="6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Service </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Tag</a:t>
                      </a: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802.1Q</a:t>
                      </a:r>
                      <a:r>
                        <a:rPr lang="en-US" sz="1200" b="0" baseline="0" dirty="0">
                          <a:latin typeface="Huawei Sans" panose="020C0503030203020204" pitchFamily="34" charset="0"/>
                          <a:ea typeface="方正兰亭黑简体" panose="02000000000000000000" pitchFamily="2" charset="-122"/>
                          <a:cs typeface="Huawei Sans" panose="020C0503030203020204" pitchFamily="34" charset="0"/>
                        </a:rPr>
                        <a:t> Service Tag Type</a:t>
                      </a: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50000"/>
                        </a:lnSpc>
                        <a:spcBef>
                          <a:spcPts val="600"/>
                        </a:spcBef>
                        <a:spcAft>
                          <a:spcPts val="6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0x88a8</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nchorCtr="1">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6" name="矩形 45"/>
          <p:cNvSpPr/>
          <p:nvPr/>
        </p:nvSpPr>
        <p:spPr>
          <a:xfrm>
            <a:off x="450500" y="4934993"/>
            <a:ext cx="10402475" cy="338554"/>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Definição do identificador de protocolo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(TPID –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Protool</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Identifier</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 name="组合 15">
            <a:extLst>
              <a:ext uri="{FF2B5EF4-FFF2-40B4-BE49-F238E27FC236}">
                <a16:creationId xmlns:a16="http://schemas.microsoft.com/office/drawing/2014/main" id="{A5FE7FAF-958A-A667-B72B-8A6492EBBD67}"/>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371AD7F7-4507-C232-21BC-ADC585CC39F4}"/>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5A5B73AE-6D3D-A62A-053D-B29F45285CC9}"/>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A20F0E6F-E29C-C62D-177D-EA48787D7A39}"/>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05E8A3FB-46CB-487C-49AF-C76247A2669A}"/>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C4F90E52-CF43-BB8F-0871-CCDFE7BEB494}"/>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48EB7C73-E088-3778-8DE1-D35A01C6AC15}"/>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70589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Tradução de VLAN: Conversão de VLAN</a:t>
            </a:r>
            <a:endParaRPr lang="en-US" dirty="0">
              <a:latin typeface="Huawei Sans" panose="020C0503030203020204" pitchFamily="34" charset="0"/>
            </a:endParaRPr>
          </a:p>
        </p:txBody>
      </p:sp>
      <p:sp>
        <p:nvSpPr>
          <p:cNvPr id="10" name="圆角矩形 75"/>
          <p:cNvSpPr/>
          <p:nvPr/>
        </p:nvSpPr>
        <p:spPr>
          <a:xfrm>
            <a:off x="623392" y="1340768"/>
            <a:ext cx="5831500"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ea typeface="微软雅黑"/>
              </a:rPr>
              <a:t>Políticas de conversão de VLAN</a:t>
            </a:r>
            <a:endParaRPr lang="en-US" sz="1800" b="1" dirty="0">
              <a:solidFill>
                <a:prstClr val="white"/>
              </a:solidFill>
              <a:latin typeface="Huawei Sans" panose="020C0503030203020204" pitchFamily="34" charset="0"/>
              <a:ea typeface="微软雅黑"/>
            </a:endParaRPr>
          </a:p>
        </p:txBody>
      </p:sp>
      <p:sp>
        <p:nvSpPr>
          <p:cNvPr id="11" name="圆角矩形 75"/>
          <p:cNvSpPr/>
          <p:nvPr/>
        </p:nvSpPr>
        <p:spPr>
          <a:xfrm>
            <a:off x="623392" y="1815564"/>
            <a:ext cx="5831500" cy="401602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608026" y="1813468"/>
            <a:ext cx="5846865" cy="3948738"/>
          </a:xfrm>
          <a:prstGeom prst="rect">
            <a:avLst/>
          </a:prstGeom>
        </p:spPr>
        <p:txBody>
          <a:bodyPr wrap="square">
            <a:noAutofit/>
          </a:bodyPr>
          <a:lstStyle/>
          <a:p>
            <a:pPr marL="285750" indent="-285750" algn="just" fontAlgn="ctr">
              <a:lnSpc>
                <a:spcPct val="120000"/>
              </a:lnSpc>
              <a:spcBef>
                <a:spcPts val="600"/>
              </a:spcBef>
              <a:spcAft>
                <a:spcPts val="600"/>
              </a:spcAft>
              <a:buFont typeface="Arial" panose="020B0604020202020204" pitchFamily="34" charset="0"/>
              <a:buChar char="•"/>
            </a:pP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Tradução de N para 1: Na direção de recepção, a OLT traduz os pacotes não marcados recebidos, os pacotes com marcação única ou os pacotes com marcação dupla em pacotes com uma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de VLAN especificada. Na direção da transmissão, a OLT converte essa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de VLAN especificada na(s)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(s) de VLAN original(</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is</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ao enviar pacotes aos usuários</a:t>
            </a:r>
            <a:r>
              <a:rPr lang="en-US"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20000"/>
              </a:lnSpc>
              <a:spcBef>
                <a:spcPts val="600"/>
              </a:spcBef>
              <a:spcAft>
                <a:spcPts val="600"/>
              </a:spcAft>
              <a:buFont typeface="Arial" panose="020B0604020202020204" pitchFamily="34" charset="0"/>
              <a:buChar char="•"/>
            </a:pP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Tradução de N para 2: Na direção de recepção, a OLT traduz os pacotes não marcados recebidos, os pacotes com marcação única ou os pacotes com marcação dupla em pacotes com duas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de VLAN especificadas. Na direção da transmissão, a OLT traduz essas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de VLAN especificadas na(s)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(s) de VLAN original(</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is</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ao enviar pacotes aos usuários</a:t>
            </a:r>
            <a:r>
              <a:rPr lang="en-US"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20000"/>
              </a:lnSpc>
              <a:spcBef>
                <a:spcPts val="600"/>
              </a:spcBef>
              <a:spcAft>
                <a:spcPts val="600"/>
              </a:spcAft>
              <a:buFont typeface="Arial" panose="020B0604020202020204" pitchFamily="34" charset="0"/>
              <a:buChar char="•"/>
            </a:pP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N indica o número de </a:t>
            </a:r>
            <a:r>
              <a:rPr lang="pt-BR" sz="14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 de VLAN antes da conversão de VLAN. N pode ser 0, 1 ou 2</a:t>
            </a:r>
            <a:r>
              <a:rPr lang="en-US"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47" name="组合 46"/>
          <p:cNvGrpSpPr/>
          <p:nvPr/>
        </p:nvGrpSpPr>
        <p:grpSpPr>
          <a:xfrm>
            <a:off x="7329302" y="2138098"/>
            <a:ext cx="3539222" cy="3775390"/>
            <a:chOff x="7329302" y="2138098"/>
            <a:chExt cx="3539222" cy="4423250"/>
          </a:xfrm>
        </p:grpSpPr>
        <p:pic>
          <p:nvPicPr>
            <p:cNvPr id="13" name="图片 12"/>
            <p:cNvPicPr>
              <a:picLocks noChangeAspect="1"/>
            </p:cNvPicPr>
            <p:nvPr/>
          </p:nvPicPr>
          <p:blipFill>
            <a:blip r:embed="rId3" cstate="print"/>
            <a:stretch>
              <a:fillRect/>
            </a:stretch>
          </p:blipFill>
          <p:spPr>
            <a:xfrm>
              <a:off x="8833328" y="3088332"/>
              <a:ext cx="374265" cy="551001"/>
            </a:xfrm>
            <a:prstGeom prst="rect">
              <a:avLst/>
            </a:prstGeom>
          </p:spPr>
        </p:pic>
        <p:pic>
          <p:nvPicPr>
            <p:cNvPr id="14" name="图片 13"/>
            <p:cNvPicPr>
              <a:picLocks noChangeAspect="1"/>
            </p:cNvPicPr>
            <p:nvPr/>
          </p:nvPicPr>
          <p:blipFill>
            <a:blip r:embed="rId4" cstate="print"/>
            <a:stretch>
              <a:fillRect/>
            </a:stretch>
          </p:blipFill>
          <p:spPr>
            <a:xfrm rot="16200000">
              <a:off x="8866624" y="4623879"/>
              <a:ext cx="307673" cy="297585"/>
            </a:xfrm>
            <a:prstGeom prst="rect">
              <a:avLst/>
            </a:prstGeom>
          </p:spPr>
        </p:pic>
        <p:cxnSp>
          <p:nvCxnSpPr>
            <p:cNvPr id="15" name="直接连接符 14"/>
            <p:cNvCxnSpPr>
              <a:endCxn id="16" idx="0"/>
            </p:cNvCxnSpPr>
            <p:nvPr/>
          </p:nvCxnSpPr>
          <p:spPr bwMode="auto">
            <a:xfrm>
              <a:off x="9020461" y="5485207"/>
              <a:ext cx="0" cy="797706"/>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16" name="图片 15"/>
            <p:cNvPicPr>
              <a:picLocks noChangeAspect="1"/>
            </p:cNvPicPr>
            <p:nvPr/>
          </p:nvPicPr>
          <p:blipFill>
            <a:blip r:embed="rId5" cstate="print"/>
            <a:stretch>
              <a:fillRect/>
            </a:stretch>
          </p:blipFill>
          <p:spPr>
            <a:xfrm>
              <a:off x="8840825" y="6282913"/>
              <a:ext cx="359271" cy="278435"/>
            </a:xfrm>
            <a:prstGeom prst="rect">
              <a:avLst/>
            </a:prstGeom>
          </p:spPr>
        </p:pic>
        <p:cxnSp>
          <p:nvCxnSpPr>
            <p:cNvPr id="17" name="直接连接符 16"/>
            <p:cNvCxnSpPr>
              <a:stCxn id="21" idx="2"/>
              <a:endCxn id="14" idx="1"/>
            </p:cNvCxnSpPr>
            <p:nvPr/>
          </p:nvCxnSpPr>
          <p:spPr bwMode="auto">
            <a:xfrm flipV="1">
              <a:off x="9020460" y="4926508"/>
              <a:ext cx="1" cy="46069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8" name="直接连接符 17"/>
            <p:cNvCxnSpPr/>
            <p:nvPr/>
          </p:nvCxnSpPr>
          <p:spPr bwMode="auto">
            <a:xfrm flipH="1">
              <a:off x="8833475" y="4913202"/>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9" name="直接连接符 18"/>
            <p:cNvCxnSpPr/>
            <p:nvPr/>
          </p:nvCxnSpPr>
          <p:spPr bwMode="auto">
            <a:xfrm>
              <a:off x="9029449" y="4918107"/>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20" name="直接连接符 19"/>
            <p:cNvCxnSpPr>
              <a:stCxn id="13" idx="2"/>
              <a:endCxn id="14" idx="3"/>
            </p:cNvCxnSpPr>
            <p:nvPr/>
          </p:nvCxnSpPr>
          <p:spPr bwMode="auto">
            <a:xfrm>
              <a:off x="9020461" y="3639333"/>
              <a:ext cx="0" cy="979502"/>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21" name="图片 20"/>
            <p:cNvPicPr>
              <a:picLocks noChangeAspect="1"/>
            </p:cNvPicPr>
            <p:nvPr/>
          </p:nvPicPr>
          <p:blipFill>
            <a:blip r:embed="rId6" cstate="print"/>
            <a:stretch>
              <a:fillRect/>
            </a:stretch>
          </p:blipFill>
          <p:spPr>
            <a:xfrm flipV="1">
              <a:off x="8721296" y="5387206"/>
              <a:ext cx="598328" cy="98001"/>
            </a:xfrm>
            <a:prstGeom prst="rect">
              <a:avLst/>
            </a:prstGeom>
          </p:spPr>
        </p:pic>
        <p:sp>
          <p:nvSpPr>
            <p:cNvPr id="22" name="矩形 21"/>
            <p:cNvSpPr/>
            <p:nvPr/>
          </p:nvSpPr>
          <p:spPr>
            <a:xfrm>
              <a:off x="9222958" y="3485634"/>
              <a:ext cx="491160" cy="276999"/>
            </a:xfrm>
            <a:prstGeom prst="rect">
              <a:avLst/>
            </a:prstGeom>
          </p:spPr>
          <p:txBody>
            <a:bodyPr wrap="none">
              <a:noAutofit/>
            </a:bodyPr>
            <a:lstStyle/>
            <a:p>
              <a:pPr fontAlgn="ctr"/>
              <a:r>
                <a:rPr lang="en-US" sz="12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2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9190898" y="5485207"/>
              <a:ext cx="555280" cy="276999"/>
            </a:xfrm>
            <a:prstGeom prst="rect">
              <a:avLst/>
            </a:prstGeom>
          </p:spPr>
          <p:txBody>
            <a:bodyPr wrap="none">
              <a:noAutofit/>
            </a:bodyPr>
            <a:lstStyle/>
            <a:p>
              <a:pPr fontAlgn="ctr"/>
              <a:r>
                <a:rPr lang="en-US" sz="12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en-US" sz="12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4" name="组合 23"/>
            <p:cNvGrpSpPr/>
            <p:nvPr/>
          </p:nvGrpSpPr>
          <p:grpSpPr>
            <a:xfrm>
              <a:off x="8611710" y="2138098"/>
              <a:ext cx="817501" cy="498814"/>
              <a:chOff x="8611710" y="1403770"/>
              <a:chExt cx="817501" cy="498814"/>
            </a:xfrm>
          </p:grpSpPr>
          <p:pic>
            <p:nvPicPr>
              <p:cNvPr id="25" name="图片 24"/>
              <p:cNvPicPr>
                <a:picLocks noChangeAspect="1"/>
              </p:cNvPicPr>
              <p:nvPr/>
            </p:nvPicPr>
            <p:blipFill>
              <a:blip r:embed="rId7" cstate="print"/>
              <a:stretch>
                <a:fillRect/>
              </a:stretch>
            </p:blipFill>
            <p:spPr>
              <a:xfrm>
                <a:off x="8611710" y="1403770"/>
                <a:ext cx="817501" cy="498814"/>
              </a:xfrm>
              <a:prstGeom prst="rect">
                <a:avLst/>
              </a:prstGeom>
            </p:spPr>
          </p:pic>
          <p:sp>
            <p:nvSpPr>
              <p:cNvPr id="26" name="TextBox 26"/>
              <p:cNvSpPr txBox="1"/>
              <p:nvPr/>
            </p:nvSpPr>
            <p:spPr>
              <a:xfrm>
                <a:off x="8666011" y="1445814"/>
                <a:ext cx="749635" cy="362184"/>
              </a:xfrm>
              <a:prstGeom prst="rect">
                <a:avLst/>
              </a:prstGeom>
              <a:noFill/>
            </p:spPr>
            <p:txBody>
              <a:bodyPr wrap="none" lIns="91434" tIns="45717" rIns="91434" bIns="45717" rtlCol="0">
                <a:noAutofit/>
              </a:bodyPr>
              <a:lstStyle/>
              <a:p>
                <a:pPr algn="ctr" fontAlgn="ctr"/>
                <a:r>
                  <a:rPr lang="en-US" sz="10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a:p>
                <a:pPr algn="ctr" fontAlgn="ctr"/>
                <a:r>
                  <a:rPr lang="en-US" sz="10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cxnSp>
          <p:nvCxnSpPr>
            <p:cNvPr id="27" name="直接连接符 26"/>
            <p:cNvCxnSpPr>
              <a:stCxn id="13" idx="0"/>
              <a:endCxn id="25" idx="2"/>
            </p:cNvCxnSpPr>
            <p:nvPr/>
          </p:nvCxnSpPr>
          <p:spPr bwMode="auto">
            <a:xfrm flipV="1">
              <a:off x="9020461" y="2636912"/>
              <a:ext cx="0" cy="45142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7329302" y="6139457"/>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29" name="组合 28"/>
            <p:cNvGrpSpPr/>
            <p:nvPr/>
          </p:nvGrpSpPr>
          <p:grpSpPr>
            <a:xfrm>
              <a:off x="7329302" y="5088838"/>
              <a:ext cx="1260000" cy="298368"/>
              <a:chOff x="7329301" y="5207186"/>
              <a:chExt cx="1260000" cy="298368"/>
            </a:xfrm>
          </p:grpSpPr>
          <p:sp>
            <p:nvSpPr>
              <p:cNvPr id="30" name="矩形 29"/>
              <p:cNvSpPr/>
              <p:nvPr/>
            </p:nvSpPr>
            <p:spPr>
              <a:xfrm>
                <a:off x="7329301" y="5207186"/>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1" name="矩形 30"/>
              <p:cNvSpPr/>
              <p:nvPr/>
            </p:nvSpPr>
            <p:spPr>
              <a:xfrm>
                <a:off x="7478923" y="5207186"/>
                <a:ext cx="377311" cy="298368"/>
              </a:xfrm>
              <a:prstGeom prst="rect">
                <a:avLst/>
              </a:prstGeom>
              <a:solidFill>
                <a:srgbClr val="FFFF99"/>
              </a:solidFill>
              <a:ln>
                <a:solidFill>
                  <a:schemeClr val="tx1"/>
                </a:solidFill>
              </a:ln>
            </p:spPr>
            <p:txBody>
              <a:bodyPr wrap="none" rtlCol="0" anchor="ctr">
                <a:noAutofit/>
              </a:bodyPr>
              <a:lstStyle/>
              <a:p>
                <a:pPr algn="ctr" fontAlgn="ctr"/>
                <a:r>
                  <a:rPr lang="en-US" sz="1800" dirty="0">
                    <a:latin typeface="Huawei Sans" panose="020C0503030203020204" pitchFamily="34" charset="0"/>
                    <a:ea typeface="+mn-ea"/>
                    <a:cs typeface="Huawei Sans" panose="020C0503030203020204" pitchFamily="34" charset="0"/>
                  </a:rPr>
                  <a:t>100</a:t>
                </a:r>
              </a:p>
            </p:txBody>
          </p:sp>
        </p:grpSp>
        <p:grpSp>
          <p:nvGrpSpPr>
            <p:cNvPr id="32" name="组合 31"/>
            <p:cNvGrpSpPr/>
            <p:nvPr/>
          </p:nvGrpSpPr>
          <p:grpSpPr>
            <a:xfrm>
              <a:off x="7329302" y="2865554"/>
              <a:ext cx="1260000" cy="298368"/>
              <a:chOff x="7329301" y="5207186"/>
              <a:chExt cx="1260000" cy="298368"/>
            </a:xfrm>
          </p:grpSpPr>
          <p:sp>
            <p:nvSpPr>
              <p:cNvPr id="33" name="矩形 32"/>
              <p:cNvSpPr/>
              <p:nvPr/>
            </p:nvSpPr>
            <p:spPr>
              <a:xfrm>
                <a:off x="7329301" y="5207186"/>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4" name="矩形 33"/>
              <p:cNvSpPr/>
              <p:nvPr/>
            </p:nvSpPr>
            <p:spPr>
              <a:xfrm>
                <a:off x="7478923" y="5207186"/>
                <a:ext cx="377311" cy="298368"/>
              </a:xfrm>
              <a:prstGeom prst="rect">
                <a:avLst/>
              </a:prstGeom>
              <a:solidFill>
                <a:srgbClr val="FFFF99"/>
              </a:solidFill>
              <a:ln>
                <a:solidFill>
                  <a:schemeClr val="tx1"/>
                </a:solidFill>
              </a:ln>
            </p:spPr>
            <p:txBody>
              <a:bodyPr wrap="none" rtlCol="0" anchor="ctr">
                <a:noAutofit/>
              </a:bodyPr>
              <a:lstStyle/>
              <a:p>
                <a:pPr algn="ctr" fontAlgn="ctr"/>
                <a:r>
                  <a:rPr lang="en-US" sz="1800" dirty="0">
                    <a:latin typeface="Huawei Sans" panose="020C0503030203020204" pitchFamily="34" charset="0"/>
                    <a:ea typeface="+mn-ea"/>
                    <a:cs typeface="Huawei Sans" panose="020C0503030203020204" pitchFamily="34" charset="0"/>
                  </a:rPr>
                  <a:t>10</a:t>
                </a:r>
              </a:p>
            </p:txBody>
          </p:sp>
        </p:grpSp>
        <p:sp>
          <p:nvSpPr>
            <p:cNvPr id="35" name="矩形 34"/>
            <p:cNvSpPr/>
            <p:nvPr/>
          </p:nvSpPr>
          <p:spPr>
            <a:xfrm>
              <a:off x="9608524" y="6133729"/>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36" name="组合 35"/>
            <p:cNvGrpSpPr/>
            <p:nvPr/>
          </p:nvGrpSpPr>
          <p:grpSpPr>
            <a:xfrm>
              <a:off x="9608524" y="5083110"/>
              <a:ext cx="1260000" cy="298368"/>
              <a:chOff x="7329301" y="5207186"/>
              <a:chExt cx="1260000" cy="298368"/>
            </a:xfrm>
          </p:grpSpPr>
          <p:sp>
            <p:nvSpPr>
              <p:cNvPr id="37" name="矩形 36"/>
              <p:cNvSpPr/>
              <p:nvPr/>
            </p:nvSpPr>
            <p:spPr>
              <a:xfrm>
                <a:off x="7329301" y="5207186"/>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38" name="矩形 37"/>
              <p:cNvSpPr/>
              <p:nvPr/>
            </p:nvSpPr>
            <p:spPr>
              <a:xfrm>
                <a:off x="7478923" y="5207186"/>
                <a:ext cx="377311" cy="298368"/>
              </a:xfrm>
              <a:prstGeom prst="rect">
                <a:avLst/>
              </a:prstGeom>
              <a:solidFill>
                <a:srgbClr val="FFFF99"/>
              </a:solidFill>
              <a:ln>
                <a:solidFill>
                  <a:schemeClr val="tx1"/>
                </a:solidFill>
              </a:ln>
            </p:spPr>
            <p:txBody>
              <a:bodyPr wrap="none" rtlCol="0" anchor="ctr">
                <a:noAutofit/>
              </a:bodyPr>
              <a:lstStyle/>
              <a:p>
                <a:pPr algn="ctr" fontAlgn="ctr"/>
                <a:r>
                  <a:rPr lang="en-US" sz="1800" dirty="0">
                    <a:latin typeface="Huawei Sans" panose="020C0503030203020204" pitchFamily="34" charset="0"/>
                    <a:ea typeface="+mn-ea"/>
                    <a:cs typeface="Huawei Sans" panose="020C0503030203020204" pitchFamily="34" charset="0"/>
                  </a:rPr>
                  <a:t>100</a:t>
                </a:r>
              </a:p>
            </p:txBody>
          </p:sp>
        </p:grpSp>
        <p:grpSp>
          <p:nvGrpSpPr>
            <p:cNvPr id="39" name="组合 38"/>
            <p:cNvGrpSpPr/>
            <p:nvPr/>
          </p:nvGrpSpPr>
          <p:grpSpPr>
            <a:xfrm>
              <a:off x="9608524" y="2859826"/>
              <a:ext cx="1260000" cy="298368"/>
              <a:chOff x="7329301" y="5207186"/>
              <a:chExt cx="1260000" cy="298368"/>
            </a:xfrm>
          </p:grpSpPr>
          <p:sp>
            <p:nvSpPr>
              <p:cNvPr id="40" name="矩形 39"/>
              <p:cNvSpPr/>
              <p:nvPr/>
            </p:nvSpPr>
            <p:spPr>
              <a:xfrm>
                <a:off x="7329301" y="5207186"/>
                <a:ext cx="1260000" cy="298368"/>
              </a:xfrm>
              <a:prstGeom prst="rect">
                <a:avLst/>
              </a:prstGeom>
              <a:ln>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41" name="矩形 40"/>
              <p:cNvSpPr/>
              <p:nvPr/>
            </p:nvSpPr>
            <p:spPr>
              <a:xfrm>
                <a:off x="7478923" y="5207186"/>
                <a:ext cx="377311" cy="298368"/>
              </a:xfrm>
              <a:prstGeom prst="rect">
                <a:avLst/>
              </a:prstGeom>
              <a:solidFill>
                <a:srgbClr val="FFFF99"/>
              </a:solidFill>
              <a:ln>
                <a:solidFill>
                  <a:schemeClr val="tx1"/>
                </a:solidFill>
              </a:ln>
            </p:spPr>
            <p:txBody>
              <a:bodyPr wrap="none" rtlCol="0" anchor="ctr">
                <a:noAutofit/>
              </a:bodyPr>
              <a:lstStyle/>
              <a:p>
                <a:pPr algn="ctr" fontAlgn="ctr"/>
                <a:r>
                  <a:rPr lang="en-US" sz="1800" dirty="0">
                    <a:latin typeface="Huawei Sans" panose="020C0503030203020204" pitchFamily="34" charset="0"/>
                    <a:ea typeface="+mn-ea"/>
                    <a:cs typeface="Huawei Sans" panose="020C0503030203020204" pitchFamily="34" charset="0"/>
                  </a:rPr>
                  <a:t>10</a:t>
                </a:r>
              </a:p>
            </p:txBody>
          </p:sp>
        </p:grpSp>
        <p:cxnSp>
          <p:nvCxnSpPr>
            <p:cNvPr id="42" name="直接连接符 41"/>
            <p:cNvCxnSpPr/>
            <p:nvPr/>
          </p:nvCxnSpPr>
          <p:spPr bwMode="auto">
            <a:xfrm flipV="1">
              <a:off x="8256240" y="5485207"/>
              <a:ext cx="0" cy="536081"/>
            </a:xfrm>
            <a:prstGeom prst="line">
              <a:avLst/>
            </a:prstGeom>
            <a:solidFill>
              <a:schemeClr val="accent1"/>
            </a:solidFill>
            <a:ln w="19050" cap="flat" cmpd="sng" algn="ctr">
              <a:solidFill>
                <a:schemeClr val="tx1"/>
              </a:solidFill>
              <a:prstDash val="dash"/>
              <a:round/>
              <a:headEnd type="none" w="med" len="med"/>
              <a:tailEnd type="triangle" w="med" len="lg"/>
            </a:ln>
            <a:effectLst/>
          </p:spPr>
        </p:cxnSp>
        <p:cxnSp>
          <p:nvCxnSpPr>
            <p:cNvPr id="43" name="直接连接符 42"/>
            <p:cNvCxnSpPr/>
            <p:nvPr/>
          </p:nvCxnSpPr>
          <p:spPr bwMode="auto">
            <a:xfrm flipV="1">
              <a:off x="8256240" y="3284984"/>
              <a:ext cx="0" cy="1628219"/>
            </a:xfrm>
            <a:prstGeom prst="line">
              <a:avLst/>
            </a:prstGeom>
            <a:solidFill>
              <a:schemeClr val="accent1"/>
            </a:solidFill>
            <a:ln w="19050" cap="flat" cmpd="sng" algn="ctr">
              <a:solidFill>
                <a:schemeClr val="tx1"/>
              </a:solidFill>
              <a:prstDash val="dash"/>
              <a:round/>
              <a:headEnd type="none" w="med" len="med"/>
              <a:tailEnd type="triangle" w="med" len="lg"/>
            </a:ln>
            <a:effectLst/>
          </p:spPr>
        </p:cxnSp>
        <p:cxnSp>
          <p:nvCxnSpPr>
            <p:cNvPr id="44" name="直接连接符 43"/>
            <p:cNvCxnSpPr/>
            <p:nvPr/>
          </p:nvCxnSpPr>
          <p:spPr bwMode="auto">
            <a:xfrm>
              <a:off x="9840416" y="3284984"/>
              <a:ext cx="0" cy="1641524"/>
            </a:xfrm>
            <a:prstGeom prst="line">
              <a:avLst/>
            </a:prstGeom>
            <a:solidFill>
              <a:schemeClr val="accent1"/>
            </a:solidFill>
            <a:ln w="19050" cap="flat" cmpd="sng" algn="ctr">
              <a:solidFill>
                <a:schemeClr val="tx1"/>
              </a:solidFill>
              <a:prstDash val="dash"/>
              <a:round/>
              <a:headEnd type="none" w="med" len="med"/>
              <a:tailEnd type="triangle" w="med" len="lg"/>
            </a:ln>
            <a:effectLst/>
          </p:spPr>
        </p:cxnSp>
        <p:cxnSp>
          <p:nvCxnSpPr>
            <p:cNvPr id="45" name="直接连接符 44"/>
            <p:cNvCxnSpPr/>
            <p:nvPr/>
          </p:nvCxnSpPr>
          <p:spPr bwMode="auto">
            <a:xfrm>
              <a:off x="9876420" y="5485207"/>
              <a:ext cx="0" cy="536081"/>
            </a:xfrm>
            <a:prstGeom prst="line">
              <a:avLst/>
            </a:prstGeom>
            <a:solidFill>
              <a:schemeClr val="accent1"/>
            </a:solidFill>
            <a:ln w="19050" cap="flat" cmpd="sng" algn="ctr">
              <a:solidFill>
                <a:schemeClr val="tx1"/>
              </a:solidFill>
              <a:prstDash val="dash"/>
              <a:round/>
              <a:headEnd type="none" w="med" len="med"/>
              <a:tailEnd type="triangle" w="med" len="lg"/>
            </a:ln>
            <a:effectLst/>
          </p:spPr>
        </p:cxnSp>
      </p:grpSp>
      <p:sp>
        <p:nvSpPr>
          <p:cNvPr id="46" name="矩形 45"/>
          <p:cNvSpPr/>
          <p:nvPr/>
        </p:nvSpPr>
        <p:spPr>
          <a:xfrm>
            <a:off x="6585134" y="1259013"/>
            <a:ext cx="5164126" cy="830997"/>
          </a:xfrm>
          <a:prstGeom prst="rect">
            <a:avLst/>
          </a:prstGeom>
        </p:spPr>
        <p:txBody>
          <a:bodyPr wrap="square">
            <a:noAutofit/>
          </a:bodyPr>
          <a:lstStyle/>
          <a:p>
            <a:pPr marL="285750" lvl="0" indent="-285750" algn="just" fontAlgn="ctr">
              <a:lnSpc>
                <a:spcPct val="120000"/>
              </a:lnSpc>
              <a:spcBef>
                <a:spcPts val="600"/>
              </a:spcBef>
              <a:spcAft>
                <a:spcPts val="600"/>
              </a:spcAft>
              <a:buFont typeface="Arial" panose="020B0604020202020204" pitchFamily="34" charset="0"/>
              <a:buChar char="•"/>
            </a:pPr>
            <a:r>
              <a:rPr lang="pt-BR"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No exemplo a seguir, a tradução de VLAN 1 para 1 é usada, e a OLT traduz a C-VLAN 100 para a S-VLAN 10 e encaminha os pacotes para a extranet</a:t>
            </a:r>
            <a:r>
              <a:rPr lang="en-US" sz="14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9" name="文本框 48"/>
          <p:cNvSpPr txBox="1"/>
          <p:nvPr/>
        </p:nvSpPr>
        <p:spPr>
          <a:xfrm>
            <a:off x="7282867" y="5525741"/>
            <a:ext cx="1404000" cy="307777"/>
          </a:xfrm>
          <a:prstGeom prst="rect">
            <a:avLst/>
          </a:prstGeom>
          <a:noFill/>
        </p:spPr>
        <p:txBody>
          <a:bodyPr wrap="square" rtlCol="0">
            <a:noAutofit/>
          </a:bodyPr>
          <a:lstStyle/>
          <a:p>
            <a:pPr fontAlgn="ctr"/>
            <a:r>
              <a:rPr lang="en-US" sz="1400" dirty="0">
                <a:latin typeface="Huawei Sans" panose="020C0503030203020204" pitchFamily="34" charset="0"/>
              </a:rPr>
              <a:t>Sem </a:t>
            </a:r>
            <a:r>
              <a:rPr lang="en-US" sz="1400" dirty="0" err="1">
                <a:latin typeface="Huawei Sans" panose="020C0503030203020204" pitchFamily="34" charset="0"/>
              </a:rPr>
              <a:t>marcação</a:t>
            </a:r>
            <a:endParaRPr lang="en-US" sz="1400" dirty="0">
              <a:latin typeface="Huawei Sans" panose="020C0503030203020204" pitchFamily="34" charset="0"/>
            </a:endParaRPr>
          </a:p>
        </p:txBody>
      </p:sp>
      <p:grpSp>
        <p:nvGrpSpPr>
          <p:cNvPr id="3" name="组合 15">
            <a:extLst>
              <a:ext uri="{FF2B5EF4-FFF2-40B4-BE49-F238E27FC236}">
                <a16:creationId xmlns:a16="http://schemas.microsoft.com/office/drawing/2014/main" id="{B5745C78-16DA-7A9F-2E5F-792E09CF744C}"/>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BC73F4F7-E3DD-94B6-1FCF-0E421CA77060}"/>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294D7BDF-EA40-9C0B-0173-9B964A6B0358}"/>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42E39C43-970B-26B5-30ED-18F2CBD2403F}"/>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46421640-7974-7AB6-5DF4-CFC003BBDBB0}"/>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83A66A41-111C-2A82-1EA6-6C3C818A33E1}"/>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5FD28643-EA76-BAAC-0C75-1B5AD13E80E8}"/>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48" name="文本框 48">
            <a:extLst>
              <a:ext uri="{FF2B5EF4-FFF2-40B4-BE49-F238E27FC236}">
                <a16:creationId xmlns:a16="http://schemas.microsoft.com/office/drawing/2014/main" id="{3964EDDE-7C05-5BEB-8349-BF87C46B67B2}"/>
              </a:ext>
            </a:extLst>
          </p:cNvPr>
          <p:cNvSpPr txBox="1"/>
          <p:nvPr/>
        </p:nvSpPr>
        <p:spPr>
          <a:xfrm>
            <a:off x="9545150" y="5523813"/>
            <a:ext cx="1404000" cy="307777"/>
          </a:xfrm>
          <a:prstGeom prst="rect">
            <a:avLst/>
          </a:prstGeom>
          <a:noFill/>
        </p:spPr>
        <p:txBody>
          <a:bodyPr wrap="square" rtlCol="0">
            <a:noAutofit/>
          </a:bodyPr>
          <a:lstStyle/>
          <a:p>
            <a:pPr fontAlgn="ctr"/>
            <a:r>
              <a:rPr lang="en-US" sz="1400" dirty="0">
                <a:latin typeface="Huawei Sans" panose="020C0503030203020204" pitchFamily="34" charset="0"/>
              </a:rPr>
              <a:t>Sem </a:t>
            </a:r>
            <a:r>
              <a:rPr lang="en-US" sz="1400" dirty="0" err="1">
                <a:latin typeface="Huawei Sans" panose="020C0503030203020204" pitchFamily="34" charset="0"/>
              </a:rPr>
              <a:t>marcação</a:t>
            </a:r>
            <a:endParaRPr lang="en-US" sz="1400" dirty="0">
              <a:latin typeface="Huawei Sans" panose="020C0503030203020204" pitchFamily="34" charset="0"/>
            </a:endParaRPr>
          </a:p>
        </p:txBody>
      </p:sp>
    </p:spTree>
    <p:extLst>
      <p:ext uri="{BB962C8B-B14F-4D97-AF65-F5344CB8AC3E}">
        <p14:creationId xmlns:p14="http://schemas.microsoft.com/office/powerpoint/2010/main" val="1843374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Autofit/>
          </a:bodyPr>
          <a:lstStyle/>
          <a:p>
            <a:r>
              <a:rPr lang="pt-BR" dirty="0">
                <a:latin typeface="Huawei Sans" panose="020C0503030203020204" pitchFamily="34" charset="0"/>
              </a:rPr>
              <a:t>Tradução de VLAN: Tradução de VLAN Baseada em Fluxos de Serviço</a:t>
            </a:r>
            <a:endParaRPr lang="en-US" dirty="0">
              <a:latin typeface="Huawei Sans" panose="020C0503030203020204" pitchFamily="34" charset="0"/>
            </a:endParaRPr>
          </a:p>
        </p:txBody>
      </p:sp>
      <p:sp>
        <p:nvSpPr>
          <p:cNvPr id="10" name="矩形 9"/>
          <p:cNvSpPr/>
          <p:nvPr/>
        </p:nvSpPr>
        <p:spPr>
          <a:xfrm>
            <a:off x="442913" y="1461612"/>
            <a:ext cx="11306175" cy="738664"/>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OLT realiza a classificação do tráfego nos pacotes dos usuários com base nos fluxos de serviço. Portanto, a configuração e a função de tradução de VLAN também são implementadas com base nos fluxos de serviço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seguir, a política de conversão de VLAN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add</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é usada como exemplo para mostrar como a OLT processa 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4" name="组合 3"/>
          <p:cNvGrpSpPr/>
          <p:nvPr/>
        </p:nvGrpSpPr>
        <p:grpSpPr>
          <a:xfrm>
            <a:off x="1251113" y="2712756"/>
            <a:ext cx="9437206" cy="3463095"/>
            <a:chOff x="1251113" y="2323377"/>
            <a:chExt cx="9325089" cy="3602313"/>
          </a:xfrm>
        </p:grpSpPr>
        <p:pic>
          <p:nvPicPr>
            <p:cNvPr id="11" name="图片 10"/>
            <p:cNvPicPr>
              <a:picLocks noChangeAspect="1"/>
            </p:cNvPicPr>
            <p:nvPr/>
          </p:nvPicPr>
          <p:blipFill>
            <a:blip r:embed="rId3" cstate="print"/>
            <a:stretch>
              <a:fillRect/>
            </a:stretch>
          </p:blipFill>
          <p:spPr>
            <a:xfrm>
              <a:off x="7788188" y="2805613"/>
              <a:ext cx="374265" cy="551001"/>
            </a:xfrm>
            <a:prstGeom prst="rect">
              <a:avLst/>
            </a:prstGeom>
          </p:spPr>
        </p:pic>
        <p:pic>
          <p:nvPicPr>
            <p:cNvPr id="12" name="图片 11"/>
            <p:cNvPicPr>
              <a:picLocks noChangeAspect="1"/>
            </p:cNvPicPr>
            <p:nvPr/>
          </p:nvPicPr>
          <p:blipFill>
            <a:blip r:embed="rId4" cstate="print"/>
            <a:stretch>
              <a:fillRect/>
            </a:stretch>
          </p:blipFill>
          <p:spPr>
            <a:xfrm>
              <a:off x="5900419" y="2932321"/>
              <a:ext cx="307673" cy="297585"/>
            </a:xfrm>
            <a:prstGeom prst="rect">
              <a:avLst/>
            </a:prstGeom>
          </p:spPr>
        </p:pic>
        <p:pic>
          <p:nvPicPr>
            <p:cNvPr id="13" name="图片 12"/>
            <p:cNvPicPr>
              <a:picLocks noChangeAspect="1"/>
            </p:cNvPicPr>
            <p:nvPr/>
          </p:nvPicPr>
          <p:blipFill>
            <a:blip r:embed="rId5" cstate="print"/>
            <a:stretch>
              <a:fillRect/>
            </a:stretch>
          </p:blipFill>
          <p:spPr>
            <a:xfrm flipV="1">
              <a:off x="3179676" y="3032113"/>
              <a:ext cx="598328" cy="98001"/>
            </a:xfrm>
            <a:prstGeom prst="rect">
              <a:avLst/>
            </a:prstGeom>
          </p:spPr>
        </p:pic>
        <p:grpSp>
          <p:nvGrpSpPr>
            <p:cNvPr id="14" name="组合 13"/>
            <p:cNvGrpSpPr/>
            <p:nvPr/>
          </p:nvGrpSpPr>
          <p:grpSpPr>
            <a:xfrm>
              <a:off x="9541505" y="2699180"/>
              <a:ext cx="1034697" cy="631340"/>
              <a:chOff x="8611709" y="1271244"/>
              <a:chExt cx="1034697" cy="631340"/>
            </a:xfrm>
          </p:grpSpPr>
          <p:pic>
            <p:nvPicPr>
              <p:cNvPr id="15" name="图片 14"/>
              <p:cNvPicPr>
                <a:picLocks noChangeAspect="1"/>
              </p:cNvPicPr>
              <p:nvPr/>
            </p:nvPicPr>
            <p:blipFill>
              <a:blip r:embed="rId6" cstate="print"/>
              <a:stretch>
                <a:fillRect/>
              </a:stretch>
            </p:blipFill>
            <p:spPr>
              <a:xfrm>
                <a:off x="8611709" y="1271244"/>
                <a:ext cx="1034697" cy="631340"/>
              </a:xfrm>
              <a:prstGeom prst="rect">
                <a:avLst/>
              </a:prstGeom>
            </p:spPr>
          </p:pic>
          <p:sp>
            <p:nvSpPr>
              <p:cNvPr id="16" name="TextBox 26"/>
              <p:cNvSpPr txBox="1"/>
              <p:nvPr/>
            </p:nvSpPr>
            <p:spPr>
              <a:xfrm>
                <a:off x="8770135" y="1360991"/>
                <a:ext cx="749635" cy="362184"/>
              </a:xfrm>
              <a:prstGeom prst="rect">
                <a:avLst/>
              </a:prstGeom>
              <a:noFill/>
            </p:spPr>
            <p:txBody>
              <a:bodyPr wrap="none" lIns="91434" tIns="45717" rIns="91434" bIns="45717" rtlCol="0">
                <a:noAutofit/>
              </a:bodyPr>
              <a:lstStyle/>
              <a:p>
                <a:pPr algn="ctr"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a:p>
                <a:pPr algn="ctr"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pic>
          <p:nvPicPr>
            <p:cNvPr id="17" name="图片 16"/>
            <p:cNvPicPr>
              <a:picLocks noChangeAspect="1"/>
            </p:cNvPicPr>
            <p:nvPr/>
          </p:nvPicPr>
          <p:blipFill>
            <a:blip r:embed="rId7" cstate="print"/>
            <a:stretch>
              <a:fillRect/>
            </a:stretch>
          </p:blipFill>
          <p:spPr>
            <a:xfrm>
              <a:off x="1288196" y="2323377"/>
              <a:ext cx="359271" cy="278435"/>
            </a:xfrm>
            <a:prstGeom prst="rect">
              <a:avLst/>
            </a:prstGeom>
          </p:spPr>
        </p:pic>
        <p:sp>
          <p:nvSpPr>
            <p:cNvPr id="18" name="TextBox 16"/>
            <p:cNvSpPr txBox="1"/>
            <p:nvPr/>
          </p:nvSpPr>
          <p:spPr>
            <a:xfrm>
              <a:off x="1296191" y="2585719"/>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pic>
          <p:nvPicPr>
            <p:cNvPr id="19" name="图片 18"/>
            <p:cNvPicPr>
              <a:picLocks noChangeAspect="1"/>
            </p:cNvPicPr>
            <p:nvPr/>
          </p:nvPicPr>
          <p:blipFill>
            <a:blip r:embed="rId8" cstate="print"/>
            <a:stretch>
              <a:fillRect/>
            </a:stretch>
          </p:blipFill>
          <p:spPr>
            <a:xfrm>
              <a:off x="1919536" y="3024651"/>
              <a:ext cx="538954" cy="112924"/>
            </a:xfrm>
            <a:prstGeom prst="rect">
              <a:avLst/>
            </a:prstGeom>
          </p:spPr>
        </p:pic>
        <p:pic>
          <p:nvPicPr>
            <p:cNvPr id="20" name="图片 19"/>
            <p:cNvPicPr>
              <a:picLocks noChangeAspect="1"/>
            </p:cNvPicPr>
            <p:nvPr/>
          </p:nvPicPr>
          <p:blipFill>
            <a:blip r:embed="rId9" cstate="print"/>
            <a:stretch>
              <a:fillRect/>
            </a:stretch>
          </p:blipFill>
          <p:spPr>
            <a:xfrm>
              <a:off x="1251113" y="2935912"/>
              <a:ext cx="433437" cy="290403"/>
            </a:xfrm>
            <a:prstGeom prst="rect">
              <a:avLst/>
            </a:prstGeom>
          </p:spPr>
        </p:pic>
        <p:pic>
          <p:nvPicPr>
            <p:cNvPr id="21" name="图片 20"/>
            <p:cNvPicPr>
              <a:picLocks noChangeAspect="1"/>
            </p:cNvPicPr>
            <p:nvPr/>
          </p:nvPicPr>
          <p:blipFill>
            <a:blip r:embed="rId10"/>
            <a:stretch>
              <a:fillRect/>
            </a:stretch>
          </p:blipFill>
          <p:spPr>
            <a:xfrm>
              <a:off x="1314275" y="3492952"/>
              <a:ext cx="307113" cy="293745"/>
            </a:xfrm>
            <a:prstGeom prst="rect">
              <a:avLst/>
            </a:prstGeom>
          </p:spPr>
        </p:pic>
        <p:sp>
          <p:nvSpPr>
            <p:cNvPr id="22" name="TextBox 16"/>
            <p:cNvSpPr txBox="1"/>
            <p:nvPr/>
          </p:nvSpPr>
          <p:spPr>
            <a:xfrm>
              <a:off x="1283600" y="3188979"/>
              <a:ext cx="322581" cy="311596"/>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TV</a:t>
              </a:r>
            </a:p>
          </p:txBody>
        </p:sp>
        <p:sp>
          <p:nvSpPr>
            <p:cNvPr id="23" name="TextBox 16"/>
            <p:cNvSpPr txBox="1"/>
            <p:nvPr/>
          </p:nvSpPr>
          <p:spPr>
            <a:xfrm>
              <a:off x="1307112" y="3836764"/>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sp>
          <p:nvSpPr>
            <p:cNvPr id="24" name="TextBox 16"/>
            <p:cNvSpPr txBox="1"/>
            <p:nvPr/>
          </p:nvSpPr>
          <p:spPr>
            <a:xfrm>
              <a:off x="2026442" y="3139978"/>
              <a:ext cx="322581" cy="311596"/>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STB</a:t>
              </a:r>
            </a:p>
          </p:txBody>
        </p:sp>
        <p:sp>
          <p:nvSpPr>
            <p:cNvPr id="25" name="TextBox 16"/>
            <p:cNvSpPr txBox="1"/>
            <p:nvPr/>
          </p:nvSpPr>
          <p:spPr>
            <a:xfrm>
              <a:off x="3317550" y="3139978"/>
              <a:ext cx="322581" cy="311596"/>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Box 16"/>
            <p:cNvSpPr txBox="1"/>
            <p:nvPr/>
          </p:nvSpPr>
          <p:spPr>
            <a:xfrm>
              <a:off x="5892965" y="3139978"/>
              <a:ext cx="322581" cy="311596"/>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SPL</a:t>
              </a:r>
            </a:p>
          </p:txBody>
        </p:sp>
        <p:sp>
          <p:nvSpPr>
            <p:cNvPr id="27" name="TextBox 16"/>
            <p:cNvSpPr txBox="1"/>
            <p:nvPr/>
          </p:nvSpPr>
          <p:spPr>
            <a:xfrm>
              <a:off x="7814030" y="3309838"/>
              <a:ext cx="322581" cy="311596"/>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8" name="直接连接符 27"/>
            <p:cNvCxnSpPr>
              <a:stCxn id="11" idx="3"/>
              <a:endCxn id="15" idx="1"/>
            </p:cNvCxnSpPr>
            <p:nvPr/>
          </p:nvCxnSpPr>
          <p:spPr bwMode="auto">
            <a:xfrm flipV="1">
              <a:off x="8162453" y="3014850"/>
              <a:ext cx="1379052" cy="662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直接连接符 28"/>
            <p:cNvCxnSpPr>
              <a:stCxn id="11" idx="1"/>
              <a:endCxn id="12" idx="3"/>
            </p:cNvCxnSpPr>
            <p:nvPr/>
          </p:nvCxnSpPr>
          <p:spPr bwMode="auto">
            <a:xfrm flipH="1">
              <a:off x="6208092" y="3081114"/>
              <a:ext cx="1580096" cy="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0" name="直接连接符 29"/>
            <p:cNvCxnSpPr>
              <a:stCxn id="12" idx="1"/>
              <a:endCxn id="13" idx="3"/>
            </p:cNvCxnSpPr>
            <p:nvPr/>
          </p:nvCxnSpPr>
          <p:spPr bwMode="auto">
            <a:xfrm flipH="1" flipV="1">
              <a:off x="3778004" y="3081113"/>
              <a:ext cx="2122415" cy="1"/>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1" name="直接连接符 30"/>
            <p:cNvCxnSpPr>
              <a:stCxn id="13" idx="1"/>
              <a:endCxn id="19" idx="3"/>
            </p:cNvCxnSpPr>
            <p:nvPr/>
          </p:nvCxnSpPr>
          <p:spPr bwMode="auto">
            <a:xfrm flipH="1">
              <a:off x="2458490" y="3081113"/>
              <a:ext cx="72118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19" idx="1"/>
              <a:endCxn id="20" idx="3"/>
            </p:cNvCxnSpPr>
            <p:nvPr/>
          </p:nvCxnSpPr>
          <p:spPr bwMode="auto">
            <a:xfrm flipH="1">
              <a:off x="1684550" y="3081113"/>
              <a:ext cx="234986"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直接连接符 32"/>
            <p:cNvCxnSpPr>
              <a:stCxn id="13" idx="1"/>
              <a:endCxn id="17" idx="3"/>
            </p:cNvCxnSpPr>
            <p:nvPr/>
          </p:nvCxnSpPr>
          <p:spPr bwMode="auto">
            <a:xfrm flipH="1" flipV="1">
              <a:off x="1647467" y="2462595"/>
              <a:ext cx="1532209" cy="6185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13" idx="1"/>
              <a:endCxn id="21" idx="3"/>
            </p:cNvCxnSpPr>
            <p:nvPr/>
          </p:nvCxnSpPr>
          <p:spPr bwMode="auto">
            <a:xfrm flipH="1">
              <a:off x="1621388" y="3081113"/>
              <a:ext cx="1558288" cy="5587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12" idx="1"/>
            </p:cNvCxnSpPr>
            <p:nvPr/>
          </p:nvCxnSpPr>
          <p:spPr bwMode="auto">
            <a:xfrm flipH="1" flipV="1">
              <a:off x="5591944" y="2873750"/>
              <a:ext cx="308475" cy="207364"/>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36" name="直接连接符 35"/>
            <p:cNvCxnSpPr>
              <a:stCxn id="12" idx="1"/>
            </p:cNvCxnSpPr>
            <p:nvPr/>
          </p:nvCxnSpPr>
          <p:spPr bwMode="auto">
            <a:xfrm flipH="1">
              <a:off x="5591944" y="3081114"/>
              <a:ext cx="308475" cy="228724"/>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37" name="TextBox 16"/>
            <p:cNvSpPr txBox="1"/>
            <p:nvPr/>
          </p:nvSpPr>
          <p:spPr>
            <a:xfrm>
              <a:off x="2458490" y="2527651"/>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HSI</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TextBox 16"/>
            <p:cNvSpPr txBox="1"/>
            <p:nvPr/>
          </p:nvSpPr>
          <p:spPr>
            <a:xfrm>
              <a:off x="2450466" y="2851947"/>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IPTV</a:t>
              </a:r>
            </a:p>
          </p:txBody>
        </p:sp>
        <p:sp>
          <p:nvSpPr>
            <p:cNvPr id="39" name="TextBox 16"/>
            <p:cNvSpPr txBox="1"/>
            <p:nvPr/>
          </p:nvSpPr>
          <p:spPr>
            <a:xfrm>
              <a:off x="2461910" y="3272915"/>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VoIP</a:t>
              </a:r>
            </a:p>
          </p:txBody>
        </p:sp>
        <p:grpSp>
          <p:nvGrpSpPr>
            <p:cNvPr id="40" name="组合 39"/>
            <p:cNvGrpSpPr/>
            <p:nvPr/>
          </p:nvGrpSpPr>
          <p:grpSpPr>
            <a:xfrm>
              <a:off x="2838881" y="4243813"/>
              <a:ext cx="6324438" cy="434554"/>
              <a:chOff x="2838881" y="3936277"/>
              <a:chExt cx="6324438" cy="434554"/>
            </a:xfrm>
          </p:grpSpPr>
          <p:sp>
            <p:nvSpPr>
              <p:cNvPr id="41" name="矩形 40"/>
              <p:cNvSpPr/>
              <p:nvPr/>
            </p:nvSpPr>
            <p:spPr>
              <a:xfrm>
                <a:off x="2838881" y="4004370"/>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101</a:t>
                </a:r>
              </a:p>
            </p:txBody>
          </p:sp>
          <p:grpSp>
            <p:nvGrpSpPr>
              <p:cNvPr id="42" name="组合 41"/>
              <p:cNvGrpSpPr/>
              <p:nvPr/>
            </p:nvGrpSpPr>
            <p:grpSpPr>
              <a:xfrm>
                <a:off x="5585129" y="3936277"/>
                <a:ext cx="3578190" cy="434554"/>
                <a:chOff x="5585131" y="3936277"/>
                <a:chExt cx="3578190" cy="434554"/>
              </a:xfrm>
            </p:grpSpPr>
            <p:sp>
              <p:nvSpPr>
                <p:cNvPr id="43" name="矩形 42"/>
                <p:cNvSpPr/>
                <p:nvPr/>
              </p:nvSpPr>
              <p:spPr>
                <a:xfrm>
                  <a:off x="5585131" y="3936277"/>
                  <a:ext cx="3578190" cy="434554"/>
                </a:xfrm>
                <a:prstGeom prst="rect">
                  <a:avLst/>
                </a:prstGeom>
                <a:solidFill>
                  <a:schemeClr val="tx2">
                    <a:lumMod val="20000"/>
                    <a:lumOff val="8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1</a:t>
                  </a:r>
                </a:p>
              </p:txBody>
            </p:sp>
            <p:grpSp>
              <p:nvGrpSpPr>
                <p:cNvPr id="44" name="组合 43"/>
                <p:cNvGrpSpPr/>
                <p:nvPr/>
              </p:nvGrpSpPr>
              <p:grpSpPr>
                <a:xfrm>
                  <a:off x="6953776" y="4005185"/>
                  <a:ext cx="2161379" cy="298368"/>
                  <a:chOff x="6953776" y="4005185"/>
                  <a:chExt cx="2161379" cy="298368"/>
                </a:xfrm>
              </p:grpSpPr>
              <p:sp>
                <p:nvSpPr>
                  <p:cNvPr id="45" name="矩形 44"/>
                  <p:cNvSpPr/>
                  <p:nvPr/>
                </p:nvSpPr>
                <p:spPr>
                  <a:xfrm>
                    <a:off x="6953776" y="4005185"/>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101</a:t>
                    </a:r>
                  </a:p>
                </p:txBody>
              </p:sp>
              <p:sp>
                <p:nvSpPr>
                  <p:cNvPr id="46" name="矩形 45"/>
                  <p:cNvSpPr/>
                  <p:nvPr/>
                </p:nvSpPr>
                <p:spPr>
                  <a:xfrm>
                    <a:off x="8035314" y="4005185"/>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a:t>
                    </a:r>
                  </a:p>
                </p:txBody>
              </p:sp>
            </p:grpSp>
          </p:grpSp>
        </p:grpSp>
        <p:grpSp>
          <p:nvGrpSpPr>
            <p:cNvPr id="47" name="组合 46"/>
            <p:cNvGrpSpPr/>
            <p:nvPr/>
          </p:nvGrpSpPr>
          <p:grpSpPr>
            <a:xfrm>
              <a:off x="2838881" y="4777464"/>
              <a:ext cx="6324438" cy="434554"/>
              <a:chOff x="2838881" y="4480556"/>
              <a:chExt cx="6324438" cy="434554"/>
            </a:xfrm>
          </p:grpSpPr>
          <p:sp>
            <p:nvSpPr>
              <p:cNvPr id="48" name="矩形 47"/>
              <p:cNvSpPr/>
              <p:nvPr/>
            </p:nvSpPr>
            <p:spPr>
              <a:xfrm>
                <a:off x="2838881" y="4548649"/>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201</a:t>
                </a:r>
              </a:p>
            </p:txBody>
          </p:sp>
          <p:grpSp>
            <p:nvGrpSpPr>
              <p:cNvPr id="49" name="组合 48"/>
              <p:cNvGrpSpPr/>
              <p:nvPr/>
            </p:nvGrpSpPr>
            <p:grpSpPr>
              <a:xfrm>
                <a:off x="5585129" y="4480556"/>
                <a:ext cx="3578190" cy="434554"/>
                <a:chOff x="5585130" y="4494434"/>
                <a:chExt cx="3578190" cy="434554"/>
              </a:xfrm>
            </p:grpSpPr>
            <p:sp>
              <p:nvSpPr>
                <p:cNvPr id="50" name="矩形 49"/>
                <p:cNvSpPr/>
                <p:nvPr/>
              </p:nvSpPr>
              <p:spPr>
                <a:xfrm>
                  <a:off x="5585130" y="4494434"/>
                  <a:ext cx="3578190" cy="434554"/>
                </a:xfrm>
                <a:prstGeom prst="rect">
                  <a:avLst/>
                </a:prstGeom>
                <a:solidFill>
                  <a:schemeClr val="accent1">
                    <a:lumMod val="9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2</a:t>
                  </a:r>
                </a:p>
              </p:txBody>
            </p:sp>
            <p:grpSp>
              <p:nvGrpSpPr>
                <p:cNvPr id="51" name="组合 50"/>
                <p:cNvGrpSpPr/>
                <p:nvPr/>
              </p:nvGrpSpPr>
              <p:grpSpPr>
                <a:xfrm>
                  <a:off x="6962300" y="4563584"/>
                  <a:ext cx="2161379" cy="298368"/>
                  <a:chOff x="6962300" y="4563584"/>
                  <a:chExt cx="2161379" cy="298368"/>
                </a:xfrm>
              </p:grpSpPr>
              <p:sp>
                <p:nvSpPr>
                  <p:cNvPr id="52" name="矩形 51"/>
                  <p:cNvSpPr/>
                  <p:nvPr/>
                </p:nvSpPr>
                <p:spPr>
                  <a:xfrm>
                    <a:off x="6962300" y="4563584"/>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201</a:t>
                    </a:r>
                  </a:p>
                </p:txBody>
              </p:sp>
              <p:sp>
                <p:nvSpPr>
                  <p:cNvPr id="53" name="矩形 52"/>
                  <p:cNvSpPr/>
                  <p:nvPr/>
                </p:nvSpPr>
                <p:spPr>
                  <a:xfrm>
                    <a:off x="8043838" y="4563584"/>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20</a:t>
                    </a:r>
                  </a:p>
                </p:txBody>
              </p:sp>
            </p:grpSp>
          </p:grpSp>
        </p:grpSp>
        <p:grpSp>
          <p:nvGrpSpPr>
            <p:cNvPr id="54" name="组合 53"/>
            <p:cNvGrpSpPr/>
            <p:nvPr/>
          </p:nvGrpSpPr>
          <p:grpSpPr>
            <a:xfrm>
              <a:off x="2838881" y="5311116"/>
              <a:ext cx="6324437" cy="434554"/>
              <a:chOff x="2838881" y="5003580"/>
              <a:chExt cx="6324437" cy="434554"/>
            </a:xfrm>
          </p:grpSpPr>
          <p:sp>
            <p:nvSpPr>
              <p:cNvPr id="55" name="矩形 54"/>
              <p:cNvSpPr/>
              <p:nvPr/>
            </p:nvSpPr>
            <p:spPr>
              <a:xfrm>
                <a:off x="2838881" y="5071673"/>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301</a:t>
                </a:r>
              </a:p>
            </p:txBody>
          </p:sp>
          <p:grpSp>
            <p:nvGrpSpPr>
              <p:cNvPr id="56" name="组合 55"/>
              <p:cNvGrpSpPr/>
              <p:nvPr/>
            </p:nvGrpSpPr>
            <p:grpSpPr>
              <a:xfrm>
                <a:off x="5585129" y="5003580"/>
                <a:ext cx="3578189" cy="434554"/>
                <a:chOff x="5585129" y="5078172"/>
                <a:chExt cx="3578189" cy="434554"/>
              </a:xfrm>
            </p:grpSpPr>
            <p:sp>
              <p:nvSpPr>
                <p:cNvPr id="57" name="矩形 56"/>
                <p:cNvSpPr/>
                <p:nvPr/>
              </p:nvSpPr>
              <p:spPr>
                <a:xfrm>
                  <a:off x="5585129" y="5078172"/>
                  <a:ext cx="3578189" cy="434554"/>
                </a:xfrm>
                <a:prstGeom prst="rect">
                  <a:avLst/>
                </a:prstGeom>
                <a:solidFill>
                  <a:schemeClr val="accent3">
                    <a:lumMod val="95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3</a:t>
                  </a:r>
                </a:p>
              </p:txBody>
            </p:sp>
            <p:grpSp>
              <p:nvGrpSpPr>
                <p:cNvPr id="58" name="组合 57"/>
                <p:cNvGrpSpPr/>
                <p:nvPr/>
              </p:nvGrpSpPr>
              <p:grpSpPr>
                <a:xfrm>
                  <a:off x="6962300" y="5146856"/>
                  <a:ext cx="2161379" cy="298368"/>
                  <a:chOff x="6962300" y="5120532"/>
                  <a:chExt cx="2161379" cy="298368"/>
                </a:xfrm>
              </p:grpSpPr>
              <p:sp>
                <p:nvSpPr>
                  <p:cNvPr id="59" name="矩形 58"/>
                  <p:cNvSpPr/>
                  <p:nvPr/>
                </p:nvSpPr>
                <p:spPr>
                  <a:xfrm>
                    <a:off x="6962300" y="5120532"/>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301</a:t>
                    </a:r>
                  </a:p>
                </p:txBody>
              </p:sp>
              <p:sp>
                <p:nvSpPr>
                  <p:cNvPr id="60" name="矩形 59"/>
                  <p:cNvSpPr/>
                  <p:nvPr/>
                </p:nvSpPr>
                <p:spPr>
                  <a:xfrm>
                    <a:off x="8043838" y="5120532"/>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30</a:t>
                    </a:r>
                  </a:p>
                </p:txBody>
              </p:sp>
            </p:grpSp>
          </p:grpSp>
        </p:grpSp>
        <p:sp>
          <p:nvSpPr>
            <p:cNvPr id="61" name="矩形 60"/>
            <p:cNvSpPr/>
            <p:nvPr/>
          </p:nvSpPr>
          <p:spPr>
            <a:xfrm>
              <a:off x="2495599" y="3723302"/>
              <a:ext cx="1872209" cy="2202388"/>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62" name="矩形 61"/>
            <p:cNvSpPr/>
            <p:nvPr/>
          </p:nvSpPr>
          <p:spPr>
            <a:xfrm>
              <a:off x="5342055" y="3723302"/>
              <a:ext cx="4108800" cy="2202388"/>
            </a:xfrm>
            <a:prstGeom prst="rect">
              <a:avLst/>
            </a:prstGeom>
            <a:ln w="19050">
              <a:solidFill>
                <a:schemeClr val="tx1"/>
              </a:solidFill>
            </a:ln>
          </p:spPr>
          <p:txBody>
            <a:bodyPr wrap="squar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63" name="矩形 62"/>
            <p:cNvSpPr/>
            <p:nvPr/>
          </p:nvSpPr>
          <p:spPr>
            <a:xfrm>
              <a:off x="5375920" y="3735126"/>
              <a:ext cx="1814188" cy="276999"/>
            </a:xfrm>
            <a:prstGeom prst="rect">
              <a:avLst/>
            </a:prstGeom>
          </p:spPr>
          <p:txBody>
            <a:bodyPr wrap="square">
              <a:noAutofit/>
            </a:bodyPr>
            <a:lstStyle/>
            <a:p>
              <a:pP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Classificação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do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tráfego</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a:xfrm>
              <a:off x="7523334" y="3735126"/>
              <a:ext cx="1673438" cy="461665"/>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Tradução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Política: Add</a:t>
              </a:r>
            </a:p>
          </p:txBody>
        </p:sp>
        <p:cxnSp>
          <p:nvCxnSpPr>
            <p:cNvPr id="65" name="直接箭头连接符 64"/>
            <p:cNvCxnSpPr>
              <a:cxnSpLocks/>
              <a:stCxn id="41" idx="3"/>
              <a:endCxn id="43" idx="1"/>
            </p:cNvCxnSpPr>
            <p:nvPr/>
          </p:nvCxnSpPr>
          <p:spPr bwMode="auto">
            <a:xfrm>
              <a:off x="3918722" y="4461090"/>
              <a:ext cx="1666408"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66" name="直接箭头连接符 65"/>
            <p:cNvCxnSpPr>
              <a:cxnSpLocks/>
              <a:stCxn id="48" idx="3"/>
              <a:endCxn id="50" idx="1"/>
            </p:cNvCxnSpPr>
            <p:nvPr/>
          </p:nvCxnSpPr>
          <p:spPr bwMode="auto">
            <a:xfrm>
              <a:off x="3918722" y="4994741"/>
              <a:ext cx="1666408"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67" name="直接箭头连接符 66"/>
            <p:cNvCxnSpPr>
              <a:cxnSpLocks/>
              <a:stCxn id="55" idx="3"/>
              <a:endCxn id="57" idx="1"/>
            </p:cNvCxnSpPr>
            <p:nvPr/>
          </p:nvCxnSpPr>
          <p:spPr bwMode="auto">
            <a:xfrm>
              <a:off x="3918722" y="5528393"/>
              <a:ext cx="1666408"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68" name="直接箭头连接符 67"/>
            <p:cNvCxnSpPr/>
            <p:nvPr/>
          </p:nvCxnSpPr>
          <p:spPr bwMode="auto">
            <a:xfrm>
              <a:off x="9180047" y="4475286"/>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69" name="直接箭头连接符 68"/>
            <p:cNvCxnSpPr/>
            <p:nvPr/>
          </p:nvCxnSpPr>
          <p:spPr bwMode="auto">
            <a:xfrm>
              <a:off x="9180047" y="4994741"/>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70" name="直接箭头连接符 69"/>
            <p:cNvCxnSpPr/>
            <p:nvPr/>
          </p:nvCxnSpPr>
          <p:spPr bwMode="auto">
            <a:xfrm>
              <a:off x="9180047" y="5528393"/>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71" name="直接箭头连接符 70"/>
            <p:cNvCxnSpPr/>
            <p:nvPr/>
          </p:nvCxnSpPr>
          <p:spPr bwMode="auto">
            <a:xfrm>
              <a:off x="2135714" y="4450138"/>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72" name="直接箭头连接符 71"/>
            <p:cNvCxnSpPr/>
            <p:nvPr/>
          </p:nvCxnSpPr>
          <p:spPr bwMode="auto">
            <a:xfrm>
              <a:off x="2119109" y="4994741"/>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73" name="直接箭头连接符 72"/>
            <p:cNvCxnSpPr/>
            <p:nvPr/>
          </p:nvCxnSpPr>
          <p:spPr bwMode="auto">
            <a:xfrm>
              <a:off x="2135714" y="5528393"/>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sp>
          <p:nvSpPr>
            <p:cNvPr id="74" name="TextBox 16"/>
            <p:cNvSpPr txBox="1"/>
            <p:nvPr/>
          </p:nvSpPr>
          <p:spPr>
            <a:xfrm>
              <a:off x="1722888" y="4323366"/>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HSI</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TextBox 16"/>
            <p:cNvSpPr txBox="1"/>
            <p:nvPr/>
          </p:nvSpPr>
          <p:spPr>
            <a:xfrm>
              <a:off x="1722888" y="4855893"/>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IPTV</a:t>
              </a:r>
            </a:p>
          </p:txBody>
        </p:sp>
        <p:sp>
          <p:nvSpPr>
            <p:cNvPr id="76" name="TextBox 16"/>
            <p:cNvSpPr txBox="1"/>
            <p:nvPr/>
          </p:nvSpPr>
          <p:spPr>
            <a:xfrm>
              <a:off x="1722888" y="5384377"/>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VoIP</a:t>
              </a:r>
            </a:p>
          </p:txBody>
        </p:sp>
        <p:cxnSp>
          <p:nvCxnSpPr>
            <p:cNvPr id="77" name="直接连接符 76"/>
            <p:cNvCxnSpPr>
              <a:stCxn id="13" idx="1"/>
            </p:cNvCxnSpPr>
            <p:nvPr/>
          </p:nvCxnSpPr>
          <p:spPr bwMode="auto">
            <a:xfrm flipH="1">
              <a:off x="2495599" y="3081113"/>
              <a:ext cx="684077" cy="642189"/>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78" name="直接连接符 77"/>
            <p:cNvCxnSpPr>
              <a:stCxn id="13" idx="3"/>
            </p:cNvCxnSpPr>
            <p:nvPr/>
          </p:nvCxnSpPr>
          <p:spPr bwMode="auto">
            <a:xfrm>
              <a:off x="3778004" y="3081113"/>
              <a:ext cx="597258" cy="66453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79" name="直接连接符 78"/>
            <p:cNvCxnSpPr>
              <a:stCxn id="11" idx="1"/>
            </p:cNvCxnSpPr>
            <p:nvPr/>
          </p:nvCxnSpPr>
          <p:spPr bwMode="auto">
            <a:xfrm flipH="1">
              <a:off x="5342056" y="3081114"/>
              <a:ext cx="2446132" cy="654012"/>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80" name="直接连接符 79"/>
            <p:cNvCxnSpPr>
              <a:stCxn id="11" idx="3"/>
            </p:cNvCxnSpPr>
            <p:nvPr/>
          </p:nvCxnSpPr>
          <p:spPr bwMode="auto">
            <a:xfrm>
              <a:off x="8162453" y="3081114"/>
              <a:ext cx="1137902" cy="637776"/>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grpSp>
        <p:nvGrpSpPr>
          <p:cNvPr id="3" name="组合 15">
            <a:extLst>
              <a:ext uri="{FF2B5EF4-FFF2-40B4-BE49-F238E27FC236}">
                <a16:creationId xmlns:a16="http://schemas.microsoft.com/office/drawing/2014/main" id="{0C3D78B7-748C-5E41-3102-6BDBA8CBD04D}"/>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69C61E1F-BA72-1CBB-3636-683F15CD013C}"/>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65E5A708-A0E5-A74C-CED9-00D7BFD59BB0}"/>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D4936459-3432-9CFF-7091-37B3B859A561}"/>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BB911D88-2C63-7F16-FAA4-B05BD214A0E6}"/>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5E6336CD-65A7-39FC-D5DD-AADD900922E6}"/>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81" name="燕尾形 8">
              <a:extLst>
                <a:ext uri="{FF2B5EF4-FFF2-40B4-BE49-F238E27FC236}">
                  <a16:creationId xmlns:a16="http://schemas.microsoft.com/office/drawing/2014/main" id="{97EC073D-195E-F095-1309-7E796D84329E}"/>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12389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sz="2000" dirty="0">
                <a:solidFill>
                  <a:prstClr val="black"/>
                </a:solidFill>
              </a:rPr>
              <a:t>Todas as ações de tradução de </a:t>
            </a:r>
            <a:r>
              <a:rPr lang="pt-BR" altLang="zh-CN" sz="2000" dirty="0" err="1">
                <a:solidFill>
                  <a:prstClr val="black"/>
                </a:solidFill>
              </a:rPr>
              <a:t>tags</a:t>
            </a:r>
            <a:r>
              <a:rPr lang="pt-BR" altLang="zh-CN" sz="2000" dirty="0">
                <a:solidFill>
                  <a:prstClr val="black"/>
                </a:solidFill>
              </a:rPr>
              <a:t> de VLAN são realizadas na OLT. A seguir, são apresentados 7 modos de conversão de </a:t>
            </a:r>
            <a:r>
              <a:rPr lang="pt-BR" altLang="zh-CN" sz="2000" dirty="0" err="1">
                <a:solidFill>
                  <a:prstClr val="black"/>
                </a:solidFill>
              </a:rPr>
              <a:t>tags</a:t>
            </a:r>
            <a:r>
              <a:rPr lang="pt-BR" altLang="zh-CN" sz="2000" dirty="0">
                <a:solidFill>
                  <a:prstClr val="black"/>
                </a:solidFill>
              </a:rPr>
              <a:t> de VLAN</a:t>
            </a:r>
            <a:r>
              <a:rPr lang="en-US" altLang="zh-CN" sz="2000" dirty="0">
                <a:solidFill>
                  <a:prstClr val="black"/>
                </a:solidFill>
              </a:rPr>
              <a:t>.</a:t>
            </a:r>
          </a:p>
          <a:p>
            <a:endParaRPr lang="zh-CN" altLang="en-US" dirty="0"/>
          </a:p>
        </p:txBody>
      </p:sp>
      <p:sp>
        <p:nvSpPr>
          <p:cNvPr id="2" name="标题 1"/>
          <p:cNvSpPr>
            <a:spLocks noGrp="1"/>
          </p:cNvSpPr>
          <p:nvPr>
            <p:ph type="title"/>
          </p:nvPr>
        </p:nvSpPr>
        <p:spPr/>
        <p:txBody>
          <a:bodyPr>
            <a:noAutofit/>
          </a:bodyPr>
          <a:lstStyle/>
          <a:p>
            <a:r>
              <a:rPr lang="pt-BR" dirty="0">
                <a:latin typeface="Huawei Sans" panose="020C0503030203020204" pitchFamily="34" charset="0"/>
              </a:rPr>
              <a:t>Tradução de VLAN: </a:t>
            </a:r>
            <a:r>
              <a:rPr lang="pt-BR" dirty="0"/>
              <a:t>Modos de Tradução </a:t>
            </a:r>
            <a:r>
              <a:rPr lang="pt-BR" dirty="0">
                <a:latin typeface="Huawei Sans" panose="020C0503030203020204" pitchFamily="34" charset="0"/>
              </a:rPr>
              <a:t>(1)</a:t>
            </a:r>
            <a:endParaRPr lang="en-US" dirty="0">
              <a:latin typeface="Huawei Sans" panose="020C0503030203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453416999"/>
              </p:ext>
            </p:extLst>
          </p:nvPr>
        </p:nvGraphicFramePr>
        <p:xfrm>
          <a:off x="473077" y="2286858"/>
          <a:ext cx="11276183" cy="3830320"/>
        </p:xfrm>
        <a:graphic>
          <a:graphicData uri="http://schemas.openxmlformats.org/drawingml/2006/table">
            <a:tbl>
              <a:tblPr/>
              <a:tblGrid>
                <a:gridCol w="2019957">
                  <a:extLst>
                    <a:ext uri="{9D8B030D-6E8A-4147-A177-3AD203B41FA5}">
                      <a16:colId xmlns:a16="http://schemas.microsoft.com/office/drawing/2014/main" val="20000"/>
                    </a:ext>
                  </a:extLst>
                </a:gridCol>
                <a:gridCol w="3588589">
                  <a:extLst>
                    <a:ext uri="{9D8B030D-6E8A-4147-A177-3AD203B41FA5}">
                      <a16:colId xmlns:a16="http://schemas.microsoft.com/office/drawing/2014/main" val="20001"/>
                    </a:ext>
                  </a:extLst>
                </a:gridCol>
                <a:gridCol w="5667637">
                  <a:extLst>
                    <a:ext uri="{9D8B030D-6E8A-4147-A177-3AD203B41FA5}">
                      <a16:colId xmlns:a16="http://schemas.microsoft.com/office/drawing/2014/main" val="20002"/>
                    </a:ext>
                  </a:extLst>
                </a:gridCol>
              </a:tblGrid>
              <a:tr h="406052">
                <a:tc>
                  <a:txBody>
                    <a:bodyPr/>
                    <a:lstStyle/>
                    <a:p>
                      <a:pPr marL="0" algn="ctr" defTabSz="914034" rtl="0" eaLnBrk="1" fontAlgn="ctr" latinLnBrk="0" hangingPunct="1">
                        <a:lnSpc>
                          <a:spcPct val="100000"/>
                        </a:lnSpc>
                        <a:spcBef>
                          <a:spcPts val="600"/>
                        </a:spcBef>
                        <a:spcAft>
                          <a:spcPts val="600"/>
                        </a:spcAft>
                      </a:pPr>
                      <a:r>
                        <a:rPr lang="pt-BR"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Modo de tradução de VLAN</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aplicação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23858">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default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Mantém os pacotes sem marcação ou a marcação C-VLAN dos pacotes do lado do usuário inalterada e adiciona uma marcação S-VLAN. Ou seja, C  S+C,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untag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S</a:t>
                      </a:r>
                      <a:r>
                        <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que distinguem diferentes serviços são configuradas na OLT, e 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de VLAN dos pacotes do lado do usuário precisam ser mantidas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Ou uma C-VLAN privada é transmitida de forma transparente por meio de uma S-VLAN pública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31637">
                <a:tc>
                  <a:txBody>
                    <a:bodyPr/>
                    <a:lstStyle/>
                    <a:p>
                      <a:pPr algn="ctr" fontAlgn="ctr">
                        <a:lnSpc>
                          <a:spcPct val="100000"/>
                        </a:lnSpc>
                        <a:spcBef>
                          <a:spcPts val="200"/>
                        </a:spcBef>
                        <a:spcAft>
                          <a:spcPts val="200"/>
                        </a:spcAft>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transparent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Mantém 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de VLAN inalteradas. Use diretamente 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C-VLAN do lado do usuário como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S-VLAN para transmissão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upstream</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Nesse caso, o ID da S-VLAN do fluxo de tráfego deve ser o mesmo que o ID da C-VLAN. Ou seja, C  S (S = 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que distinguem diferentes serviços na OLT são consistentes com 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nos pacotes do lado do usuário. Os atributos em cascata são configurados para portas GEM em fluxos de serviço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315819">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translate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Traduz 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C-VLAN do lado do usuário em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S-VLAN. Ou seja, C  S (S ≠ 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Apenas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é usada para identificar os serviços dos usuários, e 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serviço configuradas na OLT são diferentes das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nos pacotes do lado do usuário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4" name="组合 15">
            <a:extLst>
              <a:ext uri="{FF2B5EF4-FFF2-40B4-BE49-F238E27FC236}">
                <a16:creationId xmlns:a16="http://schemas.microsoft.com/office/drawing/2014/main" id="{AD19C0B9-F732-A2F7-A97A-CC4CF0431C67}"/>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D55173B6-4657-E502-3612-9B1D0E5A1B5F}"/>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3E67C6BB-76CD-D557-9B6A-B726FC5F0515}"/>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2C0CA321-CBD7-0CA6-9339-FE705BF10F5B}"/>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761B50EF-37FD-CB20-A19C-1C94C6DE1C12}"/>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EF4AAE91-42AB-D560-CC40-F48454973BC9}"/>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0" name="燕尾形 8">
              <a:extLst>
                <a:ext uri="{FF2B5EF4-FFF2-40B4-BE49-F238E27FC236}">
                  <a16:creationId xmlns:a16="http://schemas.microsoft.com/office/drawing/2014/main" id="{F1200452-58A5-C493-6180-881FE7502D3D}"/>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154806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1594800" y="410400"/>
            <a:ext cx="9831600" cy="640800"/>
          </a:xfrm>
          <a:prstGeom prst="rect">
            <a:avLst/>
          </a:prstGeom>
          <a:noFill/>
          <a:ln w="9525">
            <a:noFill/>
            <a:miter lim="800000"/>
            <a:headEnd/>
            <a:tailEnd/>
          </a:ln>
        </p:spPr>
        <p:txBody>
          <a:bodyPr vert="horz" wrap="square" lIns="100800" tIns="50400" rIns="100800" bIns="50400" numCol="1" anchor="t" anchorCtr="0" compatLnSpc="1">
            <a:prstTxWarp prst="textNoShape">
              <a:avLst/>
            </a:prstTxWarp>
            <a:noAutofit/>
          </a:bodyPr>
          <a:lstStyle>
            <a:lvl1pPr algn="l" defTabSz="914034" rtl="0" eaLnBrk="1" fontAlgn="ctr" latinLnBrk="0" hangingPunct="1">
              <a:lnSpc>
                <a:spcPct val="90000"/>
              </a:lnSpc>
              <a:spcBef>
                <a:spcPct val="0"/>
              </a:spcBef>
              <a:buNone/>
              <a:defRPr lang="zh-CN" altLang="en-US" sz="3499" b="1" kern="0" baseline="0" dirty="0">
                <a:solidFill>
                  <a:schemeClr val="tx1"/>
                </a:solidFill>
                <a:latin typeface="Huawei Sans" panose="020C0503030203020204" pitchFamily="34" charset="0"/>
                <a:ea typeface="方正兰亭黑简体" panose="02000000000000000000" pitchFamily="2" charset="-122"/>
                <a:cs typeface="+mj-cs"/>
              </a:defRPr>
            </a:lvl1pPr>
          </a:lstStyle>
          <a:p>
            <a:r>
              <a:rPr lang="pt-BR" dirty="0"/>
              <a:t>Conversão de VLAN: Modos de conversão (2)</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val="402053189"/>
              </p:ext>
            </p:extLst>
          </p:nvPr>
        </p:nvGraphicFramePr>
        <p:xfrm>
          <a:off x="481869" y="1242454"/>
          <a:ext cx="11276183" cy="5133599"/>
        </p:xfrm>
        <a:graphic>
          <a:graphicData uri="http://schemas.openxmlformats.org/drawingml/2006/table">
            <a:tbl>
              <a:tblPr/>
              <a:tblGrid>
                <a:gridCol w="1985286">
                  <a:extLst>
                    <a:ext uri="{9D8B030D-6E8A-4147-A177-3AD203B41FA5}">
                      <a16:colId xmlns:a16="http://schemas.microsoft.com/office/drawing/2014/main" val="20000"/>
                    </a:ext>
                  </a:extLst>
                </a:gridCol>
                <a:gridCol w="4226943">
                  <a:extLst>
                    <a:ext uri="{9D8B030D-6E8A-4147-A177-3AD203B41FA5}">
                      <a16:colId xmlns:a16="http://schemas.microsoft.com/office/drawing/2014/main" val="20001"/>
                    </a:ext>
                  </a:extLst>
                </a:gridCol>
                <a:gridCol w="5063954">
                  <a:extLst>
                    <a:ext uri="{9D8B030D-6E8A-4147-A177-3AD203B41FA5}">
                      <a16:colId xmlns:a16="http://schemas.microsoft.com/office/drawing/2014/main" val="20002"/>
                    </a:ext>
                  </a:extLst>
                </a:gridCol>
              </a:tblGrid>
              <a:tr h="602239">
                <a:tc>
                  <a:txBody>
                    <a:bodyPr/>
                    <a:lstStyle/>
                    <a:p>
                      <a:pPr marL="0" algn="ctr" defTabSz="914034" rtl="0" eaLnBrk="1" fontAlgn="ctr" latinLnBrk="0" hangingPunct="1">
                        <a:lnSpc>
                          <a:spcPct val="100000"/>
                        </a:lnSpc>
                        <a:spcBef>
                          <a:spcPts val="600"/>
                        </a:spcBef>
                        <a:spcAft>
                          <a:spcPts val="600"/>
                        </a:spcAft>
                      </a:pPr>
                      <a:r>
                        <a:rPr lang="pt-BR"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Modo de tradução de VLAN</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aplicação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83046">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translate-and-add</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Traduz 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de VLAN e adiciona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de VLAN. Traduz 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C-VLAN do lado do usuário, adiciona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S-VLAN e, em seguida, usa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VLAN duplas para transmissão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upstream</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Ou seja, C  S+C'.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duplas são usadas para identificar diferentes serviços dos usuários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para identificar os serviços e a outra para identificar os usuários), e 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nos pacotes do lado do usuário são diferentes das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do lado do usuário planejadas na OLT</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833248">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add-double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Adiciona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duplas (S+C) aos pacotes do lado do usuário. Ou seja, sem marcação  S+C</a:t>
                      </a:r>
                      <a:r>
                        <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S-VLAN é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e o fluxo de serviço é um único serviço ou um fluxo de serviço classificado por serviços dos usuários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S-VLAN é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e o fluxo de serviço é sem marcação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983046">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translate-double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Traduz 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de VLAN duplas dos pacotes do lado do usuário. Especificamente, traduz a S-VLAN e a C-VLAN dos pacotes do lado do usuário em uma VLAN de serviço e uma VLAN de fluxos de serviço do lado do usuário (S+C  S'+C').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VLAN de serviço e a VLAN de usuário nos pacotes do lado do usuário são diferentes das planejadas na OLT.</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983046">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en-US" sz="1600" b="0" dirty="0">
                          <a:latin typeface="Huawei Sans" panose="020C0503030203020204" pitchFamily="34" charset="0"/>
                          <a:ea typeface="方正兰亭黑简体" panose="02000000000000000000" pitchFamily="2" charset="-122"/>
                          <a:cs typeface="Huawei Sans" panose="020C0503030203020204" pitchFamily="34" charset="0"/>
                        </a:rPr>
                        <a:t>translate-and-remove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Traduz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VLAN de pacotes do lado do usuário e remove a outra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VLAN. Especificamente, converta a S-VLAN e a C-VLAN dos pacotes do lado do usuário em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de serviço dos fluxos de serviço (S+C  S').</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200"/>
                        </a:spcBef>
                        <a:spcAft>
                          <a:spcPts val="2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duplas são transportadas nos pacotes do lado do usuário, e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na OLT é suficiente para identificar os serviços dos usuários, mas é diferente da planejada para os pacotes do lado do usuário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组合 15">
            <a:extLst>
              <a:ext uri="{FF2B5EF4-FFF2-40B4-BE49-F238E27FC236}">
                <a16:creationId xmlns:a16="http://schemas.microsoft.com/office/drawing/2014/main" id="{74481AB7-6137-0D33-9AF2-8B6C963DB402}"/>
              </a:ext>
            </a:extLst>
          </p:cNvPr>
          <p:cNvGrpSpPr/>
          <p:nvPr/>
        </p:nvGrpSpPr>
        <p:grpSpPr>
          <a:xfrm>
            <a:off x="5829981" y="35167"/>
            <a:ext cx="5888677" cy="309099"/>
            <a:chOff x="8150920" y="47734"/>
            <a:chExt cx="3870478" cy="411426"/>
          </a:xfrm>
        </p:grpSpPr>
        <p:sp>
          <p:nvSpPr>
            <p:cNvPr id="3" name="五边形 2">
              <a:extLst>
                <a:ext uri="{FF2B5EF4-FFF2-40B4-BE49-F238E27FC236}">
                  <a16:creationId xmlns:a16="http://schemas.microsoft.com/office/drawing/2014/main" id="{08DB9007-135C-0431-DB53-1EA3EF58C588}"/>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92CE5A6B-BFCA-0F32-14E2-71294BC3E8BE}"/>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F9F08600-81F2-E7A7-C1E6-36B105ED49A1}"/>
                </a:ext>
              </a:extLst>
            </p:cNvPr>
            <p:cNvSpPr/>
            <p:nvPr/>
          </p:nvSpPr>
          <p:spPr bwMode="auto">
            <a:xfrm>
              <a:off x="9746641" y="47734"/>
              <a:ext cx="738046"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8E2D03BB-25FA-E26F-C2B4-168FE376F6F6}"/>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DD095F86-790E-EF91-3BB4-0C5F6D186D3C}"/>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764737F1-F819-3154-2858-A19259FD5D66}"/>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80219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pt-BR" altLang="zh-CN" dirty="0"/>
              <a:t>Após a conclusão deste curso, será capaz de descrever</a:t>
            </a:r>
            <a:r>
              <a:rPr lang="en-US" altLang="zh-CN" dirty="0"/>
              <a:t>:</a:t>
            </a:r>
          </a:p>
          <a:p>
            <a:pPr lvl="1"/>
            <a:r>
              <a:rPr lang="pt-BR" altLang="zh-CN" dirty="0"/>
              <a:t>Tipos, atributos e modos de tradução de </a:t>
            </a:r>
            <a:r>
              <a:rPr lang="pt-BR" altLang="zh-CN" dirty="0" err="1"/>
              <a:t>VLANs</a:t>
            </a:r>
            <a:r>
              <a:rPr lang="pt-BR" altLang="zh-CN" dirty="0"/>
              <a:t> no sistema Huawei PON.</a:t>
            </a:r>
          </a:p>
          <a:p>
            <a:pPr lvl="1"/>
            <a:r>
              <a:rPr lang="pt-BR" altLang="zh-CN" dirty="0"/>
              <a:t>Planejamento e configuração de VLAN no sistema Huawei PON.</a:t>
            </a:r>
          </a:p>
          <a:p>
            <a:pPr lvl="1"/>
            <a:r>
              <a:rPr lang="pt-BR" altLang="zh-CN" dirty="0"/>
              <a:t>Como implementar a interoperação da camada 2 para </a:t>
            </a:r>
            <a:r>
              <a:rPr lang="pt-BR" altLang="zh-CN" dirty="0" err="1"/>
              <a:t>VLANs</a:t>
            </a:r>
            <a:r>
              <a:rPr lang="pt-BR" altLang="zh-CN" dirty="0"/>
              <a:t> no sistema Huawei PON.</a:t>
            </a:r>
          </a:p>
          <a:p>
            <a:pPr lvl="1"/>
            <a:r>
              <a:rPr lang="pt-BR" altLang="zh-CN" dirty="0"/>
              <a:t>Conceito e tipos de fluxos de serviço no sistema Huawei PON.</a:t>
            </a:r>
          </a:p>
          <a:p>
            <a:pPr lvl="1"/>
            <a:r>
              <a:rPr lang="pt-BR" altLang="zh-CN" dirty="0"/>
              <a:t>Como criar fluxos de serviço no sistema Huawei PON</a:t>
            </a:r>
            <a:r>
              <a:rPr lang="en-US" altLang="zh-CN" dirty="0"/>
              <a:t>.</a:t>
            </a:r>
          </a:p>
          <a:p>
            <a:endParaRPr lang="zh-CN" altLang="en-US" dirty="0"/>
          </a:p>
        </p:txBody>
      </p:sp>
    </p:spTree>
    <p:extLst>
      <p:ext uri="{BB962C8B-B14F-4D97-AF65-F5344CB8AC3E}">
        <p14:creationId xmlns:p14="http://schemas.microsoft.com/office/powerpoint/2010/main" val="3409285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Planejamento</a:t>
            </a:r>
            <a:r>
              <a:rPr lang="en-US" dirty="0">
                <a:latin typeface="Huawei Sans" panose="020C0503030203020204" pitchFamily="34" charset="0"/>
              </a:rPr>
              <a:t> de VLAN (1)</a:t>
            </a:r>
          </a:p>
        </p:txBody>
      </p:sp>
      <p:graphicFrame>
        <p:nvGraphicFramePr>
          <p:cNvPr id="10" name="表格 9"/>
          <p:cNvGraphicFramePr>
            <a:graphicFrameLocks noGrp="1"/>
          </p:cNvGraphicFramePr>
          <p:nvPr>
            <p:extLst>
              <p:ext uri="{D42A27DB-BD31-4B8C-83A1-F6EECF244321}">
                <p14:modId xmlns:p14="http://schemas.microsoft.com/office/powerpoint/2010/main" val="2557255031"/>
              </p:ext>
            </p:extLst>
          </p:nvPr>
        </p:nvGraphicFramePr>
        <p:xfrm>
          <a:off x="468316" y="1326563"/>
          <a:ext cx="11276183" cy="5029200"/>
        </p:xfrm>
        <a:graphic>
          <a:graphicData uri="http://schemas.openxmlformats.org/drawingml/2006/table">
            <a:tbl>
              <a:tblPr/>
              <a:tblGrid>
                <a:gridCol w="1947192">
                  <a:extLst>
                    <a:ext uri="{9D8B030D-6E8A-4147-A177-3AD203B41FA5}">
                      <a16:colId xmlns:a16="http://schemas.microsoft.com/office/drawing/2014/main" val="20000"/>
                    </a:ext>
                  </a:extLst>
                </a:gridCol>
                <a:gridCol w="9328991">
                  <a:extLst>
                    <a:ext uri="{9D8B030D-6E8A-4147-A177-3AD203B41FA5}">
                      <a16:colId xmlns:a16="http://schemas.microsoft.com/office/drawing/2014/main" val="20001"/>
                    </a:ext>
                  </a:extLst>
                </a:gridCol>
              </a:tblGrid>
              <a:tr h="358515">
                <a:tc>
                  <a:txBody>
                    <a:bodyPr/>
                    <a:lstStyle/>
                    <a:p>
                      <a:pPr marL="0" algn="ctr" defTabSz="914034" rtl="0" eaLnBrk="1" fontAlgn="ctr" latinLnBrk="0" hangingPunct="1">
                        <a:lnSpc>
                          <a:spcPct val="100000"/>
                        </a:lnSpc>
                        <a:spcBef>
                          <a:spcPts val="600"/>
                        </a:spcBef>
                        <a:spcAft>
                          <a:spcPts val="600"/>
                        </a:spcAft>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Item do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357989">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Selecionando um tipo de 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OLT se conecta a usuários em diferentes modos de acesso por meio de fluxos de serviço. Selecione um tipo de VLAN com base nos requisitos de fluxo de serviço. Uma VLAN standard ou super VLAN não é compatível com a criação de fluxos de serviço. Portanto, utiliza-se uma VLAN inteligente ou MUX</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VLAN MUX suporta apenas um fluxo de serviço. Portanto,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é mais popular</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VLAN standard suporta a adição de apenas portas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Portanto, ela é usada para gerenciar dispositivos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super VLAN se aplica na interconexão da Camada 3 com isolamento da Camada 2</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644504">
                <a:tc>
                  <a:txBody>
                    <a:bodyPr/>
                    <a:lstStyle/>
                    <a:p>
                      <a:pPr marL="0" marR="0" lvl="0" indent="0" algn="ctr" defTabSz="914400" rtl="0" eaLnBrk="1" fontAlgn="ctr" latinLnBrk="0" hangingPunct="1">
                        <a:lnSpc>
                          <a:spcPct val="100000"/>
                        </a:lnSpc>
                        <a:spcBef>
                          <a:spcPts val="200"/>
                        </a:spcBef>
                        <a:spcAft>
                          <a:spcPts val="2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Selecionando um atributo de 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Planeje o número de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para uma OLT com base nos requisitos de serviço. Por exemplo, planeje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para serviços simples ou duas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para serviços de atacado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para identificar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ISPs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e a outra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para identificar usuários). Em seguida, selecione um atributo de VLAN de acordo com o número de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461963" lvl="1" indent="-273050" algn="just" fontAlgn="ctr">
                        <a:lnSpc>
                          <a:spcPct val="100000"/>
                        </a:lnSpc>
                        <a:spcBef>
                          <a:spcPts val="300"/>
                        </a:spcBef>
                        <a:spcAft>
                          <a:spcPts val="300"/>
                        </a:spcAft>
                        <a:buFont typeface="Huawei Sans" panose="020C0503030203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Se for necessária uma VLAN, selecione uma VLAN comum, mas não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461963" lvl="1" indent="-273050" algn="just" fontAlgn="ctr">
                        <a:lnSpc>
                          <a:spcPct val="100000"/>
                        </a:lnSpc>
                        <a:spcBef>
                          <a:spcPts val="300"/>
                        </a:spcBef>
                        <a:spcAft>
                          <a:spcPts val="300"/>
                        </a:spcAft>
                        <a:buFont typeface="Huawei Sans" panose="020C0503030203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Se forem necessárias duas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selecione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mas não uma VLAN comum</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just"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Outras regras de seleção de atributos de 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461963" lvl="1" indent="-273050" algn="just" fontAlgn="ctr">
                        <a:lnSpc>
                          <a:spcPct val="100000"/>
                        </a:lnSpc>
                        <a:spcBef>
                          <a:spcPts val="300"/>
                        </a:spcBef>
                        <a:spcAft>
                          <a:spcPts val="300"/>
                        </a:spcAft>
                        <a:buFont typeface="Huawei Sans" panose="020C0503030203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Selecione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para serviços de linha privada ou de transmissão transparente, pois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garante a transmissão transparente dos pacotes de protocolo por meio do hardware, ao máximo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461963" lvl="1" indent="-273050" algn="just" fontAlgn="ctr">
                        <a:lnSpc>
                          <a:spcPct val="100000"/>
                        </a:lnSpc>
                        <a:spcBef>
                          <a:spcPts val="300"/>
                        </a:spcBef>
                        <a:spcAft>
                          <a:spcPts val="300"/>
                        </a:spcAft>
                        <a:buFont typeface="Huawei Sans" panose="020C0503030203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Selecione uma VLAN comum ou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para suporte a recursos seguros, como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anti-spoofing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IP,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anti-spoofing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MAC, DHCP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Option</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82, PITP e funções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multicast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não suporta essas funções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3" name="组合 15">
            <a:extLst>
              <a:ext uri="{FF2B5EF4-FFF2-40B4-BE49-F238E27FC236}">
                <a16:creationId xmlns:a16="http://schemas.microsoft.com/office/drawing/2014/main" id="{00893B7E-3C47-1A13-0FAB-DD02377EA39D}"/>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E79469C1-8592-8DD4-342A-D42689C4A17E}"/>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22CF6501-D66C-2FA7-0811-4B84046871BA}"/>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DC741206-3B14-64C8-9E45-F8A153592DF8}"/>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6DC4605A-0067-1ED8-E7E2-7D086F150114}"/>
                </a:ext>
              </a:extLst>
            </p:cNvPr>
            <p:cNvSpPr/>
            <p:nvPr/>
          </p:nvSpPr>
          <p:spPr bwMode="auto">
            <a:xfrm>
              <a:off x="10404365" y="47735"/>
              <a:ext cx="851829"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DC5AE18E-EF22-50D0-7AF9-BB779ECB1933}"/>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8F52AD3A-88DA-4D28-855E-08DC2E5C9D30}"/>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29424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Planejamento</a:t>
            </a:r>
            <a:r>
              <a:rPr lang="en-US" dirty="0">
                <a:latin typeface="Huawei Sans" panose="020C0503030203020204" pitchFamily="34" charset="0"/>
              </a:rPr>
              <a:t> de VLAN (2)</a:t>
            </a:r>
          </a:p>
        </p:txBody>
      </p:sp>
      <p:graphicFrame>
        <p:nvGraphicFramePr>
          <p:cNvPr id="10" name="表格 9"/>
          <p:cNvGraphicFramePr>
            <a:graphicFrameLocks noGrp="1"/>
          </p:cNvGraphicFramePr>
          <p:nvPr>
            <p:extLst>
              <p:ext uri="{D42A27DB-BD31-4B8C-83A1-F6EECF244321}">
                <p14:modId xmlns:p14="http://schemas.microsoft.com/office/powerpoint/2010/main" val="332774689"/>
              </p:ext>
            </p:extLst>
          </p:nvPr>
        </p:nvGraphicFramePr>
        <p:xfrm>
          <a:off x="442913" y="1233488"/>
          <a:ext cx="11276183" cy="4650773"/>
        </p:xfrm>
        <a:graphic>
          <a:graphicData uri="http://schemas.openxmlformats.org/drawingml/2006/table">
            <a:tbl>
              <a:tblPr/>
              <a:tblGrid>
                <a:gridCol w="3512582">
                  <a:extLst>
                    <a:ext uri="{9D8B030D-6E8A-4147-A177-3AD203B41FA5}">
                      <a16:colId xmlns:a16="http://schemas.microsoft.com/office/drawing/2014/main" val="20000"/>
                    </a:ext>
                  </a:extLst>
                </a:gridCol>
                <a:gridCol w="7763601">
                  <a:extLst>
                    <a:ext uri="{9D8B030D-6E8A-4147-A177-3AD203B41FA5}">
                      <a16:colId xmlns:a16="http://schemas.microsoft.com/office/drawing/2014/main" val="20001"/>
                    </a:ext>
                  </a:extLst>
                </a:gridCol>
              </a:tblGrid>
              <a:tr h="528253">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aplicação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Planejamento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VLAN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030630">
                <a:tc>
                  <a:txBody>
                    <a:bodyPr/>
                    <a:lstStyle/>
                    <a:p>
                      <a:pPr marL="0" marR="0" lvl="0" indent="0" algn="l" defTabSz="914400" rtl="0" eaLnBrk="1" fontAlgn="ctr" latinLnBrk="0" hangingPunct="1">
                        <a:lnSpc>
                          <a:spcPct val="100000"/>
                        </a:lnSpc>
                        <a:spcBef>
                          <a:spcPts val="200"/>
                        </a:spcBef>
                        <a:spcAft>
                          <a:spcPts val="2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Comunicação com o NMS e cascata de dispositivos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Tipo de VLAN: standard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Atributo de VLAN: comum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Modo de encaminhamento de VLAN: VLAN+MAC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030630">
                <a:tc>
                  <a:txBody>
                    <a:bodyPr/>
                    <a:lstStyle/>
                    <a:p>
                      <a:pPr marL="0" marR="0" lvl="0" indent="0" algn="l" defTabSz="914400" rtl="0" eaLnBrk="1" fontAlgn="ctr" latinLnBrk="0" hangingPunct="1">
                        <a:lnSpc>
                          <a:spcPct val="100000"/>
                        </a:lnSpc>
                        <a:spcBef>
                          <a:spcPts val="200"/>
                        </a:spcBef>
                        <a:spcAft>
                          <a:spcPts val="2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Cenário de acesso N:1</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Tipo de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Atributo de VLAN: comum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Modo de encaminhamento de VLAN: VLAN+MAC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1030630">
                <a:tc>
                  <a:txBody>
                    <a:bodyPr/>
                    <a:lstStyle/>
                    <a:p>
                      <a:pPr marL="0" marR="0" lvl="0" indent="0" algn="l" defTabSz="914400" rtl="0" eaLnBrk="1" fontAlgn="ctr" latinLnBrk="0" hangingPunct="1">
                        <a:lnSpc>
                          <a:spcPct val="100000"/>
                        </a:lnSpc>
                        <a:spcBef>
                          <a:spcPts val="200"/>
                        </a:spcBef>
                        <a:spcAft>
                          <a:spcPts val="200"/>
                        </a:spcAft>
                        <a:buClrTx/>
                        <a:buSzTx/>
                        <a:buFontTx/>
                        <a:buNone/>
                        <a:tabLst/>
                        <a:defRP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acesso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1:1:</a:t>
                      </a:r>
                    </a:p>
                    <a:p>
                      <a:pPr marL="171450" marR="0" lvl="0" indent="-171450" algn="l" defTabSz="914400" rtl="0" eaLnBrk="1" fontAlgn="ctr" latinLnBrk="0" hangingPunct="1">
                        <a:lnSpc>
                          <a:spcPct val="100000"/>
                        </a:lnSpc>
                        <a:spcBef>
                          <a:spcPts val="300"/>
                        </a:spcBef>
                        <a:spcAft>
                          <a:spcPts val="300"/>
                        </a:spcAft>
                        <a:buClrTx/>
                        <a:buSzTx/>
                        <a:buFont typeface="Arial" panose="020B0604020202020204" pitchFamily="34" charset="0"/>
                        <a:buChar char="•"/>
                        <a:tabLst/>
                        <a:defRPr/>
                      </a:pPr>
                      <a:r>
                        <a:rPr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 de atacado </a:t>
                      </a:r>
                      <a:r>
                        <a:rPr lang="pt-BR"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multi-ISP</a:t>
                      </a:r>
                      <a:endParaRPr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171450" marR="0" lvl="0" indent="-171450" algn="l" defTabSz="914400" rtl="0" eaLnBrk="1" fontAlgn="ctr" latinLnBrk="0" hangingPunct="1">
                        <a:lnSpc>
                          <a:spcPct val="100000"/>
                        </a:lnSpc>
                        <a:spcBef>
                          <a:spcPts val="300"/>
                        </a:spcBef>
                        <a:spcAft>
                          <a:spcPts val="300"/>
                        </a:spcAft>
                        <a:buClrTx/>
                        <a:buSzTx/>
                        <a:buFont typeface="Arial" panose="020B0604020202020204" pitchFamily="34" charset="0"/>
                        <a:buChar char="•"/>
                        <a:tabLst/>
                        <a:defRPr/>
                      </a:pPr>
                      <a:r>
                        <a:rPr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 de extensão de VLAN ID</a:t>
                      </a:r>
                      <a:endParaRPr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Tipo de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Atributo de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Modo de encaminhamento de VLAN: VLAN+MAC ou S+C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1030630">
                <a:tc>
                  <a:txBody>
                    <a:bodyPr/>
                    <a:lstStyle/>
                    <a:p>
                      <a:pPr marL="0" marR="0" lvl="0" indent="0" algn="l" defTabSz="914400" rtl="0" eaLnBrk="1" fontAlgn="ctr" latinLnBrk="0" hangingPunct="1">
                        <a:lnSpc>
                          <a:spcPct val="100000"/>
                        </a:lnSpc>
                        <a:spcBef>
                          <a:spcPts val="300"/>
                        </a:spcBef>
                        <a:spcAft>
                          <a:spcPts val="300"/>
                        </a:spcAft>
                        <a:buClrTx/>
                        <a:buSzTx/>
                        <a:buFont typeface="Arial" panose="020B0604020202020204" pitchFamily="34" charset="0"/>
                        <a:buNone/>
                        <a:tabLst/>
                        <a:defRPr/>
                      </a:pPr>
                      <a:r>
                        <a:rPr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Cenário de serviço de linha privada empresarial</a:t>
                      </a:r>
                      <a:endParaRPr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Tipo de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a:t>
                      </a: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Atributo de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endParaRPr lang="pt-BR" sz="1400" b="0" dirty="0">
                        <a:latin typeface="Huawei Sans" panose="020C0503030203020204" pitchFamily="34" charset="0"/>
                        <a:ea typeface="方正兰亭黑简体" panose="02000000000000000000" pitchFamily="2" charset="-122"/>
                        <a:cs typeface="Huawei Sans" panose="020C0503030203020204" pitchFamily="34" charset="0"/>
                      </a:endParaRPr>
                    </a:p>
                    <a:p>
                      <a:pPr marL="171450" indent="-171450" algn="l" fontAlgn="ctr">
                        <a:lnSpc>
                          <a:spcPct val="100000"/>
                        </a:lnSpc>
                        <a:spcBef>
                          <a:spcPts val="300"/>
                        </a:spcBef>
                        <a:spcAft>
                          <a:spcPts val="3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Modo de encaminhamento de VLAN: VLAN+MAC ou S+C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4" name="组合 15">
            <a:extLst>
              <a:ext uri="{FF2B5EF4-FFF2-40B4-BE49-F238E27FC236}">
                <a16:creationId xmlns:a16="http://schemas.microsoft.com/office/drawing/2014/main" id="{49B50BC9-F23E-62E2-881B-BB7122A0E793}"/>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C8318FB8-54D3-51EE-5AB7-B909771BAFBB}"/>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13577A59-AD9A-9576-9B91-2EA746E0A68D}"/>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4A2C8E9E-BE4F-9502-2F95-DE44E8337C35}"/>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59077DE2-BFFE-2765-61DA-3E1A2FF68ED3}"/>
                </a:ext>
              </a:extLst>
            </p:cNvPr>
            <p:cNvSpPr/>
            <p:nvPr/>
          </p:nvSpPr>
          <p:spPr bwMode="auto">
            <a:xfrm>
              <a:off x="10404365" y="47735"/>
              <a:ext cx="851829"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9D230779-EA6A-E318-BB9E-1368BF53F2E8}"/>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1" name="燕尾形 8">
              <a:extLst>
                <a:ext uri="{FF2B5EF4-FFF2-40B4-BE49-F238E27FC236}">
                  <a16:creationId xmlns:a16="http://schemas.microsoft.com/office/drawing/2014/main" id="{9CE8E2C1-4239-E377-DB4A-6F264695108C}"/>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016677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 </a:t>
            </a:r>
          </a:p>
        </p:txBody>
      </p:sp>
      <p:sp>
        <p:nvSpPr>
          <p:cNvPr id="10" name="矩形 9"/>
          <p:cNvSpPr/>
          <p:nvPr/>
        </p:nvSpPr>
        <p:spPr>
          <a:xfrm>
            <a:off x="459295" y="1612793"/>
            <a:ext cx="11289965" cy="712651"/>
          </a:xfrm>
          <a:prstGeom prst="rect">
            <a:avLst/>
          </a:prstGeom>
          <a:ln>
            <a:solidFill>
              <a:schemeClr val="tx1"/>
            </a:solidFill>
          </a:ln>
        </p:spPr>
        <p:txBody>
          <a:bodyPr wrap="square">
            <a:noAutofit/>
          </a:bodyPr>
          <a:lstStyle/>
          <a:p>
            <a:pPr font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(config)#</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i="1" dirty="0">
                <a:latin typeface="Huawei Sans" panose="020C0503030203020204" pitchFamily="34" charset="0"/>
                <a:ea typeface="方正兰亭黑简体" panose="02000000000000000000" pitchFamily="2" charset="-122"/>
                <a:cs typeface="Huawei Sans" panose="020C0503030203020204" pitchFamily="34" charset="0"/>
              </a:rPr>
              <a:t>-list</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mux</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smart</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standard</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super</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br>
              <a:rPr lang="en-US" sz="1200" dirty="0">
                <a:latin typeface="Huawei Sans" panose="020C0503030203020204" pitchFamily="34" charset="0"/>
                <a:ea typeface="方正兰亭黑简体" panose="02000000000000000000" pitchFamily="2" charset="-122"/>
                <a:cs typeface="Huawei Sans" panose="020C0503030203020204" pitchFamily="34" charset="0"/>
              </a:rPr>
            </a:b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ou</a:t>
            </a:r>
            <a:br>
              <a:rPr lang="en-US" sz="1200" dirty="0">
                <a:latin typeface="Huawei Sans" panose="020C0503030203020204" pitchFamily="34" charset="0"/>
                <a:ea typeface="方正兰亭黑简体" panose="02000000000000000000" pitchFamily="2" charset="-122"/>
                <a:cs typeface="Huawei Sans" panose="020C0503030203020204" pitchFamily="34" charset="0"/>
              </a:rPr>
            </a:b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(config)#</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a:latin typeface="Huawei Sans" panose="020C0503030203020204" pitchFamily="34" charset="0"/>
                <a:ea typeface="方正兰亭黑简体" panose="02000000000000000000" pitchFamily="2" charset="-122"/>
                <a:cs typeface="Huawei Sans" panose="020C0503030203020204" pitchFamily="34" charset="0"/>
              </a:rPr>
              <a:t>end-</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mux</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smart</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standard</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super</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459295" y="1247598"/>
            <a:ext cx="11089232" cy="369332"/>
          </a:xfrm>
          <a:prstGeom prst="rect">
            <a:avLst/>
          </a:prstGeom>
        </p:spPr>
        <p:txBody>
          <a:bodyPr wrap="square">
            <a:noAutofit/>
          </a:bodyPr>
          <a:lstStyle/>
          <a:p>
            <a:pPr marL="342900" indent="-342900" fontAlgn="ctr">
              <a:buFont typeface="+mj-lt"/>
              <a:buAutoNum type="arabicPeriod"/>
            </a:pPr>
            <a:r>
              <a:rPr lang="en-US" dirty="0" err="1">
                <a:latin typeface="Huawei Sans" panose="020C0503030203020204" pitchFamily="34" charset="0"/>
                <a:ea typeface="方正兰亭黑简体" panose="02000000000000000000" pitchFamily="2" charset="-122"/>
                <a:cs typeface="Huawei Sans" panose="020C0503030203020204" pitchFamily="34" charset="0"/>
              </a:rPr>
              <a:t>Criar</a:t>
            </a:r>
            <a:r>
              <a:rPr lang="en-US" dirty="0">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latin typeface="Huawei Sans" panose="020C0503030203020204" pitchFamily="34" charset="0"/>
                <a:ea typeface="方正兰亭黑简体" panose="02000000000000000000" pitchFamily="2" charset="-122"/>
                <a:cs typeface="Huawei Sans" panose="020C0503030203020204" pitchFamily="34" charset="0"/>
              </a:rPr>
              <a:t>uma</a:t>
            </a:r>
            <a:r>
              <a:rPr lang="en-US" dirty="0">
                <a:latin typeface="Huawei Sans" panose="020C0503030203020204" pitchFamily="34" charset="0"/>
                <a:ea typeface="方正兰亭黑简体" panose="02000000000000000000" pitchFamily="2" charset="-122"/>
                <a:cs typeface="Huawei Sans" panose="020C0503030203020204" pitchFamily="34" charset="0"/>
              </a:rPr>
              <a:t> VLAN.</a:t>
            </a:r>
          </a:p>
        </p:txBody>
      </p:sp>
      <p:sp>
        <p:nvSpPr>
          <p:cNvPr id="12" name="矩形 11"/>
          <p:cNvSpPr/>
          <p:nvPr/>
        </p:nvSpPr>
        <p:spPr>
          <a:xfrm>
            <a:off x="362036" y="2319960"/>
            <a:ext cx="11478030" cy="1015663"/>
          </a:xfrm>
          <a:prstGeom prst="rect">
            <a:avLst/>
          </a:prstGeom>
        </p:spPr>
        <p:txBody>
          <a:bodyPr wrap="square">
            <a:noAutofit/>
          </a:bodyPr>
          <a:lstStyle/>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Pré-requisitos: A VLAN a ser adicionada não existe no sistema e a VLAN de serviço não é uma VLAN reservada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Você pode adicionar uma VLAN ID, várias VLAN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consecutivas em lotes ou várias VLAN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IDs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discretas em lotes, conforme necessário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adicionar uma VLAN de gerenciamento com a VLAN ID como 100 e o tipo como padrão,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443466" y="3103524"/>
            <a:ext cx="11292954"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100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standard</a:t>
            </a:r>
          </a:p>
        </p:txBody>
      </p:sp>
      <p:sp>
        <p:nvSpPr>
          <p:cNvPr id="14" name="矩形 13"/>
          <p:cNvSpPr/>
          <p:nvPr/>
        </p:nvSpPr>
        <p:spPr>
          <a:xfrm>
            <a:off x="443466" y="3466436"/>
            <a:ext cx="10608699" cy="400110"/>
          </a:xfrm>
          <a:prstGeom prst="rect">
            <a:avLst/>
          </a:prstGeom>
        </p:spPr>
        <p:txBody>
          <a:bodyPr wrap="square">
            <a:noAutofit/>
          </a:bodyPr>
          <a:lstStyle/>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adicionar 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inteligentes 10 e 50-59 em lotes para transportar o serviço de acesso à Internet,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5" name="矩形 14"/>
          <p:cNvSpPr/>
          <p:nvPr/>
        </p:nvSpPr>
        <p:spPr>
          <a:xfrm>
            <a:off x="456306" y="3815542"/>
            <a:ext cx="11292782" cy="1388693"/>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10,50-59  smart</a:t>
            </a:r>
          </a:p>
          <a:p>
            <a:pPr lvl="1"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Command: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10,50-59 smart </a:t>
            </a:r>
          </a:p>
          <a:p>
            <a:pPr lvl="1"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It will take several minutes, and console may be timeout, please use command idle-timeout to set time limit </a:t>
            </a:r>
          </a:p>
          <a:p>
            <a:pPr lvl="1"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Are you sure to add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(y/n)[n]:</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y</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total of the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having been processed is 11 </a:t>
            </a:r>
          </a:p>
          <a:p>
            <a:pPr lvl="1"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rPr>
              <a:t>The total of the added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is 11</a:t>
            </a:r>
          </a:p>
        </p:txBody>
      </p:sp>
      <p:sp>
        <p:nvSpPr>
          <p:cNvPr id="16" name="矩形 15"/>
          <p:cNvSpPr/>
          <p:nvPr/>
        </p:nvSpPr>
        <p:spPr>
          <a:xfrm>
            <a:off x="465270" y="5581413"/>
            <a:ext cx="11292782"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i="1" dirty="0">
                <a:latin typeface="Huawei Sans" panose="020C0503030203020204" pitchFamily="34" charset="0"/>
                <a:ea typeface="方正兰亭黑简体" panose="02000000000000000000" pitchFamily="2" charset="-122"/>
                <a:cs typeface="Huawei Sans" panose="020C0503030203020204" pitchFamily="34" charset="0"/>
              </a:rPr>
              <a:t>100 to 159  </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smart</a:t>
            </a:r>
          </a:p>
        </p:txBody>
      </p:sp>
      <p:sp>
        <p:nvSpPr>
          <p:cNvPr id="17" name="矩形 16"/>
          <p:cNvSpPr/>
          <p:nvPr/>
        </p:nvSpPr>
        <p:spPr>
          <a:xfrm>
            <a:off x="443465" y="5228594"/>
            <a:ext cx="10608699" cy="400110"/>
          </a:xfrm>
          <a:prstGeom prst="rect">
            <a:avLst/>
          </a:prstGeom>
        </p:spPr>
        <p:txBody>
          <a:bodyPr wrap="square">
            <a:noAutofit/>
          </a:bodyPr>
          <a:lstStyle/>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adicionar 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inteligentes 100 a 159 em lotes para transportar o serviço de acesso à Internet,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64076099-240A-6298-D61E-041434B931B8}"/>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FAC905AC-25C4-79DA-77F1-7F2AB2A928D6}"/>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8C16652B-380B-1C01-24EF-ADB07B6EABF8}"/>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EE85473C-7DF4-1108-46F0-E680C38850BA}"/>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78D64F9B-B94C-AD8C-41A8-B185E2340AA8}"/>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A4BA1A74-0331-0B9F-F97C-DEEF7C611E5B}"/>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C92DDE3D-E2BA-C1A7-3AB9-397BEDD75AA4}"/>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71166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(2) </a:t>
            </a:r>
          </a:p>
        </p:txBody>
      </p:sp>
      <p:sp>
        <p:nvSpPr>
          <p:cNvPr id="10" name="矩形 9"/>
          <p:cNvSpPr/>
          <p:nvPr/>
        </p:nvSpPr>
        <p:spPr>
          <a:xfrm>
            <a:off x="442913" y="1618853"/>
            <a:ext cx="11306175"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description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description-value</a:t>
            </a:r>
          </a:p>
        </p:txBody>
      </p:sp>
      <p:sp>
        <p:nvSpPr>
          <p:cNvPr id="11" name="矩形 10"/>
          <p:cNvSpPr/>
          <p:nvPr/>
        </p:nvSpPr>
        <p:spPr>
          <a:xfrm>
            <a:off x="358070" y="1215842"/>
            <a:ext cx="11089232" cy="369332"/>
          </a:xfrm>
          <a:prstGeom prst="rect">
            <a:avLst/>
          </a:prstGeom>
        </p:spPr>
        <p:txBody>
          <a:bodyPr wrap="square">
            <a:noAutofit/>
          </a:bodyPr>
          <a:lstStyle/>
          <a:p>
            <a:pPr marL="342900" indent="-342900" fontAlgn="ctr">
              <a:buFont typeface="+mj-lt"/>
              <a:buAutoNum type="arabicPeriod" startAt="2"/>
            </a:pPr>
            <a:r>
              <a:rPr lang="pt-BR" sz="1800" dirty="0">
                <a:latin typeface="Huawei Sans" panose="020C0503030203020204" pitchFamily="34" charset="0"/>
                <a:ea typeface="方正兰亭黑简体" panose="02000000000000000000" pitchFamily="2" charset="-122"/>
                <a:cs typeface="Huawei Sans" panose="020C0503030203020204" pitchFamily="34" charset="0"/>
              </a:rPr>
              <a:t>(Opcional) Criar e excluir uma descrição de VLAN</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2" name="矩形 11"/>
          <p:cNvSpPr/>
          <p:nvPr/>
        </p:nvSpPr>
        <p:spPr>
          <a:xfrm>
            <a:off x="358070" y="2080511"/>
            <a:ext cx="11306175" cy="1015663"/>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Defina uma descrição para a VLAN. Para facilitar o gerenciamento, você precisa especificar um identificador para a VLAN, ou seja, nomear uma VLAN. A descrição de VLAN geralmente inclui as informações de uso e serviços da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A descrição é uma cadeia de 1 a 32 caracteres. O ponto de interrogação (?) não é suportado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358070" y="3063879"/>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definir a descrição da VLAN 100 como "management", faça o seguinte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442914" y="3478767"/>
            <a:ext cx="11306174" cy="338554"/>
          </a:xfrm>
          <a:prstGeom prst="rect">
            <a:avLst/>
          </a:prstGeom>
          <a:solidFill>
            <a:schemeClr val="bg1">
              <a:lumMod val="95000"/>
            </a:schemeClr>
          </a:solidFill>
          <a:ln>
            <a:noFill/>
          </a:ln>
        </p:spPr>
        <p:txBody>
          <a:bodyPr wrap="square">
            <a:noAutofit/>
          </a:bodyPr>
          <a:lstStyle/>
          <a:p>
            <a:pPr fontAlgn="ct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100 description management</a:t>
            </a:r>
          </a:p>
        </p:txBody>
      </p:sp>
      <p:sp>
        <p:nvSpPr>
          <p:cNvPr id="15" name="矩形 14"/>
          <p:cNvSpPr/>
          <p:nvPr/>
        </p:nvSpPr>
        <p:spPr>
          <a:xfrm>
            <a:off x="442914" y="3914144"/>
            <a:ext cx="11306174"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bydesc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description-value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6" name="矩形 15"/>
          <p:cNvSpPr/>
          <p:nvPr/>
        </p:nvSpPr>
        <p:spPr>
          <a:xfrm>
            <a:off x="358069" y="4252698"/>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Excluir a descrição de uma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7" name="矩形 16"/>
          <p:cNvSpPr/>
          <p:nvPr/>
        </p:nvSpPr>
        <p:spPr>
          <a:xfrm>
            <a:off x="358069" y="4581128"/>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excluir a descrição da VLAN 100, faça o seguinte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8" name="矩形 17"/>
          <p:cNvSpPr/>
          <p:nvPr/>
        </p:nvSpPr>
        <p:spPr>
          <a:xfrm>
            <a:off x="442914" y="5088185"/>
            <a:ext cx="11306174" cy="830997"/>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100</a:t>
            </a:r>
          </a:p>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ou</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bydesc</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management </a:t>
            </a:r>
          </a:p>
        </p:txBody>
      </p:sp>
      <p:grpSp>
        <p:nvGrpSpPr>
          <p:cNvPr id="3" name="组合 15">
            <a:extLst>
              <a:ext uri="{FF2B5EF4-FFF2-40B4-BE49-F238E27FC236}">
                <a16:creationId xmlns:a16="http://schemas.microsoft.com/office/drawing/2014/main" id="{8A229B6C-B6C1-47FE-7ACD-0F5950996491}"/>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DC7F9370-6BD7-6B82-24E9-32A48D1B8348}"/>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CC3C582D-F56C-6A0D-6526-BBD26E1FDA20}"/>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9F39932B-2F7B-5833-0A38-0924D6E2D592}"/>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F703EF5F-A760-AFE4-675C-9018991887FF}"/>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10C75185-FC2C-3DBA-F2C7-E8DF5BE4E679}"/>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B25DE004-21F1-DC54-9641-7A02D5FE5C88}"/>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413493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(3) </a:t>
            </a:r>
          </a:p>
        </p:txBody>
      </p:sp>
      <p:sp>
        <p:nvSpPr>
          <p:cNvPr id="10" name="矩形 9"/>
          <p:cNvSpPr/>
          <p:nvPr/>
        </p:nvSpPr>
        <p:spPr>
          <a:xfrm>
            <a:off x="454010" y="1518256"/>
            <a:ext cx="11306175" cy="720232"/>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(config)#</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vlan </a:t>
            </a: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q-in-q</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stacking</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 common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br>
              <a:rPr lang="en-US" sz="1200" dirty="0">
                <a:latin typeface="Huawei Sans" panose="020C0503030203020204" pitchFamily="34" charset="0"/>
                <a:ea typeface="方正兰亭黑简体" panose="02000000000000000000" pitchFamily="2" charset="-122"/>
                <a:cs typeface="Huawei Sans" panose="020C0503030203020204" pitchFamily="34" charset="0"/>
              </a:rPr>
            </a:b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ou</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Huawei Sans" panose="020C0503030203020204" pitchFamily="34" charset="0"/>
              <a:buChar char="▫"/>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i="1" dirty="0">
                <a:latin typeface="Huawei Sans" panose="020C0503030203020204" pitchFamily="34" charset="0"/>
                <a:ea typeface="方正兰亭黑简体" panose="02000000000000000000" pitchFamily="2" charset="-122"/>
                <a:cs typeface="Huawei Sans" panose="020C0503030203020204" pitchFamily="34" charset="0"/>
              </a:rPr>
              <a:t>-list </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q-in-q</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stacking</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 common</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1" name="矩形 10"/>
          <p:cNvSpPr/>
          <p:nvPr/>
        </p:nvSpPr>
        <p:spPr>
          <a:xfrm>
            <a:off x="348265" y="1176052"/>
            <a:ext cx="11089232" cy="369332"/>
          </a:xfrm>
          <a:prstGeom prst="rect">
            <a:avLst/>
          </a:prstGeom>
        </p:spPr>
        <p:txBody>
          <a:bodyPr wrap="square">
            <a:noAutofit/>
          </a:bodyPr>
          <a:lstStyle/>
          <a:p>
            <a:pPr marL="342900" indent="-342900" fontAlgn="ctr">
              <a:buFont typeface="+mj-lt"/>
              <a:buAutoNum type="arabicPeriod" startAt="3"/>
            </a:pP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Configurar</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o </a:t>
            </a: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atributo</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VLAN.</a:t>
            </a:r>
          </a:p>
        </p:txBody>
      </p:sp>
      <p:sp>
        <p:nvSpPr>
          <p:cNvPr id="12" name="矩形 11"/>
          <p:cNvSpPr/>
          <p:nvPr/>
        </p:nvSpPr>
        <p:spPr>
          <a:xfrm>
            <a:off x="430338" y="2135687"/>
            <a:ext cx="11391190" cy="400110"/>
          </a:xfrm>
          <a:prstGeom prst="rect">
            <a:avLst/>
          </a:prstGeom>
        </p:spPr>
        <p:txBody>
          <a:bodyPr wrap="square">
            <a:noAutofit/>
          </a:bodyPr>
          <a:lstStyle/>
          <a:p>
            <a:pPr fontAlgn="ctr">
              <a:lnSpc>
                <a:spcPts val="2400"/>
              </a:lnSpc>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é usado para definir o atributo da VLAN. O atributo padrão para uma nova VLAN é "common". No caso de um serviço de linha privada, você precisa definir o atributo de 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430338" y="2733713"/>
            <a:ext cx="10608699" cy="400110"/>
          </a:xfrm>
          <a:prstGeom prst="rect">
            <a:avLst/>
          </a:prstGeom>
        </p:spPr>
        <p:txBody>
          <a:bodyPr wrap="square">
            <a:noAutofit/>
          </a:bodyPr>
          <a:lstStyle/>
          <a:p>
            <a:pPr fontAlgn="ctr">
              <a:lnSpc>
                <a:spcPts val="2400"/>
              </a:lnSpc>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definir o atributo da VLAN 100 como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465107" y="3122191"/>
            <a:ext cx="11295078"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100 stacking</a:t>
            </a:r>
          </a:p>
        </p:txBody>
      </p:sp>
      <p:sp>
        <p:nvSpPr>
          <p:cNvPr id="15" name="矩形 14"/>
          <p:cNvSpPr/>
          <p:nvPr/>
        </p:nvSpPr>
        <p:spPr>
          <a:xfrm>
            <a:off x="483840" y="4123398"/>
            <a:ext cx="11337688" cy="700936"/>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(config)#undo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 q-in-q | stacking}</a:t>
            </a:r>
            <a:br>
              <a:rPr lang="en-US" sz="1200" dirty="0">
                <a:latin typeface="Huawei Sans" panose="020C0503030203020204" pitchFamily="34" charset="0"/>
                <a:ea typeface="方正兰亭黑简体" panose="02000000000000000000" pitchFamily="2" charset="-122"/>
                <a:cs typeface="Huawei Sans" panose="020C0503030203020204" pitchFamily="34" charset="0"/>
              </a:rPr>
            </a:b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ou</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Huawei Sans" panose="020C0503030203020204" pitchFamily="34" charset="0"/>
              <a:buChar char="▫"/>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i="1" dirty="0">
                <a:latin typeface="Huawei Sans" panose="020C0503030203020204" pitchFamily="34" charset="0"/>
                <a:ea typeface="方正兰亭黑简体" panose="02000000000000000000" pitchFamily="2" charset="-122"/>
                <a:cs typeface="Huawei Sans" panose="020C0503030203020204" pitchFamily="34" charset="0"/>
              </a:rPr>
              <a:t>-list </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q-in-q</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200" b="1" dirty="0">
                <a:latin typeface="Huawei Sans" panose="020C0503030203020204" pitchFamily="34" charset="0"/>
                <a:ea typeface="方正兰亭黑简体" panose="02000000000000000000" pitchFamily="2" charset="-122"/>
                <a:cs typeface="Huawei Sans" panose="020C0503030203020204" pitchFamily="34" charset="0"/>
              </a:rPr>
              <a:t>stacking</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6" name="矩形 15"/>
          <p:cNvSpPr/>
          <p:nvPr/>
        </p:nvSpPr>
        <p:spPr>
          <a:xfrm>
            <a:off x="399563" y="4681143"/>
            <a:ext cx="11452739" cy="400110"/>
          </a:xfrm>
          <a:prstGeom prst="rect">
            <a:avLst/>
          </a:prstGeom>
        </p:spPr>
        <p:txBody>
          <a:bodyPr wrap="square">
            <a:noAutofit/>
          </a:bodyPr>
          <a:lstStyle/>
          <a:p>
            <a:pPr fontAlgn="ctr">
              <a:lnSpc>
                <a:spcPts val="2400"/>
              </a:lnSpc>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undo</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é usado para cancelar o atributo de VLAN. Depois que o atributo de uma VLAN é cancelado com êxito, o atributo da VLAN muda para common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7" name="矩形 16"/>
          <p:cNvSpPr/>
          <p:nvPr/>
        </p:nvSpPr>
        <p:spPr>
          <a:xfrm>
            <a:off x="368789" y="5282772"/>
            <a:ext cx="10608699" cy="400110"/>
          </a:xfrm>
          <a:prstGeom prst="rect">
            <a:avLst/>
          </a:prstGeom>
        </p:spPr>
        <p:txBody>
          <a:bodyPr wrap="square">
            <a:noAutofit/>
          </a:bodyPr>
          <a:lstStyle/>
          <a:p>
            <a:pPr fontAlgn="ctr">
              <a:lnSpc>
                <a:spcPts val="2400"/>
              </a:lnSpc>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cancelar os atributos das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10 e 50-59,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8" name="矩形 17"/>
          <p:cNvSpPr/>
          <p:nvPr/>
        </p:nvSpPr>
        <p:spPr>
          <a:xfrm>
            <a:off x="462569" y="5645600"/>
            <a:ext cx="11300153"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10,50-59</a:t>
            </a:r>
          </a:p>
        </p:txBody>
      </p:sp>
      <p:sp>
        <p:nvSpPr>
          <p:cNvPr id="19" name="矩形 18"/>
          <p:cNvSpPr/>
          <p:nvPr/>
        </p:nvSpPr>
        <p:spPr>
          <a:xfrm>
            <a:off x="438253" y="3382096"/>
            <a:ext cx="10608699" cy="400110"/>
          </a:xfrm>
          <a:prstGeom prst="rect">
            <a:avLst/>
          </a:prstGeom>
        </p:spPr>
        <p:txBody>
          <a:bodyPr wrap="square">
            <a:noAutofit/>
          </a:bodyPr>
          <a:lstStyle/>
          <a:p>
            <a:pPr fontAlgn="ctr">
              <a:lnSpc>
                <a:spcPts val="2400"/>
              </a:lnSpc>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definir os atributos das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10 e 50-59 como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faça o seguinte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0" name="矩形 19"/>
          <p:cNvSpPr/>
          <p:nvPr/>
        </p:nvSpPr>
        <p:spPr>
          <a:xfrm>
            <a:off x="457089" y="3784844"/>
            <a:ext cx="11337689" cy="338554"/>
          </a:xfrm>
          <a:prstGeom prst="rect">
            <a:avLst/>
          </a:prstGeom>
          <a:solidFill>
            <a:schemeClr val="bg1">
              <a:lumMod val="95000"/>
            </a:schemeClr>
          </a:solidFill>
          <a:ln>
            <a:no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attrib</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10,50-59 q-in-q</a:t>
            </a:r>
          </a:p>
        </p:txBody>
      </p:sp>
      <p:grpSp>
        <p:nvGrpSpPr>
          <p:cNvPr id="3" name="组合 15">
            <a:extLst>
              <a:ext uri="{FF2B5EF4-FFF2-40B4-BE49-F238E27FC236}">
                <a16:creationId xmlns:a16="http://schemas.microsoft.com/office/drawing/2014/main" id="{8DE43F2D-FB06-8B39-369F-A37303A81C4E}"/>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4C0D0AA7-60D1-331E-8CF6-09F2FDDDEB09}"/>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93CF3D86-812A-C54E-5399-EC3844635D8D}"/>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9948BD3B-9C9E-2C2E-7EF6-7A925810D3D5}"/>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42E137BF-5C22-24F6-0EFE-4C18BBBE0E79}"/>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3E592F56-78B1-C14E-6D28-74691FA538CB}"/>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FA39725A-99B4-9021-23BE-C34F4B6B32EC}"/>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612975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(4) </a:t>
            </a:r>
          </a:p>
        </p:txBody>
      </p:sp>
      <p:sp>
        <p:nvSpPr>
          <p:cNvPr id="11" name="矩形 10"/>
          <p:cNvSpPr/>
          <p:nvPr/>
        </p:nvSpPr>
        <p:spPr>
          <a:xfrm>
            <a:off x="442913" y="1612793"/>
            <a:ext cx="11306175"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to</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end-</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frameid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slotid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portlist</a:t>
            </a:r>
            <a:endParaRPr 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376545" y="1193067"/>
            <a:ext cx="11089232" cy="369332"/>
          </a:xfrm>
          <a:prstGeom prst="rect">
            <a:avLst/>
          </a:prstGeom>
        </p:spPr>
        <p:txBody>
          <a:bodyPr wrap="square">
            <a:noAutofit/>
          </a:bodyPr>
          <a:lstStyle/>
          <a:p>
            <a:pPr marL="400050" indent="-400050" fontAlgn="ctr">
              <a:buFont typeface="+mj-lt"/>
              <a:buAutoNum type="arabicPeriod" startAt="4"/>
            </a:pPr>
            <a:r>
              <a:rPr lang="pt-BR" sz="1800" dirty="0">
                <a:latin typeface="Huawei Sans" panose="020C0503030203020204" pitchFamily="34" charset="0"/>
                <a:ea typeface="方正兰亭黑简体" panose="02000000000000000000" pitchFamily="2" charset="-122"/>
                <a:cs typeface="Huawei Sans" panose="020C0503030203020204" pitchFamily="34" charset="0"/>
              </a:rPr>
              <a:t>Configurar uma porta </a:t>
            </a:r>
            <a:r>
              <a:rPr lang="pt-BR" sz="18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800" dirty="0">
                <a:latin typeface="Huawei Sans" panose="020C0503030203020204" pitchFamily="34" charset="0"/>
                <a:ea typeface="方正兰亭黑简体" panose="02000000000000000000" pitchFamily="2" charset="-122"/>
                <a:cs typeface="Huawei Sans" panose="020C0503030203020204" pitchFamily="34" charset="0"/>
              </a:rPr>
              <a:t> da VLAN</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376545" y="1884685"/>
            <a:ext cx="11372543" cy="685509"/>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port</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é usado para adicionar uma porta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a uma VLAN. Para permitir que uma porta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transmita pacotes de usuários marcados com VLAN na direção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é necessário adicionar a porta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à VLAN. Depois disso, os pacotes com marcação de VLAN podem ser transmitidos pela porta</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376545" y="2820403"/>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adicionar a porta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0/9/0 da placa de controle à VLAN 100, faça o seguinte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5" name="矩形 14"/>
          <p:cNvSpPr/>
          <p:nvPr/>
        </p:nvSpPr>
        <p:spPr>
          <a:xfrm>
            <a:off x="442914" y="3206352"/>
            <a:ext cx="11306174" cy="33855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100 0/9 0</a:t>
            </a:r>
          </a:p>
        </p:txBody>
      </p:sp>
      <p:sp>
        <p:nvSpPr>
          <p:cNvPr id="16" name="矩形 15"/>
          <p:cNvSpPr/>
          <p:nvPr/>
        </p:nvSpPr>
        <p:spPr>
          <a:xfrm>
            <a:off x="376544" y="3485894"/>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adicionar as portas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0/9/0 e 0/9/1 da placa de controle às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100 a 109, faça o seguinte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7" name="矩形 16"/>
          <p:cNvSpPr/>
          <p:nvPr/>
        </p:nvSpPr>
        <p:spPr>
          <a:xfrm>
            <a:off x="442914" y="3860350"/>
            <a:ext cx="11306346" cy="2062103"/>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100 to 109 0/9 0-1</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port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100 to 109 0/9 0-1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It will take several minutes, and console may be timeout, please use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idle-timeout to set time limit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Are you sure to add standard port(s)? (y/n)[n]: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having been processed is 10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port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having been added is 1 </a:t>
            </a:r>
          </a:p>
        </p:txBody>
      </p:sp>
      <p:grpSp>
        <p:nvGrpSpPr>
          <p:cNvPr id="3" name="组合 15">
            <a:extLst>
              <a:ext uri="{FF2B5EF4-FFF2-40B4-BE49-F238E27FC236}">
                <a16:creationId xmlns:a16="http://schemas.microsoft.com/office/drawing/2014/main" id="{CDBCED91-3E37-2A5F-8934-B684D49F4AF2}"/>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3DDA3738-A3EC-BA65-ADAC-E303BEC5FD29}"/>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AF834632-EB71-4587-A8E7-8C531AD3238A}"/>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ECC31241-696D-DD95-174F-AD17525E6A6E}"/>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EA7C686D-1389-BC9D-D23E-BA84B6DCEBAE}"/>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5A78DD09-9FEC-DF8B-B9AA-90B931F743E4}"/>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B20270BF-8052-BD74-918A-64406624278F}"/>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602544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(5) </a:t>
            </a:r>
          </a:p>
        </p:txBody>
      </p:sp>
      <p:sp>
        <p:nvSpPr>
          <p:cNvPr id="10" name="矩形 9"/>
          <p:cNvSpPr/>
          <p:nvPr/>
        </p:nvSpPr>
        <p:spPr>
          <a:xfrm>
            <a:off x="442914" y="1797459"/>
            <a:ext cx="11306174"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port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to</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end-</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frameid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slotid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portlist</a:t>
            </a:r>
            <a:endParaRPr 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442913" y="1255959"/>
            <a:ext cx="11089232" cy="369332"/>
          </a:xfrm>
          <a:prstGeom prst="rect">
            <a:avLst/>
          </a:prstGeom>
        </p:spPr>
        <p:txBody>
          <a:bodyPr wrap="square">
            <a:noAutofit/>
          </a:bodyPr>
          <a:lstStyle/>
          <a:p>
            <a:pPr marL="342900" indent="-342900" fontAlgn="ctr">
              <a:buFont typeface="+mj-lt"/>
              <a:buAutoNum type="arabicPeriod" startAt="5"/>
            </a:pPr>
            <a:r>
              <a:rPr lang="pt-BR" sz="1800" dirty="0">
                <a:latin typeface="Huawei Sans" panose="020C0503030203020204" pitchFamily="34" charset="0"/>
                <a:ea typeface="方正兰亭黑简体" panose="02000000000000000000" pitchFamily="2" charset="-122"/>
                <a:cs typeface="Huawei Sans" panose="020C0503030203020204" pitchFamily="34" charset="0"/>
              </a:rPr>
              <a:t>Excluir uma porta </a:t>
            </a:r>
            <a:r>
              <a:rPr lang="pt-BR" sz="18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800" dirty="0">
                <a:latin typeface="Huawei Sans" panose="020C0503030203020204" pitchFamily="34" charset="0"/>
                <a:ea typeface="方正兰亭黑简体" panose="02000000000000000000" pitchFamily="2" charset="-122"/>
                <a:cs typeface="Huawei Sans" panose="020C0503030203020204" pitchFamily="34" charset="0"/>
              </a:rPr>
              <a:t> de uma VLAN</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2" name="矩形 11"/>
          <p:cNvSpPr/>
          <p:nvPr/>
        </p:nvSpPr>
        <p:spPr>
          <a:xfrm>
            <a:off x="356022" y="2180922"/>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undo</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port</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é usado para excluir uma porta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de uma VLAN. Depois disso, os pacotes marcados com VLAN não poderão ser transmitidos pela porta</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356022" y="2861736"/>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excluir as portas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0/9/0 e 0/9/1 na placa de controle das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100 a 109, faça o seguinte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442913" y="3360417"/>
            <a:ext cx="11306175" cy="2308324"/>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 port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100 to 109 0/9 0-1</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undo port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100 to 109 0/9 0-1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Warning: The operation may cause interruptions of many user services!</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It will take several minutes, and console may be timeout, please use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idle-timeout to set time limit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Are you sure to delete standard port(s)? (y/n)[n]: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having been processed is 10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port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having been deleted is 7 </a:t>
            </a:r>
          </a:p>
        </p:txBody>
      </p:sp>
      <p:grpSp>
        <p:nvGrpSpPr>
          <p:cNvPr id="3" name="组合 15">
            <a:extLst>
              <a:ext uri="{FF2B5EF4-FFF2-40B4-BE49-F238E27FC236}">
                <a16:creationId xmlns:a16="http://schemas.microsoft.com/office/drawing/2014/main" id="{7FD74B63-C2E7-9718-E50F-67FFFCA9CD1E}"/>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0EFF4DD0-C6C8-988B-342A-818DF7368C72}"/>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AEDA0EA8-1839-D92F-43D7-3A471CB9FB9F}"/>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E8935073-B851-7871-85B4-F13944E422C7}"/>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FB373DAB-4881-BF82-FEF9-69C26F54FFC0}"/>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7D61C734-F90E-D29D-6277-377E76D77E71}"/>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3E0C9C34-A3AF-9CC2-2BB1-BD0BE5C7B36D}"/>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382593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(6) </a:t>
            </a:r>
          </a:p>
        </p:txBody>
      </p:sp>
      <p:sp>
        <p:nvSpPr>
          <p:cNvPr id="10" name="矩形 9"/>
          <p:cNvSpPr/>
          <p:nvPr/>
        </p:nvSpPr>
        <p:spPr>
          <a:xfrm>
            <a:off x="442913" y="1797459"/>
            <a:ext cx="11306347" cy="804339"/>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-list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br>
              <a:rPr lang="en-US" sz="1600" dirty="0">
                <a:latin typeface="Huawei Sans" panose="020C0503030203020204" pitchFamily="34" charset="0"/>
                <a:ea typeface="方正兰亭黑简体" panose="02000000000000000000" pitchFamily="2" charset="-122"/>
                <a:cs typeface="Huawei Sans" panose="020C0503030203020204" pitchFamily="34" charset="0"/>
              </a:rPr>
            </a:b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ou</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end-</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1" name="矩形 10"/>
          <p:cNvSpPr/>
          <p:nvPr/>
        </p:nvSpPr>
        <p:spPr>
          <a:xfrm>
            <a:off x="337168" y="1259257"/>
            <a:ext cx="11089232" cy="369332"/>
          </a:xfrm>
          <a:prstGeom prst="rect">
            <a:avLst/>
          </a:prstGeom>
        </p:spPr>
        <p:txBody>
          <a:bodyPr wrap="square">
            <a:noAutofit/>
          </a:bodyPr>
          <a:lstStyle/>
          <a:p>
            <a:pPr marL="342900" indent="-342900" fontAlgn="ctr">
              <a:buFont typeface="+mj-lt"/>
              <a:buAutoNum type="arabicPeriod" startAt="6"/>
            </a:pP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Excluir</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uma</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VLAN.</a:t>
            </a:r>
          </a:p>
        </p:txBody>
      </p:sp>
      <p:sp>
        <p:nvSpPr>
          <p:cNvPr id="12" name="矩形 11"/>
          <p:cNvSpPr/>
          <p:nvPr/>
        </p:nvSpPr>
        <p:spPr>
          <a:xfrm>
            <a:off x="337168" y="2681724"/>
            <a:ext cx="11484044" cy="1015663"/>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undo</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é usado para excluir uma ou mais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do mesmo tipo em lotes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Antes de excluir uma VLAN, certifique-se de que sua interface de Camada 3, portas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e portas de serviço tenham sido excluídas. Se o MPLS tiver sido ativado para a VLAN, desative-o antes de excluir 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356022" y="3697387"/>
            <a:ext cx="10608699" cy="400110"/>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excluir 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10 e 50-59 em lotes, faça o seguinte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451877" y="4168319"/>
            <a:ext cx="11297383" cy="1569660"/>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10,50-59</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It will take several minutes, and console may be timeout, please use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idle-timeout to set time limit</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Are you sure to delete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(y/n)[n]: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y</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having been processed is 11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deleted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is 11</a:t>
            </a:r>
          </a:p>
        </p:txBody>
      </p:sp>
      <p:grpSp>
        <p:nvGrpSpPr>
          <p:cNvPr id="3" name="组合 15">
            <a:extLst>
              <a:ext uri="{FF2B5EF4-FFF2-40B4-BE49-F238E27FC236}">
                <a16:creationId xmlns:a16="http://schemas.microsoft.com/office/drawing/2014/main" id="{D2CB82B0-F4EB-1E38-FF86-C0C9BCDC1138}"/>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CB4EA312-9B5A-B857-033A-5CDE887BAC2F}"/>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53E411B9-C00E-1B55-2FE0-7E499CF1573F}"/>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0C329905-3EA1-9DEE-AE5E-4E0B2A81E402}"/>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FD55F7C6-130D-3E6E-3826-36D15277E82E}"/>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E0177763-8498-699B-B5A1-0E3ADB6B7837}"/>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A70C56FD-7AE7-C151-C84D-BED6D345259E}"/>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51991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(7) </a:t>
            </a:r>
          </a:p>
        </p:txBody>
      </p:sp>
      <p:sp>
        <p:nvSpPr>
          <p:cNvPr id="10" name="矩形 9"/>
          <p:cNvSpPr/>
          <p:nvPr/>
        </p:nvSpPr>
        <p:spPr>
          <a:xfrm>
            <a:off x="442913" y="1748945"/>
            <a:ext cx="11306175" cy="1156180"/>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rPr>
              <a:t>display </a:t>
            </a:r>
            <a:r>
              <a:rPr lang="en-US" sz="1600" b="1" dirty="0" err="1">
                <a:latin typeface="Huawei Sans" panose="020C0503030203020204" pitchFamily="34" charset="0"/>
              </a:rPr>
              <a:t>vlan</a:t>
            </a:r>
            <a:r>
              <a:rPr lang="en-US" sz="1600" dirty="0">
                <a:latin typeface="Huawei Sans" panose="020C0503030203020204" pitchFamily="34" charset="0"/>
              </a:rPr>
              <a:t> </a:t>
            </a:r>
            <a:r>
              <a:rPr lang="en-US" sz="1600" i="1" dirty="0" err="1">
                <a:latin typeface="Huawei Sans" panose="020C0503030203020204" pitchFamily="34" charset="0"/>
              </a:rPr>
              <a:t>vlanid</a:t>
            </a:r>
            <a:br>
              <a:rPr lang="en-US" sz="1600" i="1" dirty="0">
                <a:latin typeface="Huawei Sans" panose="020C0503030203020204" pitchFamily="34" charset="0"/>
              </a:rPr>
            </a:br>
            <a:r>
              <a:rPr lang="en-US" sz="1600" dirty="0">
                <a:latin typeface="Huawei Sans" panose="020C0503030203020204" pitchFamily="34" charset="0"/>
              </a:rPr>
              <a:t>or</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rPr>
              <a:t>display </a:t>
            </a:r>
            <a:r>
              <a:rPr lang="en-US" sz="1600" b="1" dirty="0" err="1">
                <a:latin typeface="Huawei Sans" panose="020C0503030203020204" pitchFamily="34" charset="0"/>
              </a:rPr>
              <a:t>vlan</a:t>
            </a:r>
            <a:r>
              <a:rPr lang="en-US" sz="1600" dirty="0">
                <a:latin typeface="Huawei Sans" panose="020C0503030203020204" pitchFamily="34" charset="0"/>
              </a:rPr>
              <a:t> </a:t>
            </a:r>
            <a:r>
              <a:rPr lang="en-US" sz="1600" i="1" dirty="0" err="1">
                <a:latin typeface="Huawei Sans" panose="020C0503030203020204" pitchFamily="34" charset="0"/>
              </a:rPr>
              <a:t>vlanid</a:t>
            </a:r>
            <a:r>
              <a:rPr lang="en-US" sz="1600" dirty="0">
                <a:latin typeface="Huawei Sans" panose="020C0503030203020204" pitchFamily="34" charset="0"/>
              </a:rPr>
              <a:t> </a:t>
            </a:r>
            <a:r>
              <a:rPr lang="en-US" sz="1600" b="1" dirty="0">
                <a:latin typeface="Huawei Sans" panose="020C0503030203020204" pitchFamily="34" charset="0"/>
              </a:rPr>
              <a:t>to</a:t>
            </a:r>
            <a:r>
              <a:rPr lang="en-US" sz="1600" dirty="0">
                <a:latin typeface="Huawei Sans" panose="020C0503030203020204" pitchFamily="34" charset="0"/>
              </a:rPr>
              <a:t> </a:t>
            </a:r>
            <a:r>
              <a:rPr lang="en-US" sz="1600" i="1" dirty="0">
                <a:latin typeface="Huawei Sans" panose="020C0503030203020204" pitchFamily="34" charset="0"/>
              </a:rPr>
              <a:t>end-</a:t>
            </a:r>
            <a:r>
              <a:rPr lang="en-US" sz="1600" i="1" dirty="0" err="1">
                <a:latin typeface="Huawei Sans" panose="020C0503030203020204" pitchFamily="34" charset="0"/>
              </a:rPr>
              <a:t>vlanid</a:t>
            </a:r>
            <a:r>
              <a:rPr lang="en-US" sz="1600" dirty="0">
                <a:latin typeface="Huawei Sans" panose="020C0503030203020204" pitchFamily="34" charset="0"/>
              </a:rPr>
              <a:t> [ </a:t>
            </a:r>
            <a:r>
              <a:rPr lang="en-US" sz="1600" b="1" dirty="0">
                <a:latin typeface="Huawei Sans" panose="020C0503030203020204" pitchFamily="34" charset="0"/>
              </a:rPr>
              <a:t>mux</a:t>
            </a:r>
            <a:r>
              <a:rPr lang="en-US" sz="1600" dirty="0">
                <a:latin typeface="Huawei Sans" panose="020C0503030203020204" pitchFamily="34" charset="0"/>
              </a:rPr>
              <a:t> | </a:t>
            </a:r>
            <a:r>
              <a:rPr lang="en-US" sz="1600" b="1" dirty="0">
                <a:latin typeface="Huawei Sans" panose="020C0503030203020204" pitchFamily="34" charset="0"/>
              </a:rPr>
              <a:t>smart</a:t>
            </a:r>
            <a:r>
              <a:rPr lang="en-US" sz="1600" dirty="0">
                <a:latin typeface="Huawei Sans" panose="020C0503030203020204" pitchFamily="34" charset="0"/>
              </a:rPr>
              <a:t> | </a:t>
            </a:r>
            <a:r>
              <a:rPr lang="en-US" sz="1600" b="1" dirty="0">
                <a:latin typeface="Huawei Sans" panose="020C0503030203020204" pitchFamily="34" charset="0"/>
              </a:rPr>
              <a:t>standard</a:t>
            </a:r>
            <a:r>
              <a:rPr lang="en-US" sz="1600" dirty="0">
                <a:latin typeface="Huawei Sans" panose="020C0503030203020204" pitchFamily="34" charset="0"/>
              </a:rPr>
              <a:t> | </a:t>
            </a:r>
            <a:r>
              <a:rPr lang="en-US" sz="1600" b="1" dirty="0">
                <a:latin typeface="Huawei Sans" panose="020C0503030203020204" pitchFamily="34" charset="0"/>
              </a:rPr>
              <a:t>super</a:t>
            </a:r>
            <a:r>
              <a:rPr lang="en-US" sz="1600" dirty="0">
                <a:latin typeface="Huawei Sans" panose="020C0503030203020204" pitchFamily="34" charset="0"/>
              </a:rPr>
              <a:t> ] [ </a:t>
            </a:r>
            <a:r>
              <a:rPr lang="en-US" sz="1600" b="1" dirty="0" err="1">
                <a:latin typeface="Huawei Sans" panose="020C0503030203020204" pitchFamily="34" charset="0"/>
              </a:rPr>
              <a:t>vlanattr</a:t>
            </a:r>
            <a:r>
              <a:rPr lang="en-US" sz="1600" dirty="0">
                <a:latin typeface="Huawei Sans" panose="020C0503030203020204" pitchFamily="34" charset="0"/>
              </a:rPr>
              <a:t> { </a:t>
            </a:r>
            <a:r>
              <a:rPr lang="en-US" sz="1600" b="1" dirty="0">
                <a:latin typeface="Huawei Sans" panose="020C0503030203020204" pitchFamily="34" charset="0"/>
              </a:rPr>
              <a:t>sub</a:t>
            </a:r>
            <a:r>
              <a:rPr lang="en-US" sz="1600" dirty="0">
                <a:latin typeface="Huawei Sans" panose="020C0503030203020204" pitchFamily="34" charset="0"/>
              </a:rPr>
              <a:t> | </a:t>
            </a:r>
            <a:r>
              <a:rPr lang="en-US" sz="1600" b="1" dirty="0">
                <a:latin typeface="Huawei Sans" panose="020C0503030203020204" pitchFamily="34" charset="0"/>
              </a:rPr>
              <a:t>common</a:t>
            </a:r>
            <a:r>
              <a:rPr lang="en-US" sz="1600" dirty="0">
                <a:latin typeface="Huawei Sans" panose="020C0503030203020204" pitchFamily="34" charset="0"/>
              </a:rPr>
              <a:t> | </a:t>
            </a:r>
            <a:r>
              <a:rPr lang="en-US" sz="1600" b="1" dirty="0">
                <a:latin typeface="Huawei Sans" panose="020C0503030203020204" pitchFamily="34" charset="0"/>
              </a:rPr>
              <a:t>q-in-q</a:t>
            </a:r>
            <a:r>
              <a:rPr lang="en-US" sz="1600" dirty="0">
                <a:latin typeface="Huawei Sans" panose="020C0503030203020204" pitchFamily="34" charset="0"/>
              </a:rPr>
              <a:t> | </a:t>
            </a:r>
            <a:r>
              <a:rPr lang="en-US" sz="1600" b="1" dirty="0">
                <a:latin typeface="Huawei Sans" panose="020C0503030203020204" pitchFamily="34" charset="0"/>
              </a:rPr>
              <a:t>stacking</a:t>
            </a:r>
            <a:r>
              <a:rPr lang="en-US" sz="1600" dirty="0">
                <a:latin typeface="Huawei Sans" panose="020C0503030203020204" pitchFamily="34" charset="0"/>
              </a:rPr>
              <a:t> } ] </a:t>
            </a:r>
          </a:p>
        </p:txBody>
      </p:sp>
      <p:sp>
        <p:nvSpPr>
          <p:cNvPr id="11" name="矩形 10"/>
          <p:cNvSpPr/>
          <p:nvPr/>
        </p:nvSpPr>
        <p:spPr>
          <a:xfrm>
            <a:off x="337168" y="1259673"/>
            <a:ext cx="11089232" cy="369332"/>
          </a:xfrm>
          <a:prstGeom prst="rect">
            <a:avLst/>
          </a:prstGeom>
        </p:spPr>
        <p:txBody>
          <a:bodyPr wrap="square">
            <a:noAutofit/>
          </a:bodyPr>
          <a:lstStyle/>
          <a:p>
            <a:pPr marL="342900" indent="-342900" fontAlgn="ctr">
              <a:buFont typeface="+mj-lt"/>
              <a:buAutoNum type="arabicPeriod" startAt="7"/>
            </a:pP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Consultar</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informações</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de VLAN.</a:t>
            </a:r>
          </a:p>
        </p:txBody>
      </p:sp>
      <p:sp>
        <p:nvSpPr>
          <p:cNvPr id="12" name="矩形 11"/>
          <p:cNvSpPr/>
          <p:nvPr/>
        </p:nvSpPr>
        <p:spPr>
          <a:xfrm>
            <a:off x="337168" y="2975499"/>
            <a:ext cx="10608699" cy="707886"/>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Esse comando é usado para consultar o número de série, o tipo, o atributo, as portas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e as portas de serviço de uma VLAN. Você pode consultar as informações da VLAN apenas por VLAN ID ou por VLAN ID + tipo de VLAN + atributo de VLAN</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442913" y="4235037"/>
            <a:ext cx="11306347"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rPr>
              <a:t>display </a:t>
            </a:r>
            <a:r>
              <a:rPr lang="en-US" sz="1600" b="1" dirty="0" err="1">
                <a:latin typeface="Huawei Sans" panose="020C0503030203020204" pitchFamily="34" charset="0"/>
              </a:rPr>
              <a:t>vlan</a:t>
            </a:r>
            <a:r>
              <a:rPr lang="en-US" sz="1600" b="1" dirty="0">
                <a:latin typeface="Huawei Sans" panose="020C0503030203020204" pitchFamily="34" charset="0"/>
              </a:rPr>
              <a:t> number</a:t>
            </a:r>
          </a:p>
        </p:txBody>
      </p:sp>
      <p:sp>
        <p:nvSpPr>
          <p:cNvPr id="14" name="矩形 13"/>
          <p:cNvSpPr/>
          <p:nvPr/>
        </p:nvSpPr>
        <p:spPr>
          <a:xfrm>
            <a:off x="346595" y="4786412"/>
            <a:ext cx="10608699" cy="400110"/>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This command is used to query the number of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19B987AE-AEA9-CF7C-BA29-65CABDCE443A}"/>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13D85127-DCC3-A576-7017-47F02CCDD475}"/>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23F73800-C7A2-5BFB-90C9-FF2E7E43FBB2}"/>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562E3D7D-6FC4-F9E9-D05E-D7E203A285E4}"/>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AB383B64-180C-D330-832D-081DDAE2D936}"/>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65E67461-09BA-A464-0738-F9F3DB95C2C3}"/>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9C2F314D-5C7E-DA72-126A-8ED205378C4C}"/>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637646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BR" sz="1800" dirty="0">
                <a:latin typeface="Huawei Sans" panose="020C0503030203020204" pitchFamily="34" charset="0"/>
              </a:rPr>
              <a:t>Para consultar informações sobre a VLAN 100, faça o seguinte</a:t>
            </a:r>
            <a:r>
              <a:rPr lang="en-US" sz="1800" dirty="0">
                <a:latin typeface="Huawei Sans" panose="020C0503030203020204" pitchFamily="34" charset="0"/>
              </a:rPr>
              <a:t>:</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(8) </a:t>
            </a:r>
          </a:p>
        </p:txBody>
      </p:sp>
      <p:sp>
        <p:nvSpPr>
          <p:cNvPr id="11" name="矩形 10"/>
          <p:cNvSpPr/>
          <p:nvPr/>
        </p:nvSpPr>
        <p:spPr>
          <a:xfrm>
            <a:off x="835676" y="1687077"/>
            <a:ext cx="10590723" cy="4260141"/>
          </a:xfrm>
          <a:prstGeom prst="rect">
            <a:avLst/>
          </a:prstGeom>
          <a:solidFill>
            <a:schemeClr val="bg1">
              <a:lumMod val="95000"/>
            </a:schemeClr>
          </a:solidFill>
          <a:ln>
            <a:noFill/>
          </a:ln>
        </p:spPr>
        <p:txBody>
          <a:bodyPr wrap="square">
            <a:noAutofit/>
          </a:bodyPr>
          <a:lstStyle/>
          <a:p>
            <a:pPr marL="285750" indent="-285750" fontAlgn="ctr">
              <a:lnSpc>
                <a:spcPts val="1300"/>
              </a:lnSpc>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display</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b="1" dirty="0">
                <a:latin typeface="Huawei Sans" panose="020C0503030203020204" pitchFamily="34" charset="0"/>
                <a:ea typeface="方正兰亭黑简体" panose="02000000000000000000" pitchFamily="2" charset="-122"/>
                <a:cs typeface="Huawei Sans" panose="020C0503030203020204" pitchFamily="34" charset="0"/>
              </a:rPr>
              <a:t> 100</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&lt;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cr</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&gt;|inner-</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&lt;K&gt;|to&lt;K&gt;||&lt;K&gt; }: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display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100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ID: 100</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name: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VLAN_0100</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type: smart</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attribute: common</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description:</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forwarding mode in control board: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-MAC</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forwarding mode: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-MAC</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broadcast packet forwarding policy: forward</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unknown multicast packet forwarding policy: forward</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unknown unicast packet forwarding policy: forward</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bind service profile ID: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bind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RAIO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profile index: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priority: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Standard port number: 0</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INDEX  TYPE  STATE F /S /P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VPI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VCI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FLOWTYPE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FLOWPARA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CVLAN</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222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vdl</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down  0 /3 /0  -    -     -        -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Service virtual port number: 1</a:t>
            </a:r>
          </a:p>
          <a:p>
            <a:pPr lvl="1" fontAlgn="ctr">
              <a:lnSpc>
                <a:spcPts val="13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  Note: F--Frame, S--Slot, P--Port,</a:t>
            </a:r>
          </a:p>
        </p:txBody>
      </p:sp>
      <p:grpSp>
        <p:nvGrpSpPr>
          <p:cNvPr id="4" name="组合 15">
            <a:extLst>
              <a:ext uri="{FF2B5EF4-FFF2-40B4-BE49-F238E27FC236}">
                <a16:creationId xmlns:a16="http://schemas.microsoft.com/office/drawing/2014/main" id="{A18F2DDC-0657-5BF1-0234-BC53DB08658A}"/>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759E7C3F-E531-758E-BB91-2F618FF69EF1}"/>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7CA4340A-8868-0926-B3E9-E3A0A4BC2370}"/>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67DA2A1A-1536-8A0A-4E82-325C6CC0BE9E}"/>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656E3CAB-7A08-B3CA-9349-8231577C630D}"/>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7D9EBA1C-3413-90D1-5556-CD50F1DC71D1}"/>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0" name="燕尾形 8">
              <a:extLst>
                <a:ext uri="{FF2B5EF4-FFF2-40B4-BE49-F238E27FC236}">
                  <a16:creationId xmlns:a16="http://schemas.microsoft.com/office/drawing/2014/main" id="{1B9D6E18-E3CA-DB26-359F-67B1928C9E0F}"/>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6695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BR" b="1" dirty="0">
                <a:latin typeface="Huawei Sans" panose="020C0503030203020204" pitchFamily="34" charset="0"/>
                <a:cs typeface="Huawei Sans" panose="020C0503030203020204" pitchFamily="34" charset="0"/>
              </a:rPr>
              <a:t>VLAN de Rede de Acesso</a:t>
            </a:r>
            <a:endParaRPr lang="en-US" b="1" dirty="0">
              <a:latin typeface="Huawei Sans" panose="020C0503030203020204" pitchFamily="34" charset="0"/>
              <a:cs typeface="Huawei Sans" panose="020C0503030203020204" pitchFamily="34" charset="0"/>
            </a:endParaRPr>
          </a:p>
          <a:p>
            <a:pPr lvl="1">
              <a:buFont typeface="Huawei Sans" panose="020C0503030203020204" pitchFamily="34" charset="0"/>
              <a:buChar char="▪"/>
            </a:pPr>
            <a:r>
              <a:rPr lang="en-US" b="1" dirty="0" err="1">
                <a:latin typeface="Huawei Sans" panose="020C0503030203020204" pitchFamily="34" charset="0"/>
                <a:cs typeface="Huawei Sans" panose="020C0503030203020204" pitchFamily="34" charset="0"/>
              </a:rPr>
              <a:t>Visão</a:t>
            </a:r>
            <a:r>
              <a:rPr lang="en-US" b="1" dirty="0">
                <a:latin typeface="Huawei Sans" panose="020C0503030203020204" pitchFamily="34" charset="0"/>
                <a:cs typeface="Huawei Sans" panose="020C0503030203020204" pitchFamily="34" charset="0"/>
              </a:rPr>
              <a:t> </a:t>
            </a:r>
            <a:r>
              <a:rPr lang="en-US" b="1" dirty="0" err="1">
                <a:latin typeface="Huawei Sans" panose="020C0503030203020204" pitchFamily="34" charset="0"/>
                <a:cs typeface="Huawei Sans" panose="020C0503030203020204" pitchFamily="34" charset="0"/>
              </a:rPr>
              <a:t>Geral</a:t>
            </a:r>
            <a:r>
              <a:rPr lang="en-US" b="1" dirty="0">
                <a:latin typeface="Huawei Sans" panose="020C0503030203020204" pitchFamily="34" charset="0"/>
                <a:cs typeface="Huawei Sans" panose="020C0503030203020204" pitchFamily="34" charset="0"/>
              </a:rPr>
              <a:t> de VLAN</a:t>
            </a:r>
          </a:p>
          <a:p>
            <a:pPr lvl="1">
              <a:buFont typeface="Huawei Sans" panose="020C0503030203020204" pitchFamily="34" charset="0"/>
              <a:buChar char="▪"/>
            </a:pPr>
            <a:r>
              <a:rPr lang="en-US" b="1" dirty="0" err="1">
                <a:latin typeface="Huawei Sans" panose="020C0503030203020204" pitchFamily="34" charset="0"/>
                <a:cs typeface="Huawei Sans" panose="020C0503030203020204" pitchFamily="34" charset="0"/>
              </a:rPr>
              <a:t>Tipos</a:t>
            </a:r>
            <a:r>
              <a:rPr lang="en-US" b="1" dirty="0">
                <a:latin typeface="Huawei Sans" panose="020C0503030203020204" pitchFamily="34" charset="0"/>
                <a:cs typeface="Huawei Sans" panose="020C0503030203020204" pitchFamily="34" charset="0"/>
              </a:rPr>
              <a:t> de VLAN (VLAN Standard, VLAN Smart, VLAN MUX e Super VLAN)</a:t>
            </a:r>
          </a:p>
          <a:p>
            <a:pPr lvl="1">
              <a:buFont typeface="Huawei Sans" panose="020C0503030203020204" pitchFamily="34" charset="0"/>
              <a:buChar char="▪"/>
            </a:pPr>
            <a:r>
              <a:rPr lang="fr-FR" b="1" dirty="0">
                <a:latin typeface="Huawei Sans" panose="020C0503030203020204" pitchFamily="34" charset="0"/>
                <a:cs typeface="Huawei Sans" panose="020C0503030203020204" pitchFamily="34" charset="0"/>
              </a:rPr>
              <a:t>Atributos de VLAN (Common, Stacking e QinQ)</a:t>
            </a:r>
            <a:endParaRPr lang="en-US" b="1" dirty="0">
              <a:latin typeface="Huawei Sans" panose="020C0503030203020204" pitchFamily="34" charset="0"/>
              <a:cs typeface="Huawei Sans" panose="020C0503030203020204" pitchFamily="34" charset="0"/>
            </a:endParaRPr>
          </a:p>
          <a:p>
            <a:pPr lvl="1">
              <a:buFont typeface="Huawei Sans" panose="020C0503030203020204" pitchFamily="34" charset="0"/>
              <a:buChar char="▪"/>
            </a:pPr>
            <a:r>
              <a:rPr lang="en-US" b="1" dirty="0" err="1">
                <a:latin typeface="Huawei Sans" panose="020C0503030203020204" pitchFamily="34" charset="0"/>
                <a:cs typeface="Huawei Sans" panose="020C0503030203020204" pitchFamily="34" charset="0"/>
              </a:rPr>
              <a:t>Tradução</a:t>
            </a:r>
            <a:r>
              <a:rPr lang="en-US" b="1" dirty="0">
                <a:latin typeface="Huawei Sans" panose="020C0503030203020204" pitchFamily="34" charset="0"/>
                <a:cs typeface="Huawei Sans" panose="020C0503030203020204" pitchFamily="34" charset="0"/>
              </a:rPr>
              <a:t> de VLAN</a:t>
            </a:r>
          </a:p>
          <a:p>
            <a:pPr lvl="1">
              <a:buFont typeface="Huawei Sans" panose="020C0503030203020204" pitchFamily="34" charset="0"/>
              <a:buChar char="▪"/>
            </a:pPr>
            <a:r>
              <a:rPr lang="pt-BR" b="1" dirty="0">
                <a:latin typeface="Huawei Sans" panose="020C0503030203020204" pitchFamily="34" charset="0"/>
                <a:cs typeface="Huawei Sans" panose="020C0503030203020204" pitchFamily="34" charset="0"/>
              </a:rPr>
              <a:t>Sugestões de Planejamento de VLAN</a:t>
            </a:r>
            <a:endParaRPr lang="en-US" b="1" dirty="0">
              <a:latin typeface="Huawei Sans" panose="020C0503030203020204" pitchFamily="34" charset="0"/>
              <a:cs typeface="Huawei Sans" panose="020C0503030203020204" pitchFamily="34" charset="0"/>
            </a:endParaRPr>
          </a:p>
          <a:p>
            <a:pPr lvl="1">
              <a:buFont typeface="Huawei Sans" panose="020C0503030203020204" pitchFamily="34" charset="0"/>
              <a:buChar char="▪"/>
            </a:pPr>
            <a:r>
              <a:rPr lang="en-US" b="1" dirty="0" err="1">
                <a:latin typeface="Huawei Sans" panose="020C0503030203020204" pitchFamily="34" charset="0"/>
                <a:cs typeface="Huawei Sans" panose="020C0503030203020204" pitchFamily="34" charset="0"/>
              </a:rPr>
              <a:t>Configuração</a:t>
            </a:r>
            <a:r>
              <a:rPr lang="en-US" b="1" dirty="0">
                <a:latin typeface="Huawei Sans" panose="020C0503030203020204" pitchFamily="34" charset="0"/>
                <a:cs typeface="Huawei Sans" panose="020C0503030203020204" pitchFamily="34" charset="0"/>
              </a:rPr>
              <a:t> de VLAN</a:t>
            </a:r>
          </a:p>
          <a:p>
            <a:r>
              <a:rPr lang="en-US" dirty="0" err="1">
                <a:solidFill>
                  <a:schemeClr val="bg1">
                    <a:lumMod val="50000"/>
                  </a:schemeClr>
                </a:solidFill>
                <a:latin typeface="Huawei Sans" panose="020C0503030203020204" pitchFamily="34" charset="0"/>
                <a:cs typeface="Huawei Sans" panose="020C0503030203020204" pitchFamily="34" charset="0"/>
              </a:rPr>
              <a:t>Fluxo</a:t>
            </a:r>
            <a:r>
              <a:rPr lang="en-US" dirty="0">
                <a:solidFill>
                  <a:schemeClr val="bg1">
                    <a:lumMod val="50000"/>
                  </a:schemeClr>
                </a:solidFill>
                <a:latin typeface="Huawei Sans" panose="020C0503030203020204" pitchFamily="34" charset="0"/>
                <a:cs typeface="Huawei Sans" panose="020C0503030203020204" pitchFamily="34" charset="0"/>
              </a:rPr>
              <a:t> de </a:t>
            </a:r>
            <a:r>
              <a:rPr lang="en-US" dirty="0" err="1">
                <a:solidFill>
                  <a:schemeClr val="bg1">
                    <a:lumMod val="50000"/>
                  </a:schemeClr>
                </a:solidFill>
                <a:latin typeface="Huawei Sans" panose="020C0503030203020204" pitchFamily="34" charset="0"/>
                <a:cs typeface="Huawei Sans" panose="020C0503030203020204" pitchFamily="34" charset="0"/>
              </a:rPr>
              <a:t>Serviços</a:t>
            </a:r>
            <a:endParaRPr lang="en-US" dirty="0">
              <a:solidFill>
                <a:schemeClr val="bg1">
                  <a:lumMod val="50000"/>
                </a:schemeClr>
              </a:solidFill>
              <a:latin typeface="Huawei Sans" panose="020C0503030203020204" pitchFamily="34" charset="0"/>
              <a:cs typeface="Huawei Sans" panose="020C0503030203020204" pitchFamily="34" charset="0"/>
            </a:endParaRPr>
          </a:p>
          <a:p>
            <a:r>
              <a:rPr lang="en-US" dirty="0" err="1">
                <a:solidFill>
                  <a:schemeClr val="bg1">
                    <a:lumMod val="50000"/>
                  </a:schemeClr>
                </a:solidFill>
                <a:latin typeface="Huawei Sans" panose="020C0503030203020204" pitchFamily="34" charset="0"/>
                <a:cs typeface="Huawei Sans" panose="020C0503030203020204" pitchFamily="34" charset="0"/>
              </a:rPr>
              <a:t>Interoperação</a:t>
            </a:r>
            <a:r>
              <a:rPr lang="en-US" dirty="0">
                <a:solidFill>
                  <a:schemeClr val="bg1">
                    <a:lumMod val="50000"/>
                  </a:schemeClr>
                </a:solidFill>
                <a:latin typeface="Huawei Sans" panose="020C0503030203020204" pitchFamily="34" charset="0"/>
                <a:cs typeface="Huawei Sans" panose="020C0503030203020204" pitchFamily="34" charset="0"/>
              </a:rPr>
              <a:t> da </a:t>
            </a:r>
            <a:r>
              <a:rPr lang="en-US" dirty="0" err="1">
                <a:solidFill>
                  <a:schemeClr val="bg1">
                    <a:lumMod val="50000"/>
                  </a:schemeClr>
                </a:solidFill>
                <a:latin typeface="Huawei Sans" panose="020C0503030203020204" pitchFamily="34" charset="0"/>
                <a:cs typeface="Huawei Sans" panose="020C0503030203020204" pitchFamily="34" charset="0"/>
              </a:rPr>
              <a:t>Camada</a:t>
            </a:r>
            <a:r>
              <a:rPr lang="en-US" dirty="0">
                <a:solidFill>
                  <a:schemeClr val="bg1">
                    <a:lumMod val="50000"/>
                  </a:schemeClr>
                </a:solidFill>
                <a:latin typeface="Huawei Sans" panose="020C0503030203020204" pitchFamily="34" charset="0"/>
                <a:cs typeface="Huawei Sans" panose="020C0503030203020204" pitchFamily="34" charset="0"/>
              </a:rPr>
              <a:t> 2</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362978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BR" sz="1800" dirty="0">
                <a:latin typeface="Huawei Sans" panose="020C0503030203020204" pitchFamily="34" charset="0"/>
              </a:rPr>
              <a:t>Para consultar o número de </a:t>
            </a:r>
            <a:r>
              <a:rPr lang="pt-BR" sz="1800" dirty="0" err="1">
                <a:latin typeface="Huawei Sans" panose="020C0503030203020204" pitchFamily="34" charset="0"/>
              </a:rPr>
              <a:t>VLANs</a:t>
            </a:r>
            <a:r>
              <a:rPr lang="pt-BR" sz="1800" dirty="0">
                <a:latin typeface="Huawei Sans" panose="020C0503030203020204" pitchFamily="34" charset="0"/>
              </a:rPr>
              <a:t>, faça o seguinte</a:t>
            </a:r>
            <a:r>
              <a:rPr lang="en-US" sz="1800" dirty="0">
                <a:latin typeface="Huawei Sans" panose="020C0503030203020204" pitchFamily="34" charset="0"/>
              </a:rPr>
              <a:t>:</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(9) </a:t>
            </a:r>
          </a:p>
        </p:txBody>
      </p:sp>
      <p:sp>
        <p:nvSpPr>
          <p:cNvPr id="11" name="矩形 10"/>
          <p:cNvSpPr/>
          <p:nvPr/>
        </p:nvSpPr>
        <p:spPr>
          <a:xfrm>
            <a:off x="820615" y="1890580"/>
            <a:ext cx="10605785" cy="4031873"/>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display</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number</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&lt;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cr</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&gt;||&lt;K&gt; }: </a:t>
            </a:r>
          </a:p>
          <a:p>
            <a:pPr lvl="1" fontAlgn="ct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display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number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in system :   13</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Count by the type of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MUX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smart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12</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standard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1</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super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Count by the attribute of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common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13</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QinQ</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stacking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sub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    0</a:t>
            </a:r>
          </a:p>
        </p:txBody>
      </p:sp>
      <p:grpSp>
        <p:nvGrpSpPr>
          <p:cNvPr id="4" name="组合 15">
            <a:extLst>
              <a:ext uri="{FF2B5EF4-FFF2-40B4-BE49-F238E27FC236}">
                <a16:creationId xmlns:a16="http://schemas.microsoft.com/office/drawing/2014/main" id="{EDECA10D-45D7-BB4F-F23E-5A834D69689F}"/>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5CA84ED9-E18B-CA64-17F8-C8AA568AEEF0}"/>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164ED800-493C-4111-DFEA-546E260BB108}"/>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7C3CE9E0-8F7A-85A8-14F4-D45347359E12}"/>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828A742A-1C03-53E6-F1C0-B1A2DC42CFA9}"/>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BD39D8A1-EE0B-FA50-1603-5B075B652BBB}"/>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0" name="燕尾形 8">
              <a:extLst>
                <a:ext uri="{FF2B5EF4-FFF2-40B4-BE49-F238E27FC236}">
                  <a16:creationId xmlns:a16="http://schemas.microsoft.com/office/drawing/2014/main" id="{605545D2-F2DC-5EDD-2276-652AF3B3F140}"/>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648628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(10) </a:t>
            </a:r>
          </a:p>
        </p:txBody>
      </p:sp>
      <p:sp>
        <p:nvSpPr>
          <p:cNvPr id="10" name="矩形 9"/>
          <p:cNvSpPr/>
          <p:nvPr/>
        </p:nvSpPr>
        <p:spPr>
          <a:xfrm>
            <a:off x="442913" y="1708070"/>
            <a:ext cx="11306347"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supervlanid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end-</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1" name="矩形 10"/>
          <p:cNvSpPr/>
          <p:nvPr/>
        </p:nvSpPr>
        <p:spPr>
          <a:xfrm>
            <a:off x="357659" y="1262825"/>
            <a:ext cx="11089232" cy="369332"/>
          </a:xfrm>
          <a:prstGeom prst="rect">
            <a:avLst/>
          </a:prstGeom>
        </p:spPr>
        <p:txBody>
          <a:bodyPr wrap="square">
            <a:noAutofit/>
          </a:bodyPr>
          <a:lstStyle/>
          <a:p>
            <a:pPr marL="342900" indent="-342900" fontAlgn="ctr">
              <a:buFont typeface="+mj-lt"/>
              <a:buAutoNum type="arabicPeriod" startAt="7"/>
            </a:pP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Configurar</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800" dirty="0" err="1">
                <a:latin typeface="Huawei Sans" panose="020C0503030203020204" pitchFamily="34" charset="0"/>
                <a:ea typeface="方正兰亭黑简体" panose="02000000000000000000" pitchFamily="2" charset="-122"/>
                <a:cs typeface="Huawei Sans" panose="020C0503030203020204" pitchFamily="34" charset="0"/>
              </a:rPr>
              <a:t>uma</a:t>
            </a:r>
            <a:r>
              <a:rPr lang="en-US" sz="1800" dirty="0">
                <a:latin typeface="Huawei Sans" panose="020C0503030203020204" pitchFamily="34" charset="0"/>
                <a:ea typeface="方正兰亭黑简体" panose="02000000000000000000" pitchFamily="2" charset="-122"/>
                <a:cs typeface="Huawei Sans" panose="020C0503030203020204" pitchFamily="34" charset="0"/>
              </a:rPr>
              <a:t> super VLAN.</a:t>
            </a:r>
          </a:p>
        </p:txBody>
      </p:sp>
      <p:sp>
        <p:nvSpPr>
          <p:cNvPr id="12" name="矩形 11"/>
          <p:cNvSpPr/>
          <p:nvPr/>
        </p:nvSpPr>
        <p:spPr>
          <a:xfrm>
            <a:off x="357659" y="2169555"/>
            <a:ext cx="11391429" cy="2246769"/>
          </a:xfrm>
          <a:prstGeom prst="rect">
            <a:avLst/>
          </a:prstGeom>
        </p:spPr>
        <p:txBody>
          <a:bodyPr wrap="square">
            <a:noAutofit/>
          </a:bodyPr>
          <a:lstStyle/>
          <a:p>
            <a:pPr algn="just"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é usado para adicionar uma sub VLAN a uma super VLAN especificada</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algn="just"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Somente uma VLAN inteligente ou MUX com o atributo comum pode ser usada como uma sub VLAN. Você pode executar o comando </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display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consultar o tipo e o atributo de uma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algn="just"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As sub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em uma super VLAN são isoladas umas das outras na Camada 2. Você pode executar 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arp</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proxy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ativar o proxy ARP para sub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a fim de obter intercomunicação na Camada 3</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algn="just"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Somente uma sub VLAN existente pode ser adicionada a uma super VLAN especificada. Você pode executar 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para adicionar uma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a:p>
            <a:pPr algn="just"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sistema altera automaticamente o atributo de uma VLAN adicionada a uma super VLAN para "sub". Você pode executar o comando display </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 para consultar as informações da 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矩形 12"/>
          <p:cNvSpPr/>
          <p:nvPr/>
        </p:nvSpPr>
        <p:spPr>
          <a:xfrm>
            <a:off x="456882" y="5158620"/>
            <a:ext cx="11292206" cy="338554"/>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supervlanid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to</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end-</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p>
        </p:txBody>
      </p:sp>
      <p:sp>
        <p:nvSpPr>
          <p:cNvPr id="14" name="矩形 13"/>
          <p:cNvSpPr/>
          <p:nvPr/>
        </p:nvSpPr>
        <p:spPr>
          <a:xfrm>
            <a:off x="359854" y="5586583"/>
            <a:ext cx="10608699" cy="377732"/>
          </a:xfrm>
          <a:prstGeom prst="rect">
            <a:avLst/>
          </a:prstGeom>
        </p:spPr>
        <p:txBody>
          <a:bodyPr wrap="square">
            <a:noAutofit/>
          </a:bodyPr>
          <a:lstStyle/>
          <a:p>
            <a:pPr fontAlgn="ctr">
              <a:lnSpc>
                <a:spcPts val="2400"/>
              </a:lnSpc>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comando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undo</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pt-BR"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é usado para excluir uma sub VLAN de uma super VLAN especificada</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03D6D879-2E50-2D13-604C-331278A5F0F7}"/>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666EB663-FAB1-F1BB-D059-AE811A7ECAF0}"/>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D0109453-F3DC-E2A7-0C0A-9A5A2D225F60}"/>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DF79D9D7-9214-0B58-12AA-9964230D6BEF}"/>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DBF5FB4D-766D-2F06-9C19-8D6024F8B1F3}"/>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0D8ED2FC-70EF-6D0B-CE45-43F0535BF17A}"/>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70BC083F-1CC9-041F-B847-02800C940D91}"/>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769518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BR" sz="1800" dirty="0">
                <a:latin typeface="Huawei Sans" panose="020C0503030203020204" pitchFamily="34" charset="0"/>
              </a:rPr>
              <a:t>Para adicionar a VLAN 200 à super VLAN 10 como uma sub VLAN por meio da interface de camada 3 da super VLAN, faça o seguinte </a:t>
            </a:r>
            <a:r>
              <a:rPr lang="en-US" sz="1800" dirty="0">
                <a:latin typeface="Huawei Sans" panose="020C0503030203020204" pitchFamily="34" charset="0"/>
              </a:rPr>
              <a:t>:</a:t>
            </a:r>
          </a:p>
          <a:p>
            <a:endParaRPr lang="en-US" altLang="zh-CN" sz="18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(11) </a:t>
            </a:r>
          </a:p>
        </p:txBody>
      </p:sp>
      <p:sp>
        <p:nvSpPr>
          <p:cNvPr id="11" name="矩形 10"/>
          <p:cNvSpPr/>
          <p:nvPr/>
        </p:nvSpPr>
        <p:spPr>
          <a:xfrm>
            <a:off x="824159" y="2145908"/>
            <a:ext cx="10602241" cy="3785652"/>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supervlanid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&lt;U&gt;&lt;1,4093&gt; }:10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&lt;K&gt;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&lt;U&gt;&lt;1,4093&gt; }:200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&lt;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cr</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&gt;|to&lt;K&gt; }: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200</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is being executed, please wait: 100%</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interface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vlanif</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10</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-if-</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vlanif10</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ip</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address 10.0.0.254 24</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arp</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proxy enable </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-if-</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vlanif10</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arp</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proxy enable</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-if-</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vlanif10</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arp</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proxy enable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200</a:t>
            </a:r>
          </a:p>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-if-</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vlanif10</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quit</a:t>
            </a:r>
          </a:p>
        </p:txBody>
      </p:sp>
      <p:grpSp>
        <p:nvGrpSpPr>
          <p:cNvPr id="4" name="组合 15">
            <a:extLst>
              <a:ext uri="{FF2B5EF4-FFF2-40B4-BE49-F238E27FC236}">
                <a16:creationId xmlns:a16="http://schemas.microsoft.com/office/drawing/2014/main" id="{12498F64-2ACC-5C38-3C8F-2B5593357CAB}"/>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4377216F-C5A5-584C-26B3-003288C74DC0}"/>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F86BC790-1113-86E9-D92D-B3276874D5BB}"/>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64FC567B-5551-934D-D7E2-7FA2E896B58B}"/>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918E606E-D0F2-7498-2A68-9669032BFE84}"/>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EDE28171-9B57-24FC-7A64-23CE219B5832}"/>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0" name="燕尾形 8">
              <a:extLst>
                <a:ext uri="{FF2B5EF4-FFF2-40B4-BE49-F238E27FC236}">
                  <a16:creationId xmlns:a16="http://schemas.microsoft.com/office/drawing/2014/main" id="{15021460-BC6E-AE53-C9AD-6D88B921D0ED}"/>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81091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r>
              <a:rPr lang="pt-BR" sz="1800" dirty="0">
                <a:latin typeface="Huawei Sans" panose="020C0503030203020204" pitchFamily="34" charset="0"/>
              </a:rPr>
              <a:t>Para excluir as sub </a:t>
            </a:r>
            <a:r>
              <a:rPr lang="pt-BR" sz="1800" dirty="0" err="1">
                <a:latin typeface="Huawei Sans" panose="020C0503030203020204" pitchFamily="34" charset="0"/>
              </a:rPr>
              <a:t>VLANs</a:t>
            </a:r>
            <a:r>
              <a:rPr lang="pt-BR" sz="1800" dirty="0">
                <a:latin typeface="Huawei Sans" panose="020C0503030203020204" pitchFamily="34" charset="0"/>
              </a:rPr>
              <a:t> 102-105 da super VLAN 10, faça o seguinte</a:t>
            </a:r>
            <a:r>
              <a:rPr lang="en-US" sz="1800" dirty="0">
                <a:latin typeface="Huawei Sans" panose="020C0503030203020204" pitchFamily="34" charset="0"/>
              </a:rPr>
              <a:t>:</a:t>
            </a:r>
          </a:p>
          <a:p>
            <a:endParaRPr lang="en-US" altLang="zh-CN" sz="16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(12) </a:t>
            </a:r>
          </a:p>
        </p:txBody>
      </p:sp>
      <p:sp>
        <p:nvSpPr>
          <p:cNvPr id="11" name="矩形 10"/>
          <p:cNvSpPr/>
          <p:nvPr/>
        </p:nvSpPr>
        <p:spPr>
          <a:xfrm>
            <a:off x="773723" y="1812738"/>
            <a:ext cx="10652677" cy="3539430"/>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undo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supervlanid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&lt;U&gt;&lt;1,4093&gt; }:10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&lt;K&gt;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&lt;U&gt;&lt;1,4093&gt; }:102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&lt;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cr</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&gt;|to&lt;K&gt; }:to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end-</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&lt;U&gt;&lt;1,4093&gt; }:105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undo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supervlan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102 to 105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It will take several minutes, and console may be timeout, please use command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idle-timeout to set time limit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Are you sure to delete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subvlans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(y/n)[n]:</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total of the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having been processed is 4                             </a:t>
            </a:r>
          </a:p>
          <a:p>
            <a:pPr lvl="1"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  The sum of sub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 which has been deleted successfully is: 4 </a:t>
            </a:r>
          </a:p>
        </p:txBody>
      </p:sp>
      <p:grpSp>
        <p:nvGrpSpPr>
          <p:cNvPr id="4" name="组合 15">
            <a:extLst>
              <a:ext uri="{FF2B5EF4-FFF2-40B4-BE49-F238E27FC236}">
                <a16:creationId xmlns:a16="http://schemas.microsoft.com/office/drawing/2014/main" id="{EA135EAF-0E1C-DD95-EE51-6FC1C8CBFCCB}"/>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C31AE8D3-B917-3F29-8914-C0EE0DED20D5}"/>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5A2C6DE5-3383-276E-B381-7325CADD3C2D}"/>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E9286A22-BE8A-0ACC-642D-2E29A7273CC9}"/>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BB472AF7-B4C9-4D85-8B7D-390886E2480C}"/>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067CD1BE-E396-5BA3-2EAA-8444DCDE7AB5}"/>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0" name="燕尾形 8">
              <a:extLst>
                <a:ext uri="{FF2B5EF4-FFF2-40B4-BE49-F238E27FC236}">
                  <a16:creationId xmlns:a16="http://schemas.microsoft.com/office/drawing/2014/main" id="{3852CB20-25D1-850F-9FFC-A521F4B6EFFA}"/>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41176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(13) </a:t>
            </a:r>
          </a:p>
        </p:txBody>
      </p:sp>
      <p:sp>
        <p:nvSpPr>
          <p:cNvPr id="10" name="圆角矩形 75"/>
          <p:cNvSpPr/>
          <p:nvPr/>
        </p:nvSpPr>
        <p:spPr>
          <a:xfrm>
            <a:off x="442912"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rPr>
              <a:t>VLAN</a:t>
            </a:r>
            <a:r>
              <a:rPr lang="en-US" sz="1800" b="1" dirty="0">
                <a:solidFill>
                  <a:prstClr val="white"/>
                </a:solidFill>
                <a:latin typeface="Huawei Sans" panose="020C0503030203020204" pitchFamily="34" charset="0"/>
              </a:rPr>
              <a:t> service profile</a:t>
            </a:r>
          </a:p>
        </p:txBody>
      </p:sp>
      <p:sp>
        <p:nvSpPr>
          <p:cNvPr id="11" name="矩形 10"/>
          <p:cNvSpPr/>
          <p:nvPr/>
        </p:nvSpPr>
        <p:spPr>
          <a:xfrm>
            <a:off x="442912" y="1698478"/>
            <a:ext cx="11306175" cy="4016484"/>
          </a:xfrm>
          <a:prstGeom prst="rect">
            <a:avLst/>
          </a:prstGeom>
        </p:spPr>
        <p:txBody>
          <a:bodyPr wrap="square">
            <a:noAutofit/>
          </a:bodyPr>
          <a:lstStyle/>
          <a:p>
            <a:pPr marL="285750" indent="-285750" algn="just" fontAlgn="ctr">
              <a:lnSpc>
                <a:spcPct val="110000"/>
              </a:lnSpc>
              <a:spcBef>
                <a:spcPts val="600"/>
              </a:spcBef>
              <a:spcAft>
                <a:spcPts val="600"/>
              </a:spcAft>
              <a:buClrTx/>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Definição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282575" lvl="1" indent="9525" algn="just" fontAlgn="ctr">
              <a:lnSpc>
                <a:spcPct val="110000"/>
              </a:lnSpc>
              <a:spcBef>
                <a:spcPts val="600"/>
              </a:spcBef>
              <a:spcAft>
                <a:spcPts val="600"/>
              </a:spcAft>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perfil de serviço de VLAN é uma coleção de parâmetros relacionados a serviços para atributos de VLAN. Uma VLAN vinculada a um perfil de serviço de VLAN tem todos os atributos de VLAN definidos no perfil de serviço de VLAN. A vinculação de um perfil de serviço de VLAN é uma maneira eficiente de configurar uma 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1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Parâmetros de serviço na configuração de VLAN e cenários de aplicação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2575" lvl="1" indent="9525" algn="just" fontAlgn="ctr">
              <a:lnSpc>
                <a:spcPct val="110000"/>
              </a:lnSpc>
              <a:spcBef>
                <a:spcPts val="600"/>
              </a:spcBef>
              <a:spcAft>
                <a:spcPts val="600"/>
              </a:spcAft>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configuração da VLAN envolve muitos parâmetros de serviço discretos, inclusive o modo de encaminhamento, o recurso de segurança, o status de ativação/desativação de protocolo, a transmissão transparente de pacotes de protocolo e a política de encaminhamento de pacotes. Os parâmetros de configuração do serviço estão diretamente relacionados 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específicas. Na prática, há um grande número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o que causa uma configuração complexa. Nesse contexto, um perfil de serviço de VLAN é introduzido para obter uma configuração simplificada e eficiente. Um perfil de serviço de VLAN é abstraído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específicas e oferece suporte à configuração centralizada dos parâmetros de serviço relacionados à VLAN.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diferentes com o mesmo atributo podem ser vinculadas (ou desvinculadas) de forma flexível a um perfil de serviço de VLAN para possuir (ou liberar) os atributos definidos no perfil de serviço de 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pSp>
        <p:nvGrpSpPr>
          <p:cNvPr id="3" name="组合 15">
            <a:extLst>
              <a:ext uri="{FF2B5EF4-FFF2-40B4-BE49-F238E27FC236}">
                <a16:creationId xmlns:a16="http://schemas.microsoft.com/office/drawing/2014/main" id="{62739D64-EB89-24FA-58ED-BF2B0FF6B0EA}"/>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433152AD-D301-D765-8E29-CC3B943C5399}"/>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EF03AAA4-DECB-AE09-2557-29D18ECAC36B}"/>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C5B4BEC6-F211-4E6B-AB50-403AD00C5983}"/>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5071B7BF-56FB-DA17-D9D6-BF19F0DD4777}"/>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67F81E25-58E5-1D53-6170-2BD1CDDBDAEA}"/>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213DD257-430F-B539-A112-DE13F09C1A45}"/>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491148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Configuração</a:t>
            </a:r>
            <a:r>
              <a:rPr lang="en-US" dirty="0">
                <a:latin typeface="Huawei Sans" panose="020C0503030203020204" pitchFamily="34" charset="0"/>
              </a:rPr>
              <a:t> de VLAN (14) </a:t>
            </a:r>
          </a:p>
        </p:txBody>
      </p:sp>
      <p:sp>
        <p:nvSpPr>
          <p:cNvPr id="10" name="圆角矩形 75"/>
          <p:cNvSpPr/>
          <p:nvPr/>
        </p:nvSpPr>
        <p:spPr>
          <a:xfrm>
            <a:off x="768995" y="1268760"/>
            <a:ext cx="10703868"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Configuração do perfil de serviço de VLAN</a:t>
            </a:r>
            <a:endParaRPr lang="en-US" sz="1800" b="1" dirty="0">
              <a:solidFill>
                <a:prstClr val="white"/>
              </a:solidFill>
              <a:latin typeface="Huawei Sans" panose="020C0503030203020204" pitchFamily="34" charset="0"/>
            </a:endParaRPr>
          </a:p>
        </p:txBody>
      </p:sp>
      <p:sp>
        <p:nvSpPr>
          <p:cNvPr id="11" name="圆角矩形 10"/>
          <p:cNvSpPr/>
          <p:nvPr/>
        </p:nvSpPr>
        <p:spPr>
          <a:xfrm>
            <a:off x="768994" y="1700808"/>
            <a:ext cx="2051113" cy="737877"/>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Criar um perfil de serviço de VLAN</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2" name="圆角矩形 11"/>
          <p:cNvSpPr/>
          <p:nvPr/>
        </p:nvSpPr>
        <p:spPr>
          <a:xfrm>
            <a:off x="3649157" y="1700808"/>
            <a:ext cx="2051113" cy="737877"/>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Configurar</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parâmetros</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3" name="圆角矩形 12"/>
          <p:cNvSpPr/>
          <p:nvPr/>
        </p:nvSpPr>
        <p:spPr>
          <a:xfrm>
            <a:off x="6529320" y="1700808"/>
            <a:ext cx="2051113" cy="737877"/>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Confirmar e salvar a configuração do perfil</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圆角矩形 13"/>
          <p:cNvSpPr/>
          <p:nvPr/>
        </p:nvSpPr>
        <p:spPr>
          <a:xfrm>
            <a:off x="9409483" y="1700808"/>
            <a:ext cx="2051113" cy="737877"/>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o perfil de serviço de VLAN a uma VLAN</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15" name="直接箭头连接符 14"/>
          <p:cNvCxnSpPr>
            <a:stCxn id="11" idx="3"/>
            <a:endCxn id="12" idx="1"/>
          </p:cNvCxnSpPr>
          <p:nvPr/>
        </p:nvCxnSpPr>
        <p:spPr bwMode="auto">
          <a:xfrm>
            <a:off x="2820107" y="2069747"/>
            <a:ext cx="82905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6" name="直接箭头连接符 15"/>
          <p:cNvCxnSpPr>
            <a:stCxn id="12" idx="3"/>
            <a:endCxn id="13" idx="1"/>
          </p:cNvCxnSpPr>
          <p:nvPr/>
        </p:nvCxnSpPr>
        <p:spPr bwMode="auto">
          <a:xfrm>
            <a:off x="5700270" y="2069747"/>
            <a:ext cx="82905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7" name="直接箭头连接符 16"/>
          <p:cNvCxnSpPr>
            <a:stCxn id="13" idx="3"/>
            <a:endCxn id="14" idx="1"/>
          </p:cNvCxnSpPr>
          <p:nvPr/>
        </p:nvCxnSpPr>
        <p:spPr bwMode="auto">
          <a:xfrm>
            <a:off x="8580433" y="2069747"/>
            <a:ext cx="82905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8" name="矩形 17"/>
          <p:cNvSpPr/>
          <p:nvPr/>
        </p:nvSpPr>
        <p:spPr>
          <a:xfrm>
            <a:off x="3649155" y="2456892"/>
            <a:ext cx="3028914" cy="1938992"/>
          </a:xfrm>
          <a:prstGeom prst="rect">
            <a:avLst/>
          </a:prstGeom>
        </p:spPr>
        <p:txBody>
          <a:bodyPr wrap="square">
            <a:noAutofit/>
          </a:bodyPr>
          <a:lstStyle/>
          <a:p>
            <a:pPr fontAlgn="ctr">
              <a:spcBef>
                <a:spcPts val="0"/>
              </a:spcBef>
              <a:spcAft>
                <a:spcPts val="0"/>
              </a:spcAft>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Parâmetros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serviço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0"/>
              </a:spcBef>
              <a:spcAft>
                <a:spcPts val="0"/>
              </a:spcAft>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Modo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encaminhamento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0"/>
              </a:spcBef>
              <a:spcAft>
                <a:spcPts val="0"/>
              </a:spcAft>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Política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encaminhamento</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spcBef>
                <a:spcPts val="0"/>
              </a:spcBef>
              <a:spcAft>
                <a:spcPts val="0"/>
              </a:spcAft>
              <a:buFont typeface="Huawei Sans" panose="020C0503030203020204" pitchFamily="34" charset="0"/>
              <a:buChar cha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Status de habilitação do protocolo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0"/>
              </a:spcBef>
              <a:spcAft>
                <a:spcPts val="0"/>
              </a:spcAft>
              <a:buFont typeface="Huawei Sans" panose="020C0503030203020204" pitchFamily="34" charset="0"/>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Status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transmissão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transparente</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0"/>
              </a:spcBef>
              <a:spcAft>
                <a:spcPts val="0"/>
              </a:spcAft>
              <a:buFont typeface="Huawei Sans" panose="020C0503030203020204" pitchFamily="34" charset="0"/>
              <a:buChar cha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Status da função de segurança</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517394" y="4265657"/>
            <a:ext cx="10365751" cy="707886"/>
          </a:xfrm>
          <a:prstGeom prst="rect">
            <a:avLst/>
          </a:prstGeom>
        </p:spPr>
        <p:txBody>
          <a:bodyPr wrap="square">
            <a:noAutofit/>
          </a:bodyPr>
          <a:lstStyle/>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criar o perfil de serviço de VLAN com o ID 10, habilite a transmissão transparente de pacotes de protocolo de ponte da Camada 2 (transmissão transparente de BPDU), mantenha os valores padrão dos parâmetros de serviço da empresa e vincule o perfil de serviço de VLAN à VLAN 100, faça o seguinte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0" name="矩形 19"/>
          <p:cNvSpPr/>
          <p:nvPr/>
        </p:nvSpPr>
        <p:spPr>
          <a:xfrm>
            <a:off x="768994" y="4969037"/>
            <a:ext cx="10703869" cy="1169551"/>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rPr>
              <a:t>vlan</a:t>
            </a:r>
            <a:r>
              <a:rPr lang="en-US" sz="1400" b="1" dirty="0">
                <a:latin typeface="Huawei Sans" panose="020C0503030203020204" pitchFamily="34" charset="0"/>
              </a:rPr>
              <a:t> service-profile profile-id 10</a:t>
            </a:r>
          </a:p>
          <a:p>
            <a:pPr marL="285750" indent="-285750" fontAlgn="ctr">
              <a:buFont typeface="Huawei Sans" panose="020C0503030203020204" pitchFamily="34" charset="0"/>
              <a:buChar char="▫"/>
            </a:pP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err="1">
                <a:latin typeface="Huawei Sans" panose="020C0503030203020204" pitchFamily="34" charset="0"/>
              </a:rPr>
              <a:t>bpdu</a:t>
            </a:r>
            <a:r>
              <a:rPr lang="en-US" sz="1400" b="1" dirty="0">
                <a:latin typeface="Huawei Sans" panose="020C0503030203020204" pitchFamily="34" charset="0"/>
              </a:rPr>
              <a:t> tunnel enable</a:t>
            </a:r>
          </a:p>
          <a:p>
            <a:pPr marL="285750" indent="-285750" fontAlgn="ctr">
              <a:buFont typeface="Huawei Sans" panose="020C0503030203020204" pitchFamily="34" charset="0"/>
              <a:buChar char="▫"/>
            </a:pP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a:latin typeface="Huawei Sans" panose="020C0503030203020204" pitchFamily="34" charset="0"/>
              </a:rPr>
              <a:t>commit</a:t>
            </a:r>
            <a:r>
              <a:rPr lang="en-US" sz="1400" dirty="0">
                <a:latin typeface="Huawei Sans" panose="020C0503030203020204" pitchFamily="34" charset="0"/>
              </a:rPr>
              <a:t> </a:t>
            </a:r>
          </a:p>
          <a:p>
            <a:pPr marL="285750" indent="-285750" fontAlgn="ctr">
              <a:buFont typeface="Huawei Sans" panose="020C0503030203020204" pitchFamily="34" charset="0"/>
              <a:buChar char="▫"/>
            </a:pP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a:latin typeface="Huawei Sans" panose="020C0503030203020204" pitchFamily="34" charset="0"/>
              </a:rPr>
              <a:t>quit</a:t>
            </a:r>
            <a:r>
              <a:rPr lang="en-US" sz="1400" dirty="0">
                <a:latin typeface="Huawei Sans" panose="020C0503030203020204" pitchFamily="34" charset="0"/>
              </a:rPr>
              <a:t> </a:t>
            </a:r>
          </a:p>
          <a:p>
            <a:pPr marL="285750" indent="-285750" fontAlgn="ctr">
              <a:buFont typeface="Huawei Sans" panose="020C0503030203020204" pitchFamily="34" charset="0"/>
              <a:buChar char="▫"/>
            </a:pP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b="1" dirty="0" err="1">
                <a:latin typeface="Huawei Sans" panose="020C0503030203020204" pitchFamily="34" charset="0"/>
              </a:rPr>
              <a:t>vlan</a:t>
            </a:r>
            <a:r>
              <a:rPr lang="en-US" sz="1400" b="1" dirty="0">
                <a:latin typeface="Huawei Sans" panose="020C0503030203020204" pitchFamily="34" charset="0"/>
              </a:rPr>
              <a:t> bind service-profile 100 profile-id 10</a:t>
            </a:r>
          </a:p>
        </p:txBody>
      </p:sp>
      <p:sp>
        <p:nvSpPr>
          <p:cNvPr id="21" name="矩形 20"/>
          <p:cNvSpPr/>
          <p:nvPr/>
        </p:nvSpPr>
        <p:spPr>
          <a:xfrm>
            <a:off x="710257" y="2438685"/>
            <a:ext cx="2349180" cy="1631216"/>
          </a:xfrm>
          <a:prstGeom prst="rect">
            <a:avLst/>
          </a:prstGeom>
        </p:spPr>
        <p:txBody>
          <a:bodyPr wrap="square">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Execute 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service</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-profile</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para criar um perfil de serviço de VLAN. Antes de executar 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undo</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excluir uma VLAN, desvincule a VLAN do perfil de serviço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2" name="矩形 21"/>
          <p:cNvSpPr/>
          <p:nvPr/>
        </p:nvSpPr>
        <p:spPr>
          <a:xfrm>
            <a:off x="6506674" y="2438685"/>
            <a:ext cx="2411400" cy="685509"/>
          </a:xfrm>
          <a:prstGeom prst="rect">
            <a:avLst/>
          </a:prstGeom>
        </p:spPr>
        <p:txBody>
          <a:bodyPr wrap="square">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Execute 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commit</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para salvar a configuração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3" name="矩形 22"/>
          <p:cNvSpPr/>
          <p:nvPr/>
        </p:nvSpPr>
        <p:spPr>
          <a:xfrm>
            <a:off x="9344657" y="2438685"/>
            <a:ext cx="2606257" cy="707886"/>
          </a:xfrm>
          <a:prstGeom prst="rect">
            <a:avLst/>
          </a:prstGeom>
        </p:spPr>
        <p:txBody>
          <a:bodyPr wrap="square">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Execute o comando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b="1" dirty="0" err="1">
                <a:latin typeface="Huawei Sans" panose="020C0503030203020204" pitchFamily="34" charset="0"/>
                <a:ea typeface="方正兰亭黑简体" panose="02000000000000000000" pitchFamily="2" charset="-122"/>
                <a:cs typeface="Huawei Sans" panose="020C0503030203020204" pitchFamily="34" charset="0"/>
              </a:rPr>
              <a:t>bind</a:t>
            </a:r>
            <a:r>
              <a:rPr lang="pt-BR"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para vincular uma VLAN a um perfil de serviço.</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 name="组合 15">
            <a:extLst>
              <a:ext uri="{FF2B5EF4-FFF2-40B4-BE49-F238E27FC236}">
                <a16:creationId xmlns:a16="http://schemas.microsoft.com/office/drawing/2014/main" id="{5B6EDC5A-9E46-7EDD-2C3E-169C2EDC7C00}"/>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1C2C4E29-C10F-6538-60E7-672BEAC97F34}"/>
                </a:ext>
              </a:extLst>
            </p:cNvPr>
            <p:cNvSpPr/>
            <p:nvPr/>
          </p:nvSpPr>
          <p:spPr bwMode="auto">
            <a:xfrm>
              <a:off x="8150920" y="51859"/>
              <a:ext cx="638871" cy="407301"/>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F0BA3CD1-C95E-ABD9-A971-E37395F796C0}"/>
                </a:ext>
              </a:extLst>
            </p:cNvPr>
            <p:cNvSpPr/>
            <p:nvPr/>
          </p:nvSpPr>
          <p:spPr bwMode="auto">
            <a:xfrm>
              <a:off x="9155949" y="47734"/>
              <a:ext cx="668939" cy="408538"/>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E8852DDD-98D9-6C64-7DD9-71D3F4246F0A}"/>
                </a:ext>
              </a:extLst>
            </p:cNvPr>
            <p:cNvSpPr/>
            <p:nvPr/>
          </p:nvSpPr>
          <p:spPr bwMode="auto">
            <a:xfrm>
              <a:off x="9746641" y="47734"/>
              <a:ext cx="73804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D1F30DCC-9A79-A0E4-F7C6-878B581C38F7}"/>
                </a:ext>
              </a:extLst>
            </p:cNvPr>
            <p:cNvSpPr/>
            <p:nvPr/>
          </p:nvSpPr>
          <p:spPr bwMode="auto">
            <a:xfrm>
              <a:off x="10404365" y="47735"/>
              <a:ext cx="851829"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B0D65BB3-3B57-7608-D8B7-F23405BE9094}"/>
                </a:ext>
              </a:extLst>
            </p:cNvPr>
            <p:cNvSpPr/>
            <p:nvPr/>
          </p:nvSpPr>
          <p:spPr bwMode="auto">
            <a:xfrm>
              <a:off x="8708347" y="51856"/>
              <a:ext cx="525866" cy="407301"/>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24A99296-9312-A415-5427-91C11E9D747D}"/>
                </a:ext>
              </a:extLst>
            </p:cNvPr>
            <p:cNvSpPr/>
            <p:nvPr/>
          </p:nvSpPr>
          <p:spPr bwMode="auto">
            <a:xfrm>
              <a:off x="11179593" y="47734"/>
              <a:ext cx="841805" cy="407301"/>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587912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pt-BR" dirty="0">
                <a:solidFill>
                  <a:schemeClr val="bg1">
                    <a:lumMod val="50000"/>
                  </a:schemeClr>
                </a:solidFill>
                <a:latin typeface="Huawei Sans" panose="020C0503030203020204" pitchFamily="34" charset="0"/>
                <a:cs typeface="Huawei Sans" panose="020C0503030203020204" pitchFamily="34" charset="0"/>
              </a:rPr>
              <a:t>VLAN de Rede de Acesso</a:t>
            </a:r>
          </a:p>
          <a:p>
            <a:r>
              <a:rPr lang="en-US" b="1" dirty="0" err="1">
                <a:latin typeface="Huawei Sans" panose="020C0503030203020204" pitchFamily="34" charset="0"/>
                <a:cs typeface="Huawei Sans" panose="020C0503030203020204" pitchFamily="34" charset="0"/>
              </a:rPr>
              <a:t>Fluxo</a:t>
            </a:r>
            <a:r>
              <a:rPr lang="en-US" b="1" dirty="0">
                <a:latin typeface="Huawei Sans" panose="020C0503030203020204" pitchFamily="34" charset="0"/>
                <a:cs typeface="Huawei Sans" panose="020C0503030203020204" pitchFamily="34" charset="0"/>
              </a:rPr>
              <a:t> de </a:t>
            </a:r>
            <a:r>
              <a:rPr lang="en-US" b="1" dirty="0" err="1">
                <a:latin typeface="Huawei Sans" panose="020C0503030203020204" pitchFamily="34" charset="0"/>
                <a:cs typeface="Huawei Sans" panose="020C0503030203020204" pitchFamily="34" charset="0"/>
              </a:rPr>
              <a:t>Serviços</a:t>
            </a:r>
            <a:endParaRPr lang="en-US" b="1" dirty="0">
              <a:latin typeface="Huawei Sans" panose="020C0503030203020204" pitchFamily="34" charset="0"/>
              <a:cs typeface="Huawei Sans" panose="020C0503030203020204" pitchFamily="34" charset="0"/>
            </a:endParaRPr>
          </a:p>
          <a:p>
            <a:r>
              <a:rPr lang="en-US" dirty="0" err="1">
                <a:solidFill>
                  <a:schemeClr val="bg1">
                    <a:lumMod val="50000"/>
                  </a:schemeClr>
                </a:solidFill>
                <a:latin typeface="Huawei Sans" panose="020C0503030203020204" pitchFamily="34" charset="0"/>
                <a:cs typeface="Huawei Sans" panose="020C0503030203020204" pitchFamily="34" charset="0"/>
              </a:rPr>
              <a:t>Interoperação</a:t>
            </a:r>
            <a:r>
              <a:rPr lang="en-US" dirty="0">
                <a:solidFill>
                  <a:schemeClr val="bg1">
                    <a:lumMod val="50000"/>
                  </a:schemeClr>
                </a:solidFill>
                <a:latin typeface="Huawei Sans" panose="020C0503030203020204" pitchFamily="34" charset="0"/>
                <a:cs typeface="Huawei Sans" panose="020C0503030203020204" pitchFamily="34" charset="0"/>
              </a:rPr>
              <a:t> da </a:t>
            </a:r>
            <a:r>
              <a:rPr lang="en-US" dirty="0" err="1">
                <a:solidFill>
                  <a:schemeClr val="bg1">
                    <a:lumMod val="50000"/>
                  </a:schemeClr>
                </a:solidFill>
                <a:latin typeface="Huawei Sans" panose="020C0503030203020204" pitchFamily="34" charset="0"/>
                <a:cs typeface="Huawei Sans" panose="020C0503030203020204" pitchFamily="34" charset="0"/>
              </a:rPr>
              <a:t>Camada</a:t>
            </a:r>
            <a:r>
              <a:rPr lang="en-US" dirty="0">
                <a:solidFill>
                  <a:schemeClr val="bg1">
                    <a:lumMod val="50000"/>
                  </a:schemeClr>
                </a:solidFill>
                <a:latin typeface="Huawei Sans" panose="020C0503030203020204" pitchFamily="34" charset="0"/>
                <a:cs typeface="Huawei Sans" panose="020C0503030203020204" pitchFamily="34" charset="0"/>
              </a:rPr>
              <a:t> 2</a:t>
            </a:r>
          </a:p>
          <a:p>
            <a:endParaRPr lang="en-US" altLang="zh-CN" dirty="0">
              <a:latin typeface="Huawei Sans" panose="020C0503030203020204" pitchFamily="34" charset="0"/>
            </a:endParaRPr>
          </a:p>
        </p:txBody>
      </p:sp>
    </p:spTree>
    <p:extLst>
      <p:ext uri="{BB962C8B-B14F-4D97-AF65-F5344CB8AC3E}">
        <p14:creationId xmlns:p14="http://schemas.microsoft.com/office/powerpoint/2010/main" val="1928983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O que é um Fluxo de Serviço</a:t>
            </a:r>
            <a:endParaRPr lang="en-US" dirty="0">
              <a:latin typeface="Huawei Sans" panose="020C0503030203020204" pitchFamily="34" charset="0"/>
            </a:endParaRPr>
          </a:p>
        </p:txBody>
      </p:sp>
      <p:sp>
        <p:nvSpPr>
          <p:cNvPr id="4" name="矩形 3"/>
          <p:cNvSpPr/>
          <p:nvPr/>
        </p:nvSpPr>
        <p:spPr>
          <a:xfrm>
            <a:off x="468317" y="1268760"/>
            <a:ext cx="8434020" cy="4708981"/>
          </a:xfrm>
          <a:prstGeom prst="rect">
            <a:avLst/>
          </a:prstGeom>
        </p:spPr>
        <p:txBody>
          <a:bodyPr wrap="square">
            <a:noAutofit/>
          </a:bodyPr>
          <a:lstStyle/>
          <a:p>
            <a:pPr marL="285750" indent="-285750" fontAlgn="ctr">
              <a:lnSpc>
                <a:spcPct val="12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fluxo de serviço, também chamado de porta de serviço, resultado da classificação de tráfego por características de pacotes Ethernet em uma porta física ou lógica</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É também um canal lógico da Camada 2 (especificando um caminho de encaminhamento da Camada 2) que transporta serviços entre um dispositivo de acesso (como uma OLT) e os usuários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lnSpc>
                <a:spcPct val="120000"/>
              </a:lnSpc>
              <a:spcBef>
                <a:spcPts val="600"/>
              </a:spcBef>
              <a:spcAft>
                <a:spcPts val="600"/>
              </a:spcAft>
              <a:buClrTx/>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742950" lvl="1" indent="-285750" fontAlgn="ctr">
              <a:lnSpc>
                <a:spcPct val="120000"/>
              </a:lnSpc>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Granularidade mínima do tráfego de serviço que precisa ser diferenciado</a:t>
            </a:r>
          </a:p>
          <a:p>
            <a:pPr marL="742950" lvl="1" indent="-285750" fontAlgn="ctr">
              <a:lnSpc>
                <a:spcPct val="120000"/>
              </a:lnSpc>
              <a:spcBef>
                <a:spcPts val="600"/>
              </a:spcBef>
              <a:spcAft>
                <a:spcPts val="600"/>
              </a:spcAft>
              <a:buFont typeface="Huawei Sans" panose="020C0503030203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tubo mais fino que transporta serviços</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20000"/>
              </a:lnSpc>
              <a:spcBef>
                <a:spcPts val="600"/>
              </a:spcBef>
              <a:spcAft>
                <a:spcPts val="600"/>
              </a:spcAft>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fluxo de serviço é a base para a implementação de vários serviços em uma OLT. Além de transportar tráfego, um fluxo de serviço é a granularidade mínima dos serviços dos usuários. O gerenciamento diferenciado e refinado, como processamento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QoS</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identificação de linha e políticas de segurança, pode ser implementado com base nos fluxos de serviço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pic>
        <p:nvPicPr>
          <p:cNvPr id="5" name="图片 4"/>
          <p:cNvPicPr>
            <a:picLocks noChangeAspect="1"/>
          </p:cNvPicPr>
          <p:nvPr/>
        </p:nvPicPr>
        <p:blipFill>
          <a:blip r:embed="rId3" cstate="print"/>
          <a:stretch>
            <a:fillRect/>
          </a:stretch>
        </p:blipFill>
        <p:spPr>
          <a:xfrm>
            <a:off x="10070112" y="2227538"/>
            <a:ext cx="374265" cy="551001"/>
          </a:xfrm>
          <a:prstGeom prst="rect">
            <a:avLst/>
          </a:prstGeom>
        </p:spPr>
      </p:pic>
      <p:pic>
        <p:nvPicPr>
          <p:cNvPr id="6" name="图片 5"/>
          <p:cNvPicPr>
            <a:picLocks noChangeAspect="1"/>
          </p:cNvPicPr>
          <p:nvPr/>
        </p:nvPicPr>
        <p:blipFill>
          <a:blip r:embed="rId4" cstate="print"/>
          <a:stretch>
            <a:fillRect/>
          </a:stretch>
        </p:blipFill>
        <p:spPr>
          <a:xfrm rot="16200000">
            <a:off x="10103408" y="3492972"/>
            <a:ext cx="307673" cy="297585"/>
          </a:xfrm>
          <a:prstGeom prst="rect">
            <a:avLst/>
          </a:prstGeom>
        </p:spPr>
      </p:pic>
      <p:cxnSp>
        <p:nvCxnSpPr>
          <p:cNvPr id="7" name="直接连接符 6"/>
          <p:cNvCxnSpPr>
            <a:endCxn id="8" idx="0"/>
          </p:cNvCxnSpPr>
          <p:nvPr/>
        </p:nvCxnSpPr>
        <p:spPr bwMode="auto">
          <a:xfrm>
            <a:off x="10070497" y="4616352"/>
            <a:ext cx="0" cy="797706"/>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pic>
        <p:nvPicPr>
          <p:cNvPr id="8" name="图片 7"/>
          <p:cNvPicPr>
            <a:picLocks noChangeAspect="1"/>
          </p:cNvPicPr>
          <p:nvPr/>
        </p:nvPicPr>
        <p:blipFill>
          <a:blip r:embed="rId5" cstate="print"/>
          <a:stretch>
            <a:fillRect/>
          </a:stretch>
        </p:blipFill>
        <p:spPr>
          <a:xfrm>
            <a:off x="9890861" y="5414058"/>
            <a:ext cx="359271" cy="278435"/>
          </a:xfrm>
          <a:prstGeom prst="rect">
            <a:avLst/>
          </a:prstGeom>
        </p:spPr>
      </p:pic>
      <p:cxnSp>
        <p:nvCxnSpPr>
          <p:cNvPr id="9" name="直接连接符 8"/>
          <p:cNvCxnSpPr>
            <a:stCxn id="13" idx="2"/>
            <a:endCxn id="6" idx="1"/>
          </p:cNvCxnSpPr>
          <p:nvPr/>
        </p:nvCxnSpPr>
        <p:spPr bwMode="auto">
          <a:xfrm flipV="1">
            <a:off x="10257244" y="3795601"/>
            <a:ext cx="1" cy="74873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0" name="直接连接符 9"/>
          <p:cNvCxnSpPr/>
          <p:nvPr/>
        </p:nvCxnSpPr>
        <p:spPr bwMode="auto">
          <a:xfrm flipH="1">
            <a:off x="10070259" y="3782295"/>
            <a:ext cx="192673" cy="18685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1" name="直接连接符 10"/>
          <p:cNvCxnSpPr/>
          <p:nvPr/>
        </p:nvCxnSpPr>
        <p:spPr bwMode="auto">
          <a:xfrm>
            <a:off x="10266233" y="3787200"/>
            <a:ext cx="183431" cy="177048"/>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2" name="直接连接符 11"/>
          <p:cNvCxnSpPr>
            <a:stCxn id="5" idx="2"/>
            <a:endCxn id="6" idx="3"/>
          </p:cNvCxnSpPr>
          <p:nvPr/>
        </p:nvCxnSpPr>
        <p:spPr bwMode="auto">
          <a:xfrm>
            <a:off x="10257245" y="2778539"/>
            <a:ext cx="0" cy="709389"/>
          </a:xfrm>
          <a:prstGeom prst="line">
            <a:avLst/>
          </a:prstGeom>
          <a:solidFill>
            <a:schemeClr val="accent1"/>
          </a:solidFill>
          <a:ln w="19050" cap="flat" cmpd="sng" algn="ctr">
            <a:solidFill>
              <a:srgbClr val="FF9900"/>
            </a:solidFill>
            <a:prstDash val="solid"/>
            <a:round/>
            <a:headEnd type="none" w="med" len="med"/>
            <a:tailEnd type="none" w="med" len="med"/>
          </a:ln>
          <a:effectLst/>
        </p:spPr>
      </p:cxnSp>
      <p:pic>
        <p:nvPicPr>
          <p:cNvPr id="13" name="图片 12"/>
          <p:cNvPicPr>
            <a:picLocks noChangeAspect="1"/>
          </p:cNvPicPr>
          <p:nvPr/>
        </p:nvPicPr>
        <p:blipFill>
          <a:blip r:embed="rId6" cstate="print"/>
          <a:stretch>
            <a:fillRect/>
          </a:stretch>
        </p:blipFill>
        <p:spPr>
          <a:xfrm flipV="1">
            <a:off x="9958080" y="4544331"/>
            <a:ext cx="598328" cy="98001"/>
          </a:xfrm>
          <a:prstGeom prst="rect">
            <a:avLst/>
          </a:prstGeom>
        </p:spPr>
      </p:pic>
      <p:sp>
        <p:nvSpPr>
          <p:cNvPr id="14" name="矩形 13"/>
          <p:cNvSpPr/>
          <p:nvPr/>
        </p:nvSpPr>
        <p:spPr>
          <a:xfrm>
            <a:off x="10011664" y="2717237"/>
            <a:ext cx="491160" cy="276999"/>
          </a:xfrm>
          <a:prstGeom prst="rect">
            <a:avLst/>
          </a:prstGeom>
        </p:spPr>
        <p:txBody>
          <a:bodyPr wrap="none">
            <a:noAutofit/>
          </a:bodyPr>
          <a:lstStyle/>
          <a:p>
            <a:pPr fontAlgn="ctr"/>
            <a:r>
              <a:rPr lang="en-US" sz="12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2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10005477" y="4598796"/>
            <a:ext cx="555280" cy="276999"/>
          </a:xfrm>
          <a:prstGeom prst="rect">
            <a:avLst/>
          </a:prstGeom>
        </p:spPr>
        <p:txBody>
          <a:bodyPr wrap="none">
            <a:noAutofit/>
          </a:bodyPr>
          <a:lstStyle/>
          <a:p>
            <a:pPr fontAlgn="ctr"/>
            <a:r>
              <a:rPr lang="en-US" sz="1200" dirty="0" err="1">
                <a:solidFill>
                  <a:srgbClr val="27282D"/>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en-US" sz="1200" dirty="0">
              <a:solidFill>
                <a:srgbClr val="27282D"/>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6" name="组合 15"/>
          <p:cNvGrpSpPr/>
          <p:nvPr/>
        </p:nvGrpSpPr>
        <p:grpSpPr>
          <a:xfrm>
            <a:off x="9763126" y="1244076"/>
            <a:ext cx="994457" cy="605771"/>
            <a:chOff x="8611710" y="1403770"/>
            <a:chExt cx="817501" cy="498814"/>
          </a:xfrm>
        </p:grpSpPr>
        <p:pic>
          <p:nvPicPr>
            <p:cNvPr id="17" name="图片 16"/>
            <p:cNvPicPr>
              <a:picLocks noChangeAspect="1"/>
            </p:cNvPicPr>
            <p:nvPr/>
          </p:nvPicPr>
          <p:blipFill>
            <a:blip r:embed="rId7" cstate="print"/>
            <a:stretch>
              <a:fillRect/>
            </a:stretch>
          </p:blipFill>
          <p:spPr>
            <a:xfrm>
              <a:off x="8611710" y="1403770"/>
              <a:ext cx="817501" cy="498814"/>
            </a:xfrm>
            <a:prstGeom prst="rect">
              <a:avLst/>
            </a:prstGeom>
          </p:spPr>
        </p:pic>
        <p:sp>
          <p:nvSpPr>
            <p:cNvPr id="18" name="TextBox 26"/>
            <p:cNvSpPr txBox="1"/>
            <p:nvPr/>
          </p:nvSpPr>
          <p:spPr>
            <a:xfrm>
              <a:off x="8666011" y="1445814"/>
              <a:ext cx="749635" cy="362184"/>
            </a:xfrm>
            <a:prstGeom prst="rect">
              <a:avLst/>
            </a:prstGeom>
            <a:noFill/>
          </p:spPr>
          <p:txBody>
            <a:bodyPr wrap="none" lIns="91434" tIns="45717" rIns="91434" bIns="45717" rtlCol="0">
              <a:noAutofit/>
            </a:bodyPr>
            <a:lstStyle/>
            <a:p>
              <a:pPr algn="ctr"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a:p>
              <a:pPr algn="ctr"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cxnSp>
        <p:nvCxnSpPr>
          <p:cNvPr id="19" name="直接连接符 18"/>
          <p:cNvCxnSpPr>
            <a:stCxn id="5" idx="0"/>
            <a:endCxn id="17" idx="2"/>
          </p:cNvCxnSpPr>
          <p:nvPr/>
        </p:nvCxnSpPr>
        <p:spPr bwMode="auto">
          <a:xfrm flipV="1">
            <a:off x="10257245" y="1849847"/>
            <a:ext cx="3110" cy="37769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8"/>
          <a:stretch>
            <a:fillRect/>
          </a:stretch>
        </p:blipFill>
        <p:spPr>
          <a:xfrm>
            <a:off x="10331432" y="5386258"/>
            <a:ext cx="319721" cy="305804"/>
          </a:xfrm>
          <a:prstGeom prst="rect">
            <a:avLst/>
          </a:prstGeom>
        </p:spPr>
      </p:pic>
      <p:sp>
        <p:nvSpPr>
          <p:cNvPr id="21" name="TextBox 62"/>
          <p:cNvSpPr txBox="1"/>
          <p:nvPr/>
        </p:nvSpPr>
        <p:spPr>
          <a:xfrm>
            <a:off x="10415204" y="5710129"/>
            <a:ext cx="496883" cy="188801"/>
          </a:xfrm>
          <a:prstGeom prst="rect">
            <a:avLst/>
          </a:prstGeom>
          <a:noFill/>
        </p:spPr>
        <p:txBody>
          <a:bodyPr wrap="none" rtlCol="0" anchor="ctr">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cxnSp>
        <p:nvCxnSpPr>
          <p:cNvPr id="22" name="直接连接符 21"/>
          <p:cNvCxnSpPr/>
          <p:nvPr/>
        </p:nvCxnSpPr>
        <p:spPr bwMode="auto">
          <a:xfrm>
            <a:off x="10459742" y="4625977"/>
            <a:ext cx="0" cy="797706"/>
          </a:xfrm>
          <a:prstGeom prst="line">
            <a:avLst/>
          </a:prstGeom>
          <a:noFill/>
          <a:ln w="19050" cap="flat" cmpd="sng" algn="ctr">
            <a:solidFill>
              <a:sysClr val="windowText" lastClr="000000">
                <a:lumMod val="50000"/>
                <a:lumOff val="50000"/>
              </a:sysClr>
            </a:solidFill>
            <a:prstDash val="solid"/>
            <a:round/>
            <a:headEnd type="none" w="med" len="med"/>
            <a:tailEnd type="none" w="med" len="med"/>
          </a:ln>
          <a:effectLst/>
        </p:spPr>
      </p:cxnSp>
      <p:sp>
        <p:nvSpPr>
          <p:cNvPr id="23" name="TextBox 62"/>
          <p:cNvSpPr txBox="1"/>
          <p:nvPr/>
        </p:nvSpPr>
        <p:spPr>
          <a:xfrm>
            <a:off x="9788395" y="5714859"/>
            <a:ext cx="496883" cy="188801"/>
          </a:xfrm>
          <a:prstGeom prst="rect">
            <a:avLst/>
          </a:prstGeom>
          <a:noFill/>
        </p:spPr>
        <p:txBody>
          <a:bodyPr wrap="none" rtlCol="0" anchor="ctr">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sp>
        <p:nvSpPr>
          <p:cNvPr id="24" name="矩形 23"/>
          <p:cNvSpPr/>
          <p:nvPr/>
        </p:nvSpPr>
        <p:spPr>
          <a:xfrm>
            <a:off x="9771098" y="2409442"/>
            <a:ext cx="165425" cy="3004616"/>
          </a:xfrm>
          <a:prstGeom prst="rect">
            <a:avLst/>
          </a:prstGeom>
          <a:solidFill>
            <a:schemeClr val="accent1">
              <a:lumMod val="90000"/>
            </a:schemeClr>
          </a:solidFill>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5" name="矩形 24"/>
          <p:cNvSpPr/>
          <p:nvPr/>
        </p:nvSpPr>
        <p:spPr>
          <a:xfrm>
            <a:off x="10586579" y="2406241"/>
            <a:ext cx="165425" cy="3004616"/>
          </a:xfrm>
          <a:prstGeom prst="rect">
            <a:avLst/>
          </a:prstGeom>
          <a:solidFill>
            <a:schemeClr val="tx2">
              <a:lumMod val="20000"/>
              <a:lumOff val="80000"/>
            </a:schemeClr>
          </a:solidFill>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26" name="矩形 25"/>
          <p:cNvSpPr/>
          <p:nvPr/>
        </p:nvSpPr>
        <p:spPr>
          <a:xfrm>
            <a:off x="9041991" y="3846800"/>
            <a:ext cx="797114" cy="646331"/>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HSI</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7" name="矩形 26"/>
          <p:cNvSpPr/>
          <p:nvPr/>
        </p:nvSpPr>
        <p:spPr>
          <a:xfrm>
            <a:off x="10677094" y="3844080"/>
            <a:ext cx="797114" cy="646331"/>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a:t>
            </a:r>
          </a:p>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(VoIP)</a:t>
            </a:r>
          </a:p>
        </p:txBody>
      </p:sp>
    </p:spTree>
    <p:extLst>
      <p:ext uri="{BB962C8B-B14F-4D97-AF65-F5344CB8AC3E}">
        <p14:creationId xmlns:p14="http://schemas.microsoft.com/office/powerpoint/2010/main" val="784757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marL="285750" indent="-285750">
              <a:lnSpc>
                <a:spcPct val="120000"/>
              </a:lnSpc>
              <a:spcBef>
                <a:spcPts val="600"/>
              </a:spcBef>
              <a:spcAft>
                <a:spcPts val="600"/>
              </a:spcAft>
            </a:pPr>
            <a:r>
              <a:rPr lang="pt-BR" sz="1600" dirty="0">
                <a:solidFill>
                  <a:prstClr val="black"/>
                </a:solidFill>
                <a:latin typeface="Huawei Sans" panose="020C0503030203020204" pitchFamily="34" charset="0"/>
              </a:rPr>
              <a:t>A classificação de tráfego analisa o tráfego que passa por um dispositivo com base nas características do pacote e em regras específicas. Ela identifica pacotes com características específicas e os classifica em diferentes classes para que diferentes pacotes possam ser processados de forma diferente. O resultado da classificação de tráfego são fluxos de serviço de pacotes que atendem às características especificadas</a:t>
            </a:r>
            <a:r>
              <a:rPr lang="en-US" sz="1600" dirty="0">
                <a:solidFill>
                  <a:prstClr val="black"/>
                </a:solidFill>
                <a:latin typeface="Huawei Sans" panose="020C0503030203020204" pitchFamily="34" charset="0"/>
              </a:rPr>
              <a:t>. </a:t>
            </a:r>
          </a:p>
          <a:p>
            <a:pPr marL="285750" indent="-285750">
              <a:lnSpc>
                <a:spcPct val="120000"/>
              </a:lnSpc>
              <a:spcBef>
                <a:spcPts val="600"/>
              </a:spcBef>
              <a:spcAft>
                <a:spcPts val="600"/>
              </a:spcAft>
            </a:pPr>
            <a:r>
              <a:rPr lang="pt-BR" sz="1600" dirty="0">
                <a:solidFill>
                  <a:prstClr val="black"/>
                </a:solidFill>
                <a:latin typeface="Huawei Sans" panose="020C0503030203020204" pitchFamily="34" charset="0"/>
              </a:rPr>
              <a:t>Em uma rede com vários serviços e aplicativos, a classificação de tráfego identifica os serviços e executa o processamento específico em fluxos de serviços específicos, incluindo mapeamento de serviços, controle de encaminhamento, policiamento de tráfego e marcação de </a:t>
            </a:r>
            <a:r>
              <a:rPr lang="pt-BR" sz="1600" dirty="0" err="1">
                <a:solidFill>
                  <a:prstClr val="black"/>
                </a:solidFill>
                <a:latin typeface="Huawei Sans" panose="020C0503030203020204" pitchFamily="34" charset="0"/>
              </a:rPr>
              <a:t>QoS</a:t>
            </a:r>
            <a:r>
              <a:rPr lang="en-US" sz="1600" dirty="0">
                <a:solidFill>
                  <a:prstClr val="black"/>
                </a:solidFill>
                <a:latin typeface="Huawei Sans" panose="020C0503030203020204" pitchFamily="34" charset="0"/>
              </a:rPr>
              <a:t>.</a:t>
            </a:r>
          </a:p>
          <a:p>
            <a:pPr marL="285750" indent="-285750">
              <a:lnSpc>
                <a:spcPct val="120000"/>
              </a:lnSpc>
              <a:spcBef>
                <a:spcPts val="600"/>
              </a:spcBef>
              <a:spcAft>
                <a:spcPts val="600"/>
              </a:spcAft>
            </a:pPr>
            <a:r>
              <a:rPr lang="pt-BR" sz="1600" dirty="0">
                <a:solidFill>
                  <a:prstClr val="black"/>
                </a:solidFill>
                <a:latin typeface="Huawei Sans" panose="020C0503030203020204" pitchFamily="34" charset="0"/>
              </a:rPr>
              <a:t>Classificação de tráfego no lado da UNI</a:t>
            </a:r>
            <a:r>
              <a:rPr lang="en-US" sz="1600" dirty="0">
                <a:solidFill>
                  <a:prstClr val="black"/>
                </a:solidFill>
                <a:latin typeface="Huawei Sans" panose="020C0503030203020204" pitchFamily="34" charset="0"/>
              </a:rPr>
              <a:t>:</a:t>
            </a:r>
          </a:p>
          <a:p>
            <a:pPr marL="742950" lvl="1" indent="-285750">
              <a:lnSpc>
                <a:spcPct val="120000"/>
              </a:lnSpc>
              <a:spcBef>
                <a:spcPts val="600"/>
              </a:spcBef>
              <a:spcAft>
                <a:spcPts val="600"/>
              </a:spcAft>
            </a:pPr>
            <a:r>
              <a:rPr lang="pt-BR" sz="1600" dirty="0">
                <a:solidFill>
                  <a:prstClr val="black"/>
                </a:solidFill>
                <a:latin typeface="Huawei Sans" panose="020C0503030203020204" pitchFamily="34" charset="0"/>
                <a:cs typeface="Huawei Sans" panose="020C0503030203020204" pitchFamily="34" charset="0"/>
              </a:rPr>
              <a:t>A classificação da camada 2 é implementada de acordo com a porta do usuário (porta lógica), </a:t>
            </a:r>
            <a:r>
              <a:rPr lang="pt-BR" sz="1600" dirty="0" err="1">
                <a:solidFill>
                  <a:prstClr val="black"/>
                </a:solidFill>
                <a:latin typeface="Huawei Sans" panose="020C0503030203020204" pitchFamily="34" charset="0"/>
                <a:cs typeface="Huawei Sans" panose="020C0503030203020204" pitchFamily="34" charset="0"/>
              </a:rPr>
              <a:t>EtherType</a:t>
            </a:r>
            <a:r>
              <a:rPr lang="pt-BR" sz="1600" dirty="0">
                <a:solidFill>
                  <a:prstClr val="black"/>
                </a:solidFill>
                <a:latin typeface="Huawei Sans" panose="020C0503030203020204" pitchFamily="34" charset="0"/>
                <a:cs typeface="Huawei Sans" panose="020C0503030203020204" pitchFamily="34" charset="0"/>
              </a:rPr>
              <a:t> ou VLAN do usuário.</a:t>
            </a:r>
          </a:p>
          <a:p>
            <a:pPr marL="742950" lvl="1" indent="-285750">
              <a:lnSpc>
                <a:spcPct val="120000"/>
              </a:lnSpc>
              <a:spcBef>
                <a:spcPts val="600"/>
              </a:spcBef>
              <a:spcAft>
                <a:spcPts val="600"/>
              </a:spcAft>
            </a:pPr>
            <a:r>
              <a:rPr lang="pt-BR" sz="1600" dirty="0">
                <a:solidFill>
                  <a:prstClr val="black"/>
                </a:solidFill>
                <a:latin typeface="Huawei Sans" panose="020C0503030203020204" pitchFamily="34" charset="0"/>
                <a:cs typeface="Huawei Sans" panose="020C0503030203020204" pitchFamily="34" charset="0"/>
              </a:rPr>
              <a:t>Um resultado de classificação é chamado de porta de serviço.</a:t>
            </a:r>
          </a:p>
          <a:p>
            <a:pPr marL="742950" lvl="1" indent="-285750">
              <a:lnSpc>
                <a:spcPct val="120000"/>
              </a:lnSpc>
              <a:spcBef>
                <a:spcPts val="600"/>
              </a:spcBef>
              <a:spcAft>
                <a:spcPts val="600"/>
              </a:spcAft>
            </a:pPr>
            <a:r>
              <a:rPr lang="pt-BR" sz="1600" dirty="0">
                <a:solidFill>
                  <a:prstClr val="black"/>
                </a:solidFill>
                <a:latin typeface="Huawei Sans" panose="020C0503030203020204" pitchFamily="34" charset="0"/>
                <a:cs typeface="Huawei Sans" panose="020C0503030203020204" pitchFamily="34" charset="0"/>
              </a:rPr>
              <a:t>Cada porta de serviço representa um tipo de serviço dos usuários.</a:t>
            </a:r>
          </a:p>
          <a:p>
            <a:pPr marL="742950" lvl="1" indent="-285750">
              <a:lnSpc>
                <a:spcPct val="120000"/>
              </a:lnSpc>
              <a:spcBef>
                <a:spcPts val="600"/>
              </a:spcBef>
              <a:spcAft>
                <a:spcPts val="600"/>
              </a:spcAft>
            </a:pPr>
            <a:r>
              <a:rPr lang="pt-BR" sz="1600" dirty="0">
                <a:solidFill>
                  <a:prstClr val="black"/>
                </a:solidFill>
                <a:latin typeface="Huawei Sans" panose="020C0503030203020204" pitchFamily="34" charset="0"/>
                <a:cs typeface="Huawei Sans" panose="020C0503030203020204" pitchFamily="34" charset="0"/>
              </a:rPr>
              <a:t>É a base do mapeamento de serviços da Camada 2</a:t>
            </a:r>
            <a:r>
              <a:rPr lang="en-US" sz="1600" dirty="0">
                <a:solidFill>
                  <a:prstClr val="black"/>
                </a:solidFill>
                <a:latin typeface="Huawei Sans" panose="020C0503030203020204" pitchFamily="34" charset="0"/>
                <a:cs typeface="Huawei Sans" panose="020C0503030203020204" pitchFamily="34" charset="0"/>
              </a:rPr>
              <a:t>.</a:t>
            </a:r>
          </a:p>
          <a:p>
            <a:pPr>
              <a:lnSpc>
                <a:spcPct val="120000"/>
              </a:lnSpc>
            </a:pPr>
            <a:endParaRPr lang="en-US" altLang="zh-CN" sz="20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Classificação</a:t>
            </a:r>
            <a:r>
              <a:rPr lang="en-US" dirty="0">
                <a:latin typeface="Huawei Sans" panose="020C0503030203020204" pitchFamily="34" charset="0"/>
              </a:rPr>
              <a:t> do </a:t>
            </a:r>
            <a:r>
              <a:rPr lang="en-US" dirty="0" err="1">
                <a:latin typeface="Huawei Sans" panose="020C0503030203020204" pitchFamily="34" charset="0"/>
              </a:rPr>
              <a:t>tráfego</a:t>
            </a:r>
            <a:endParaRPr lang="en-US" dirty="0">
              <a:latin typeface="Huawei Sans" panose="020C0503030203020204" pitchFamily="34" charset="0"/>
            </a:endParaRPr>
          </a:p>
        </p:txBody>
      </p:sp>
    </p:spTree>
    <p:extLst>
      <p:ext uri="{BB962C8B-B14F-4D97-AF65-F5344CB8AC3E}">
        <p14:creationId xmlns:p14="http://schemas.microsoft.com/office/powerpoint/2010/main" val="307047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Posição da Classificação de Tráfego em uma Rede</a:t>
            </a:r>
            <a:endParaRPr lang="en-US" dirty="0">
              <a:latin typeface="Huawei Sans" panose="020C0503030203020204" pitchFamily="34" charset="0"/>
            </a:endParaRPr>
          </a:p>
        </p:txBody>
      </p:sp>
      <p:pic>
        <p:nvPicPr>
          <p:cNvPr id="4" name="图片 3"/>
          <p:cNvPicPr>
            <a:picLocks noChangeAspect="1"/>
          </p:cNvPicPr>
          <p:nvPr/>
        </p:nvPicPr>
        <p:blipFill>
          <a:blip r:embed="rId3" cstate="print"/>
          <a:stretch>
            <a:fillRect/>
          </a:stretch>
        </p:blipFill>
        <p:spPr>
          <a:xfrm>
            <a:off x="3370578" y="2249548"/>
            <a:ext cx="1080856" cy="1137743"/>
          </a:xfrm>
          <a:prstGeom prst="rect">
            <a:avLst/>
          </a:prstGeom>
        </p:spPr>
      </p:pic>
      <p:pic>
        <p:nvPicPr>
          <p:cNvPr id="5" name="图片 4"/>
          <p:cNvPicPr>
            <a:picLocks noChangeAspect="1"/>
          </p:cNvPicPr>
          <p:nvPr/>
        </p:nvPicPr>
        <p:blipFill>
          <a:blip r:embed="rId4" cstate="print"/>
          <a:stretch>
            <a:fillRect/>
          </a:stretch>
        </p:blipFill>
        <p:spPr>
          <a:xfrm>
            <a:off x="4397426" y="1856749"/>
            <a:ext cx="2872518" cy="2106511"/>
          </a:xfrm>
          <a:prstGeom prst="rect">
            <a:avLst/>
          </a:prstGeom>
        </p:spPr>
      </p:pic>
      <p:sp>
        <p:nvSpPr>
          <p:cNvPr id="6" name="Text Box 8"/>
          <p:cNvSpPr txBox="1">
            <a:spLocks noChangeArrowheads="1"/>
          </p:cNvSpPr>
          <p:nvPr/>
        </p:nvSpPr>
        <p:spPr bwMode="auto">
          <a:xfrm>
            <a:off x="7123330" y="2886026"/>
            <a:ext cx="1007925" cy="27235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ISP1 </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BNG</a:t>
            </a:r>
          </a:p>
        </p:txBody>
      </p:sp>
      <p:sp>
        <p:nvSpPr>
          <p:cNvPr id="7" name="Text Box 39"/>
          <p:cNvSpPr txBox="1">
            <a:spLocks noChangeArrowheads="1"/>
          </p:cNvSpPr>
          <p:nvPr/>
        </p:nvSpPr>
        <p:spPr bwMode="auto">
          <a:xfrm>
            <a:off x="1956304" y="4134957"/>
            <a:ext cx="528180" cy="27202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defTabSz="914400" eaLnBrk="0" fontAlgn="ctr" latinLnBrk="0" hangingPunct="0">
              <a:lnSpc>
                <a:spcPct val="100000"/>
              </a:lnSpc>
              <a:spcBef>
                <a:spcPts val="0"/>
              </a:spcBef>
              <a:spcAft>
                <a:spcPts val="0"/>
              </a:spcAft>
              <a:buClrTx/>
              <a:buSzTx/>
              <a:buFontTx/>
              <a:buNone/>
              <a:tabLst/>
              <a:defRPr/>
            </a:pP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a:t>
            </a:r>
          </a:p>
        </p:txBody>
      </p:sp>
      <p:sp>
        <p:nvSpPr>
          <p:cNvPr id="8" name="Text Box 42"/>
          <p:cNvSpPr txBox="1">
            <a:spLocks noChangeArrowheads="1"/>
          </p:cNvSpPr>
          <p:nvPr/>
        </p:nvSpPr>
        <p:spPr bwMode="auto">
          <a:xfrm>
            <a:off x="3303115" y="3405809"/>
            <a:ext cx="1332000" cy="21955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Nó</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de </a:t>
            </a:r>
            <a:r>
              <a:rPr kumimoji="0" lang="en-US" sz="16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acesso</a:t>
            </a:r>
            <a:endPar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Line 43"/>
          <p:cNvSpPr>
            <a:spLocks noChangeShapeType="1"/>
          </p:cNvSpPr>
          <p:nvPr/>
        </p:nvSpPr>
        <p:spPr bwMode="auto">
          <a:xfrm flipV="1">
            <a:off x="2427410" y="3089709"/>
            <a:ext cx="1362791" cy="796301"/>
          </a:xfrm>
          <a:prstGeom prst="line">
            <a:avLst/>
          </a:prstGeom>
          <a:noFill/>
          <a:ln w="28575">
            <a:solidFill>
              <a:srgbClr val="00CC99"/>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Line 44"/>
          <p:cNvSpPr>
            <a:spLocks noChangeShapeType="1"/>
          </p:cNvSpPr>
          <p:nvPr/>
        </p:nvSpPr>
        <p:spPr bwMode="auto">
          <a:xfrm flipV="1">
            <a:off x="2346219" y="3036952"/>
            <a:ext cx="1306918" cy="772395"/>
          </a:xfrm>
          <a:prstGeom prst="line">
            <a:avLst/>
          </a:prstGeom>
          <a:noFill/>
          <a:ln w="28575">
            <a:solidFill>
              <a:srgbClr val="FF0000"/>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Text Box 46"/>
          <p:cNvSpPr txBox="1">
            <a:spLocks noChangeArrowheads="1"/>
          </p:cNvSpPr>
          <p:nvPr/>
        </p:nvSpPr>
        <p:spPr bwMode="auto">
          <a:xfrm>
            <a:off x="10192335" y="2512297"/>
            <a:ext cx="1512079" cy="3338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Tráfego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de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serviço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1</a:t>
            </a:r>
          </a:p>
        </p:txBody>
      </p:sp>
      <p:sp>
        <p:nvSpPr>
          <p:cNvPr id="12" name="Text Box 47"/>
          <p:cNvSpPr txBox="1">
            <a:spLocks noChangeArrowheads="1"/>
          </p:cNvSpPr>
          <p:nvPr/>
        </p:nvSpPr>
        <p:spPr bwMode="auto">
          <a:xfrm>
            <a:off x="10192335" y="2897258"/>
            <a:ext cx="1512079" cy="33302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Tráfego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de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serviço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2</a:t>
            </a:r>
          </a:p>
        </p:txBody>
      </p:sp>
      <p:sp>
        <p:nvSpPr>
          <p:cNvPr id="13" name="Text Box 49"/>
          <p:cNvSpPr txBox="1">
            <a:spLocks noChangeArrowheads="1"/>
          </p:cNvSpPr>
          <p:nvPr/>
        </p:nvSpPr>
        <p:spPr bwMode="auto">
          <a:xfrm>
            <a:off x="1956304" y="2224989"/>
            <a:ext cx="528180" cy="27038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R</a:t>
            </a:r>
          </a:p>
        </p:txBody>
      </p:sp>
      <p:sp>
        <p:nvSpPr>
          <p:cNvPr id="14" name="Line 52"/>
          <p:cNvSpPr>
            <a:spLocks noChangeShapeType="1"/>
          </p:cNvSpPr>
          <p:nvPr/>
        </p:nvSpPr>
        <p:spPr bwMode="auto">
          <a:xfrm>
            <a:off x="2427410" y="2032920"/>
            <a:ext cx="1308664" cy="617422"/>
          </a:xfrm>
          <a:prstGeom prst="line">
            <a:avLst/>
          </a:prstGeom>
          <a:noFill/>
          <a:ln w="28575">
            <a:solidFill>
              <a:srgbClr val="FF0000"/>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Line 53"/>
          <p:cNvSpPr>
            <a:spLocks noChangeShapeType="1"/>
          </p:cNvSpPr>
          <p:nvPr/>
        </p:nvSpPr>
        <p:spPr bwMode="auto">
          <a:xfrm>
            <a:off x="3712503" y="2661058"/>
            <a:ext cx="3866626" cy="915004"/>
          </a:xfrm>
          <a:prstGeom prst="line">
            <a:avLst/>
          </a:prstGeom>
          <a:noFill/>
          <a:ln w="28575">
            <a:solidFill>
              <a:srgbClr val="FF0000"/>
            </a:solidFill>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Line 54"/>
          <p:cNvSpPr>
            <a:spLocks noChangeShapeType="1"/>
          </p:cNvSpPr>
          <p:nvPr/>
        </p:nvSpPr>
        <p:spPr bwMode="auto">
          <a:xfrm>
            <a:off x="3654883" y="3036952"/>
            <a:ext cx="3924246" cy="617422"/>
          </a:xfrm>
          <a:prstGeom prst="line">
            <a:avLst/>
          </a:prstGeom>
          <a:noFill/>
          <a:ln w="28575">
            <a:solidFill>
              <a:srgbClr val="FF0000"/>
            </a:solidFill>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Line 55"/>
          <p:cNvSpPr>
            <a:spLocks noChangeShapeType="1"/>
          </p:cNvSpPr>
          <p:nvPr/>
        </p:nvSpPr>
        <p:spPr bwMode="auto">
          <a:xfrm flipV="1">
            <a:off x="3790202" y="2573679"/>
            <a:ext cx="3217096" cy="516029"/>
          </a:xfrm>
          <a:prstGeom prst="line">
            <a:avLst/>
          </a:prstGeom>
          <a:noFill/>
          <a:ln w="28575">
            <a:solidFill>
              <a:srgbClr val="00CC99"/>
            </a:solidFill>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Line 56"/>
          <p:cNvSpPr>
            <a:spLocks noChangeShapeType="1"/>
          </p:cNvSpPr>
          <p:nvPr/>
        </p:nvSpPr>
        <p:spPr bwMode="auto">
          <a:xfrm>
            <a:off x="2346219" y="2111231"/>
            <a:ext cx="1472793" cy="694084"/>
          </a:xfrm>
          <a:prstGeom prst="line">
            <a:avLst/>
          </a:prstGeom>
          <a:noFill/>
          <a:ln w="28575">
            <a:solidFill>
              <a:srgbClr val="0000FF"/>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Line 84"/>
          <p:cNvSpPr>
            <a:spLocks noChangeShapeType="1"/>
          </p:cNvSpPr>
          <p:nvPr/>
        </p:nvSpPr>
        <p:spPr bwMode="auto">
          <a:xfrm>
            <a:off x="3654883" y="2728653"/>
            <a:ext cx="1471046" cy="1080694"/>
          </a:xfrm>
          <a:prstGeom prst="line">
            <a:avLst/>
          </a:prstGeom>
          <a:noFill/>
          <a:ln w="28575">
            <a:solidFill>
              <a:srgbClr val="0000FF"/>
            </a:solidFill>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Line 85"/>
          <p:cNvSpPr>
            <a:spLocks noChangeShapeType="1"/>
          </p:cNvSpPr>
          <p:nvPr/>
        </p:nvSpPr>
        <p:spPr bwMode="auto">
          <a:xfrm>
            <a:off x="2427410" y="1901852"/>
            <a:ext cx="1391601" cy="671827"/>
          </a:xfrm>
          <a:prstGeom prst="line">
            <a:avLst/>
          </a:prstGeom>
          <a:noFill/>
          <a:ln w="28575">
            <a:solidFill>
              <a:srgbClr val="00CC99"/>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Line 86"/>
          <p:cNvSpPr>
            <a:spLocks noChangeShapeType="1"/>
          </p:cNvSpPr>
          <p:nvPr/>
        </p:nvSpPr>
        <p:spPr bwMode="auto">
          <a:xfrm>
            <a:off x="3819012" y="2573679"/>
            <a:ext cx="3188286" cy="0"/>
          </a:xfrm>
          <a:prstGeom prst="line">
            <a:avLst/>
          </a:prstGeom>
          <a:noFill/>
          <a:ln w="28575">
            <a:solidFill>
              <a:srgbClr val="00CC99"/>
            </a:solidFill>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Oval 87"/>
          <p:cNvSpPr>
            <a:spLocks noChangeArrowheads="1"/>
          </p:cNvSpPr>
          <p:nvPr/>
        </p:nvSpPr>
        <p:spPr bwMode="auto">
          <a:xfrm>
            <a:off x="2715072" y="1879595"/>
            <a:ext cx="162383" cy="615773"/>
          </a:xfrm>
          <a:prstGeom prst="ellipse">
            <a:avLst/>
          </a:prstGeom>
          <a:noFill/>
          <a:ln w="19050">
            <a:solidFill>
              <a:srgbClr val="000000"/>
            </a:solidFill>
            <a:round/>
            <a:headEnd/>
            <a:tailEnd/>
          </a:ln>
          <a:extLst>
            <a:ext uri="{909E8E84-426E-40DD-AFC4-6F175D3DCCD1}">
              <a14:hiddenFill xmlns:a14="http://schemas.microsoft.com/office/drawing/2010/main">
                <a:solidFill>
                  <a:srgbClr val="BBE0E3"/>
                </a:solidFill>
              </a14:hiddenFill>
            </a:ext>
          </a:extLst>
        </p:spPr>
        <p:txBody>
          <a:bodyPr anchor="ctr">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Oval 88"/>
          <p:cNvSpPr>
            <a:spLocks noChangeArrowheads="1"/>
          </p:cNvSpPr>
          <p:nvPr/>
        </p:nvSpPr>
        <p:spPr bwMode="auto">
          <a:xfrm>
            <a:off x="2715072" y="3268588"/>
            <a:ext cx="162383" cy="615773"/>
          </a:xfrm>
          <a:prstGeom prst="ellipse">
            <a:avLst/>
          </a:prstGeom>
          <a:noFill/>
          <a:ln w="19050">
            <a:solidFill>
              <a:srgbClr val="000000"/>
            </a:solidFill>
            <a:round/>
            <a:headEnd/>
            <a:tailEnd/>
          </a:ln>
          <a:extLst>
            <a:ext uri="{909E8E84-426E-40DD-AFC4-6F175D3DCCD1}">
              <a14:hiddenFill xmlns:a14="http://schemas.microsoft.com/office/drawing/2010/main">
                <a:solidFill>
                  <a:srgbClr val="BBE0E3"/>
                </a:solidFill>
              </a14:hiddenFill>
            </a:ext>
          </a:extLst>
        </p:spPr>
        <p:txBody>
          <a:bodyPr lIns="75895" tIns="37948" rIns="75895" bIns="37948" anchor="ctr">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ctr"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 Box 89"/>
          <p:cNvSpPr txBox="1">
            <a:spLocks noChangeArrowheads="1"/>
          </p:cNvSpPr>
          <p:nvPr/>
        </p:nvSpPr>
        <p:spPr bwMode="auto">
          <a:xfrm>
            <a:off x="5454187" y="2264557"/>
            <a:ext cx="1159242" cy="29646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a:t>
            </a:r>
            <a:r>
              <a:rPr kumimoji="0" lang="en-US" sz="16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VLAN</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1</a:t>
            </a:r>
          </a:p>
        </p:txBody>
      </p:sp>
      <p:sp>
        <p:nvSpPr>
          <p:cNvPr id="25" name="Text Box 90"/>
          <p:cNvSpPr txBox="1">
            <a:spLocks noChangeArrowheads="1"/>
          </p:cNvSpPr>
          <p:nvPr/>
        </p:nvSpPr>
        <p:spPr bwMode="auto">
          <a:xfrm>
            <a:off x="5729764" y="2955696"/>
            <a:ext cx="1157348" cy="32225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a:t>
            </a:r>
            <a:r>
              <a:rPr kumimoji="0" lang="en-US" sz="16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VLAN</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2</a:t>
            </a:r>
          </a:p>
        </p:txBody>
      </p:sp>
      <p:sp>
        <p:nvSpPr>
          <p:cNvPr id="26" name="Text Box 91"/>
          <p:cNvSpPr txBox="1">
            <a:spLocks noChangeArrowheads="1"/>
          </p:cNvSpPr>
          <p:nvPr/>
        </p:nvSpPr>
        <p:spPr bwMode="auto">
          <a:xfrm>
            <a:off x="4088241" y="3714422"/>
            <a:ext cx="978154" cy="36219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a:t>
            </a:r>
            <a:r>
              <a:rPr kumimoji="0" lang="en-US" sz="16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VLAN</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3</a:t>
            </a:r>
          </a:p>
        </p:txBody>
      </p:sp>
      <p:sp>
        <p:nvSpPr>
          <p:cNvPr id="27" name="Line 93"/>
          <p:cNvSpPr>
            <a:spLocks noChangeShapeType="1"/>
          </p:cNvSpPr>
          <p:nvPr/>
        </p:nvSpPr>
        <p:spPr bwMode="auto">
          <a:xfrm flipV="1">
            <a:off x="8555414" y="2675102"/>
            <a:ext cx="678340" cy="8243"/>
          </a:xfrm>
          <a:prstGeom prst="line">
            <a:avLst/>
          </a:prstGeom>
          <a:noFill/>
          <a:ln w="28575">
            <a:solidFill>
              <a:srgbClr val="00CC99"/>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ＭＳ Ｐゴシック" panose="020B0600070205080204" pitchFamily="34" charset="-128"/>
            </a:endParaRPr>
          </a:p>
        </p:txBody>
      </p:sp>
      <p:sp>
        <p:nvSpPr>
          <p:cNvPr id="28" name="Line 95"/>
          <p:cNvSpPr>
            <a:spLocks noChangeShapeType="1"/>
          </p:cNvSpPr>
          <p:nvPr/>
        </p:nvSpPr>
        <p:spPr bwMode="auto">
          <a:xfrm flipV="1">
            <a:off x="8555414" y="3059651"/>
            <a:ext cx="678340" cy="8243"/>
          </a:xfrm>
          <a:prstGeom prst="line">
            <a:avLst/>
          </a:prstGeom>
          <a:noFill/>
          <a:ln w="28575">
            <a:solidFill>
              <a:srgbClr val="FF0000"/>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ＭＳ Ｐゴシック" panose="020B0600070205080204" pitchFamily="34" charset="-128"/>
            </a:endParaRPr>
          </a:p>
        </p:txBody>
      </p:sp>
      <p:sp>
        <p:nvSpPr>
          <p:cNvPr id="29" name="Text Box 96"/>
          <p:cNvSpPr txBox="1">
            <a:spLocks noChangeArrowheads="1"/>
          </p:cNvSpPr>
          <p:nvPr/>
        </p:nvSpPr>
        <p:spPr bwMode="auto">
          <a:xfrm>
            <a:off x="10192335" y="3281395"/>
            <a:ext cx="1512079" cy="3338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Tráfego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de </a:t>
            </a:r>
            <a:r>
              <a:rPr kumimoji="0" lang="en-US" sz="1200" b="0" i="0" u="none" strike="noStrike" cap="none" normalizeH="0" baseline="0" noProof="0" dirty="0" err="1">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serviço</a:t>
            </a:r>
            <a:r>
              <a:rPr kumimoji="0" lang="en-US" sz="12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 3</a:t>
            </a:r>
          </a:p>
        </p:txBody>
      </p:sp>
      <p:sp>
        <p:nvSpPr>
          <p:cNvPr id="30" name="Line 98"/>
          <p:cNvSpPr>
            <a:spLocks noChangeShapeType="1"/>
          </p:cNvSpPr>
          <p:nvPr/>
        </p:nvSpPr>
        <p:spPr bwMode="auto">
          <a:xfrm flipV="1">
            <a:off x="8555851" y="3444200"/>
            <a:ext cx="677467" cy="8243"/>
          </a:xfrm>
          <a:prstGeom prst="line">
            <a:avLst/>
          </a:prstGeom>
          <a:noFill/>
          <a:ln w="28575">
            <a:solidFill>
              <a:srgbClr val="0000FF"/>
            </a:solidFill>
            <a:prstDash val="sysDot"/>
            <a:round/>
            <a:headEnd/>
            <a:tailEnd type="none" w="sm" len="sm"/>
          </a:ln>
          <a:extLst>
            <a:ext uri="{909E8E84-426E-40DD-AFC4-6F175D3DCCD1}">
              <a14:hiddenFill xmlns:a14="http://schemas.microsoft.com/office/drawing/2010/main">
                <a:noFill/>
              </a14:hiddenFill>
            </a:ext>
          </a:extLst>
        </p:spPr>
        <p:txBody>
          <a:bodyPr>
            <a:noAutofit/>
          </a:bodyPr>
          <a:lstStyle/>
          <a:p>
            <a:pPr marL="0" marR="0" lvl="0" indent="0" defTabSz="914400" eaLnBrk="0" fontAlgn="ctr" latinLnBrk="0" hangingPunct="0">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FF9900"/>
              </a:solidFill>
              <a:effectLst/>
              <a:uLnTx/>
              <a:uFillTx/>
              <a:latin typeface="Huawei Sans" panose="020C0503030203020204" pitchFamily="34" charset="0"/>
              <a:ea typeface="ＭＳ Ｐゴシック" panose="020B0600070205080204" pitchFamily="34" charset="-128"/>
            </a:endParaRPr>
          </a:p>
        </p:txBody>
      </p:sp>
      <p:cxnSp>
        <p:nvCxnSpPr>
          <p:cNvPr id="31" name="直接连接符 30"/>
          <p:cNvCxnSpPr/>
          <p:nvPr/>
        </p:nvCxnSpPr>
        <p:spPr bwMode="auto">
          <a:xfrm>
            <a:off x="9299949" y="2679223"/>
            <a:ext cx="736828" cy="0"/>
          </a:xfrm>
          <a:prstGeom prst="line">
            <a:avLst/>
          </a:prstGeom>
          <a:noFill/>
          <a:ln w="28575">
            <a:solidFill>
              <a:srgbClr val="00CC99"/>
            </a:solidFill>
            <a:prstDash val="solid"/>
            <a:round/>
            <a:headEnd/>
            <a:tailEnd type="none" w="sm" len="sm"/>
          </a:ln>
          <a:extLst>
            <a:ext uri="{909E8E84-426E-40DD-AFC4-6F175D3DCCD1}">
              <a14:hiddenFill xmlns:a14="http://schemas.microsoft.com/office/drawing/2010/main">
                <a:noFill/>
              </a14:hiddenFill>
            </a:ext>
          </a:extLst>
        </p:spPr>
      </p:cxnSp>
      <p:cxnSp>
        <p:nvCxnSpPr>
          <p:cNvPr id="32" name="直接连接符 31"/>
          <p:cNvCxnSpPr/>
          <p:nvPr/>
        </p:nvCxnSpPr>
        <p:spPr bwMode="auto">
          <a:xfrm>
            <a:off x="9299949" y="3063772"/>
            <a:ext cx="736828" cy="0"/>
          </a:xfrm>
          <a:prstGeom prst="line">
            <a:avLst/>
          </a:prstGeom>
          <a:noFill/>
          <a:ln w="28575">
            <a:solidFill>
              <a:srgbClr val="FF0000"/>
            </a:solidFill>
            <a:round/>
            <a:headEnd/>
            <a:tailEnd type="none" w="sm" len="sm"/>
          </a:ln>
          <a:extLst>
            <a:ext uri="{909E8E84-426E-40DD-AFC4-6F175D3DCCD1}">
              <a14:hiddenFill xmlns:a14="http://schemas.microsoft.com/office/drawing/2010/main">
                <a:noFill/>
              </a14:hiddenFill>
            </a:ext>
          </a:extLst>
        </p:spPr>
      </p:cxnSp>
      <p:cxnSp>
        <p:nvCxnSpPr>
          <p:cNvPr id="33" name="直接连接符 32"/>
          <p:cNvCxnSpPr/>
          <p:nvPr/>
        </p:nvCxnSpPr>
        <p:spPr bwMode="auto">
          <a:xfrm>
            <a:off x="9299949" y="3448321"/>
            <a:ext cx="736828" cy="0"/>
          </a:xfrm>
          <a:prstGeom prst="line">
            <a:avLst/>
          </a:prstGeom>
          <a:noFill/>
          <a:ln w="28575">
            <a:solidFill>
              <a:srgbClr val="0000FF"/>
            </a:solidFill>
            <a:round/>
            <a:headEnd/>
            <a:tailEnd type="none" w="sm" len="sm"/>
          </a:ln>
          <a:extLst>
            <a:ext uri="{909E8E84-426E-40DD-AFC4-6F175D3DCCD1}">
              <a14:hiddenFill xmlns:a14="http://schemas.microsoft.com/office/drawing/2010/main">
                <a:noFill/>
              </a14:hiddenFill>
            </a:ext>
          </a:extLst>
        </p:spPr>
      </p:cxnSp>
      <p:grpSp>
        <p:nvGrpSpPr>
          <p:cNvPr id="34" name="组合 33"/>
          <p:cNvGrpSpPr/>
          <p:nvPr/>
        </p:nvGrpSpPr>
        <p:grpSpPr>
          <a:xfrm>
            <a:off x="690951" y="1438897"/>
            <a:ext cx="1415480" cy="1038018"/>
            <a:chOff x="10068180" y="2765263"/>
            <a:chExt cx="1415480" cy="1038018"/>
          </a:xfrm>
        </p:grpSpPr>
        <p:pic>
          <p:nvPicPr>
            <p:cNvPr id="35" name="图片 34"/>
            <p:cNvPicPr>
              <a:picLocks noChangeAspect="1"/>
            </p:cNvPicPr>
            <p:nvPr/>
          </p:nvPicPr>
          <p:blipFill>
            <a:blip r:embed="rId4" cstate="print"/>
            <a:stretch>
              <a:fillRect/>
            </a:stretch>
          </p:blipFill>
          <p:spPr>
            <a:xfrm>
              <a:off x="10068180" y="2765263"/>
              <a:ext cx="1415480" cy="1038018"/>
            </a:xfrm>
            <a:prstGeom prst="rect">
              <a:avLst/>
            </a:prstGeom>
          </p:spPr>
        </p:pic>
        <p:sp>
          <p:nvSpPr>
            <p:cNvPr id="36" name="矩形 35"/>
            <p:cNvSpPr/>
            <p:nvPr/>
          </p:nvSpPr>
          <p:spPr>
            <a:xfrm>
              <a:off x="10239892" y="2961809"/>
              <a:ext cx="1082348" cy="584775"/>
            </a:xfrm>
            <a:prstGeom prst="rect">
              <a:avLst/>
            </a:prstGeom>
          </p:spPr>
          <p:txBody>
            <a:bodyPr wrap="none">
              <a:noAutofit/>
            </a:bodyPr>
            <a:lstStyle/>
            <a:p>
              <a:pPr algn="ctr" fontAlgn="ct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Rede </a:t>
              </a:r>
            </a:p>
            <a:p>
              <a:pPr algn="ctr" fontAlgn="ct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do </a:t>
              </a: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cliente</a:t>
              </a:r>
              <a:endPar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7" name="组合 36"/>
          <p:cNvGrpSpPr/>
          <p:nvPr/>
        </p:nvGrpSpPr>
        <p:grpSpPr>
          <a:xfrm>
            <a:off x="701771" y="3390984"/>
            <a:ext cx="1415480" cy="1038018"/>
            <a:chOff x="10068180" y="2765263"/>
            <a:chExt cx="1415480" cy="1038018"/>
          </a:xfrm>
        </p:grpSpPr>
        <p:pic>
          <p:nvPicPr>
            <p:cNvPr id="38" name="图片 37"/>
            <p:cNvPicPr>
              <a:picLocks noChangeAspect="1"/>
            </p:cNvPicPr>
            <p:nvPr/>
          </p:nvPicPr>
          <p:blipFill>
            <a:blip r:embed="rId4" cstate="print"/>
            <a:stretch>
              <a:fillRect/>
            </a:stretch>
          </p:blipFill>
          <p:spPr>
            <a:xfrm>
              <a:off x="10068180" y="2765263"/>
              <a:ext cx="1415480" cy="1038018"/>
            </a:xfrm>
            <a:prstGeom prst="rect">
              <a:avLst/>
            </a:prstGeom>
          </p:spPr>
        </p:pic>
        <p:sp>
          <p:nvSpPr>
            <p:cNvPr id="39" name="矩形 38"/>
            <p:cNvSpPr/>
            <p:nvPr/>
          </p:nvSpPr>
          <p:spPr>
            <a:xfrm>
              <a:off x="10239892" y="2961809"/>
              <a:ext cx="1082348" cy="584775"/>
            </a:xfrm>
            <a:prstGeom prst="rect">
              <a:avLst/>
            </a:prstGeom>
          </p:spPr>
          <p:txBody>
            <a:bodyPr wrap="none">
              <a:noAutofit/>
            </a:bodyPr>
            <a:lstStyle/>
            <a:p>
              <a:pPr algn="ctr" fontAlgn="ct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Rede </a:t>
              </a:r>
            </a:p>
            <a:p>
              <a:pPr algn="ctr" fontAlgn="ct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do </a:t>
              </a:r>
              <a:r>
                <a:rPr lang="en-US" sz="16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cliente</a:t>
              </a:r>
              <a:endPar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40" name="图片 39"/>
          <p:cNvPicPr>
            <a:picLocks noChangeAspect="1"/>
          </p:cNvPicPr>
          <p:nvPr/>
        </p:nvPicPr>
        <p:blipFill>
          <a:blip r:embed="rId5" cstate="print"/>
          <a:stretch>
            <a:fillRect/>
          </a:stretch>
        </p:blipFill>
        <p:spPr>
          <a:xfrm>
            <a:off x="1900367" y="1748526"/>
            <a:ext cx="640055" cy="432978"/>
          </a:xfrm>
          <a:prstGeom prst="rect">
            <a:avLst/>
          </a:prstGeom>
        </p:spPr>
      </p:pic>
      <p:pic>
        <p:nvPicPr>
          <p:cNvPr id="41" name="图片 40"/>
          <p:cNvPicPr>
            <a:picLocks noChangeAspect="1"/>
          </p:cNvPicPr>
          <p:nvPr/>
        </p:nvPicPr>
        <p:blipFill>
          <a:blip r:embed="rId5" cstate="print"/>
          <a:stretch>
            <a:fillRect/>
          </a:stretch>
        </p:blipFill>
        <p:spPr>
          <a:xfrm>
            <a:off x="1900367" y="3679000"/>
            <a:ext cx="640055" cy="432978"/>
          </a:xfrm>
          <a:prstGeom prst="rect">
            <a:avLst/>
          </a:prstGeom>
        </p:spPr>
      </p:pic>
      <p:pic>
        <p:nvPicPr>
          <p:cNvPr id="42" name="图片 41"/>
          <p:cNvPicPr>
            <a:picLocks noChangeAspect="1"/>
          </p:cNvPicPr>
          <p:nvPr/>
        </p:nvPicPr>
        <p:blipFill>
          <a:blip r:embed="rId6" cstate="print"/>
          <a:stretch>
            <a:fillRect/>
          </a:stretch>
        </p:blipFill>
        <p:spPr>
          <a:xfrm>
            <a:off x="7003805" y="2132177"/>
            <a:ext cx="737074" cy="775867"/>
          </a:xfrm>
          <a:prstGeom prst="rect">
            <a:avLst/>
          </a:prstGeom>
        </p:spPr>
      </p:pic>
      <p:pic>
        <p:nvPicPr>
          <p:cNvPr id="43" name="图片 42"/>
          <p:cNvPicPr>
            <a:picLocks noChangeAspect="1"/>
          </p:cNvPicPr>
          <p:nvPr/>
        </p:nvPicPr>
        <p:blipFill>
          <a:blip r:embed="rId6" cstate="print"/>
          <a:stretch>
            <a:fillRect/>
          </a:stretch>
        </p:blipFill>
        <p:spPr>
          <a:xfrm>
            <a:off x="7478823" y="3303692"/>
            <a:ext cx="737074" cy="775867"/>
          </a:xfrm>
          <a:prstGeom prst="rect">
            <a:avLst/>
          </a:prstGeom>
        </p:spPr>
      </p:pic>
      <p:pic>
        <p:nvPicPr>
          <p:cNvPr id="44" name="图片 43"/>
          <p:cNvPicPr>
            <a:picLocks noChangeAspect="1"/>
          </p:cNvPicPr>
          <p:nvPr/>
        </p:nvPicPr>
        <p:blipFill>
          <a:blip r:embed="rId6" cstate="print"/>
          <a:stretch>
            <a:fillRect/>
          </a:stretch>
        </p:blipFill>
        <p:spPr>
          <a:xfrm>
            <a:off x="5039642" y="3599173"/>
            <a:ext cx="737074" cy="775867"/>
          </a:xfrm>
          <a:prstGeom prst="rect">
            <a:avLst/>
          </a:prstGeom>
        </p:spPr>
      </p:pic>
      <p:sp>
        <p:nvSpPr>
          <p:cNvPr id="45" name="Oval 4"/>
          <p:cNvSpPr>
            <a:spLocks noChangeAspect="1"/>
          </p:cNvSpPr>
          <p:nvPr/>
        </p:nvSpPr>
        <p:spPr>
          <a:xfrm>
            <a:off x="2848535" y="176078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46" name="椭圆 45"/>
          <p:cNvSpPr>
            <a:spLocks noChangeAspect="1"/>
          </p:cNvSpPr>
          <p:nvPr/>
        </p:nvSpPr>
        <p:spPr>
          <a:xfrm>
            <a:off x="1008725" y="4853918"/>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47" name="文本框 46"/>
          <p:cNvSpPr txBox="1"/>
          <p:nvPr/>
        </p:nvSpPr>
        <p:spPr>
          <a:xfrm>
            <a:off x="1433757" y="4789818"/>
            <a:ext cx="9726526" cy="338554"/>
          </a:xfrm>
          <a:prstGeom prst="rect">
            <a:avLst/>
          </a:prstGeom>
          <a:noFill/>
        </p:spPr>
        <p:txBody>
          <a:bodyPr wrap="square" rtlCol="0">
            <a:noAutofit/>
          </a:bodyPr>
          <a:lstStyle/>
          <a:p>
            <a:pPr fontAlgn="ctr">
              <a:spcBef>
                <a:spcPts val="0"/>
              </a:spcBef>
              <a:spcAft>
                <a:spcPts val="0"/>
              </a:spcAft>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tráfego do usuário a ser classificado é enviado ao nó de acesso pelo mesmo canal.</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Oval 4"/>
          <p:cNvSpPr>
            <a:spLocks noChangeAspect="1"/>
          </p:cNvSpPr>
          <p:nvPr/>
        </p:nvSpPr>
        <p:spPr>
          <a:xfrm>
            <a:off x="3910724" y="2243623"/>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49" name="Oval 4"/>
          <p:cNvSpPr>
            <a:spLocks noChangeAspect="1"/>
          </p:cNvSpPr>
          <p:nvPr/>
        </p:nvSpPr>
        <p:spPr>
          <a:xfrm>
            <a:off x="2848535" y="3649301"/>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50" name="Oval 4"/>
          <p:cNvSpPr>
            <a:spLocks noChangeAspect="1"/>
          </p:cNvSpPr>
          <p:nvPr/>
        </p:nvSpPr>
        <p:spPr>
          <a:xfrm>
            <a:off x="6308438" y="2478300"/>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51" name="Oval 4"/>
          <p:cNvSpPr>
            <a:spLocks noChangeAspect="1"/>
          </p:cNvSpPr>
          <p:nvPr/>
        </p:nvSpPr>
        <p:spPr>
          <a:xfrm>
            <a:off x="6940200" y="334233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52" name="Oval 4"/>
          <p:cNvSpPr>
            <a:spLocks noChangeAspect="1"/>
          </p:cNvSpPr>
          <p:nvPr/>
        </p:nvSpPr>
        <p:spPr>
          <a:xfrm>
            <a:off x="4683950" y="3433390"/>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53" name="椭圆 52"/>
          <p:cNvSpPr>
            <a:spLocks noChangeAspect="1"/>
          </p:cNvSpPr>
          <p:nvPr/>
        </p:nvSpPr>
        <p:spPr>
          <a:xfrm>
            <a:off x="1008725" y="5264480"/>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4" name="文本框 53"/>
          <p:cNvSpPr txBox="1"/>
          <p:nvPr/>
        </p:nvSpPr>
        <p:spPr>
          <a:xfrm>
            <a:off x="1433757" y="5200380"/>
            <a:ext cx="9726526" cy="338554"/>
          </a:xfrm>
          <a:prstGeom prst="rect">
            <a:avLst/>
          </a:prstGeom>
          <a:noFill/>
        </p:spPr>
        <p:txBody>
          <a:bodyPr wrap="square" rtlCol="0">
            <a:noAutofit/>
          </a:bodyPr>
          <a:lstStyle/>
          <a:p>
            <a:pPr fontAlgn="ctr">
              <a:spcBef>
                <a:spcPts val="0"/>
              </a:spcBef>
              <a:spcAft>
                <a:spcPts val="0"/>
              </a:spcAft>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nó de acesso classifica o tráfego do usuário e mapeia o tráfego para diferentes S-</a:t>
            </a:r>
            <a:r>
              <a:rPr lang="pt-BR" sz="160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Text Box 8"/>
          <p:cNvSpPr txBox="1">
            <a:spLocks noChangeArrowheads="1"/>
          </p:cNvSpPr>
          <p:nvPr/>
        </p:nvSpPr>
        <p:spPr bwMode="auto">
          <a:xfrm>
            <a:off x="7421034" y="4155054"/>
            <a:ext cx="1357294" cy="35432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ISP2</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BNG</a:t>
            </a:r>
          </a:p>
        </p:txBody>
      </p:sp>
      <p:sp>
        <p:nvSpPr>
          <p:cNvPr id="56" name="Text Box 8"/>
          <p:cNvSpPr txBox="1">
            <a:spLocks noChangeArrowheads="1"/>
          </p:cNvSpPr>
          <p:nvPr/>
        </p:nvSpPr>
        <p:spPr bwMode="auto">
          <a:xfrm>
            <a:off x="4888551" y="4381861"/>
            <a:ext cx="1890267" cy="40494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41287" tIns="20644" rIns="41287" bIns="20644">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marL="0" marR="0" lvl="0" indent="0" algn="just" defTabSz="914400" eaLnBrk="0" fontAlgn="ctr" latinLnBrk="0" hangingPunct="0">
              <a:lnSpc>
                <a:spcPct val="100000"/>
              </a:lnSpc>
              <a:spcBef>
                <a:spcPts val="0"/>
              </a:spcBef>
              <a:spcAft>
                <a:spcPts val="0"/>
              </a:spcAft>
              <a:buClrTx/>
              <a:buSzTx/>
              <a:buFontTx/>
              <a:buNone/>
              <a:tabLst/>
              <a:defRPr/>
            </a:pP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ISP3</a:t>
            </a:r>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a:t>
            </a:r>
            <a:r>
              <a:rPr kumimoji="0" lang="en-US" sz="16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cs typeface="Huawei Sans" panose="020C0503030203020204" pitchFamily="34" charset="0"/>
              </a:rPr>
              <a:t>BNG</a:t>
            </a:r>
          </a:p>
        </p:txBody>
      </p:sp>
      <p:sp>
        <p:nvSpPr>
          <p:cNvPr id="57" name="椭圆 56"/>
          <p:cNvSpPr>
            <a:spLocks noChangeAspect="1"/>
          </p:cNvSpPr>
          <p:nvPr/>
        </p:nvSpPr>
        <p:spPr>
          <a:xfrm>
            <a:off x="1008725" y="5660524"/>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8" name="文本框 57"/>
          <p:cNvSpPr txBox="1"/>
          <p:nvPr/>
        </p:nvSpPr>
        <p:spPr>
          <a:xfrm>
            <a:off x="1433757" y="5596424"/>
            <a:ext cx="9726526" cy="338554"/>
          </a:xfrm>
          <a:prstGeom prst="rect">
            <a:avLst/>
          </a:prstGeom>
          <a:noFill/>
        </p:spPr>
        <p:txBody>
          <a:bodyPr wrap="square" rtlCol="0">
            <a:noAutofit/>
          </a:bodyPr>
          <a:lstStyle/>
          <a:p>
            <a:pPr fontAlgn="ctr">
              <a:spcBef>
                <a:spcPts val="0"/>
              </a:spcBef>
              <a:spcAft>
                <a:spcPts val="0"/>
              </a:spcAft>
            </a:pPr>
            <a:r>
              <a:rPr lang="pt-BR" sz="1600" dirty="0">
                <a:latin typeface="Huawei Sans" panose="020C0503030203020204" pitchFamily="34" charset="0"/>
                <a:ea typeface="方正兰亭黑简体" panose="02000000000000000000" pitchFamily="2" charset="-122"/>
                <a:cs typeface="Huawei Sans" panose="020C0503030203020204" pitchFamily="34" charset="0"/>
              </a:rPr>
              <a:t>O mesmo serviço dos diferentes usuários é enviado para o mesmo provedor de serviços.</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1510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pt-BR" sz="1800" dirty="0">
                <a:latin typeface="Huawei Sans" panose="020C0503030203020204" pitchFamily="34" charset="0"/>
              </a:rPr>
              <a:t>As </a:t>
            </a:r>
            <a:r>
              <a:rPr lang="pt-BR" sz="1800" dirty="0" err="1">
                <a:latin typeface="Huawei Sans" panose="020C0503030203020204" pitchFamily="34" charset="0"/>
              </a:rPr>
              <a:t>VLANs</a:t>
            </a:r>
            <a:r>
              <a:rPr lang="pt-BR" sz="1800" dirty="0">
                <a:latin typeface="Huawei Sans" panose="020C0503030203020204" pitchFamily="34" charset="0"/>
              </a:rPr>
              <a:t> de rede de acesso da Huawei são as aplicações estendidas das </a:t>
            </a:r>
            <a:r>
              <a:rPr lang="pt-BR" sz="1800" dirty="0" err="1">
                <a:latin typeface="Huawei Sans" panose="020C0503030203020204" pitchFamily="34" charset="0"/>
              </a:rPr>
              <a:t>VLANs</a:t>
            </a:r>
            <a:r>
              <a:rPr lang="pt-BR" sz="1800" dirty="0">
                <a:latin typeface="Huawei Sans" panose="020C0503030203020204" pitchFamily="34" charset="0"/>
              </a:rPr>
              <a:t> tradicionais nos dispositivos de acesso de banda larga da Huawei. Aplicam-se tanto ao acesso por linha de cobre </a:t>
            </a:r>
            <a:r>
              <a:rPr lang="pt-BR" sz="1800" dirty="0" err="1">
                <a:latin typeface="Huawei Sans" panose="020C0503030203020204" pitchFamily="34" charset="0"/>
              </a:rPr>
              <a:t>xDSL</a:t>
            </a:r>
            <a:r>
              <a:rPr lang="pt-BR" sz="1800" dirty="0">
                <a:latin typeface="Huawei Sans" panose="020C0503030203020204" pitchFamily="34" charset="0"/>
              </a:rPr>
              <a:t> como ao acesso por fibra PON. As diferentes </a:t>
            </a:r>
            <a:r>
              <a:rPr lang="pt-BR" sz="1800" dirty="0" err="1">
                <a:latin typeface="Huawei Sans" panose="020C0503030203020204" pitchFamily="34" charset="0"/>
              </a:rPr>
              <a:t>VLANs</a:t>
            </a:r>
            <a:r>
              <a:rPr lang="pt-BR" sz="1800" dirty="0">
                <a:latin typeface="Huawei Sans" panose="020C0503030203020204" pitchFamily="34" charset="0"/>
              </a:rPr>
              <a:t> utilizadas nos dispositivos de acesso de banda larga da Huawei correspondem a diferentes mecanismos de encaminhamento de pacotes nos dispositivos</a:t>
            </a:r>
            <a:r>
              <a:rPr lang="en-US" sz="1800" dirty="0">
                <a:latin typeface="Huawei Sans" panose="020C0503030203020204" pitchFamily="34" charset="0"/>
              </a:rPr>
              <a:t>.</a:t>
            </a:r>
          </a:p>
          <a:p>
            <a:r>
              <a:rPr lang="pt-BR" sz="1800" dirty="0">
                <a:latin typeface="Huawei Sans" panose="020C0503030203020204" pitchFamily="34" charset="0"/>
              </a:rPr>
              <a:t>Existem 4 tipos e 3 atributos de </a:t>
            </a:r>
            <a:r>
              <a:rPr lang="pt-BR" sz="1800" dirty="0" err="1">
                <a:latin typeface="Huawei Sans" panose="020C0503030203020204" pitchFamily="34" charset="0"/>
              </a:rPr>
              <a:t>VLANs</a:t>
            </a:r>
            <a:r>
              <a:rPr lang="pt-BR" sz="1800" dirty="0">
                <a:latin typeface="Huawei Sans" panose="020C0503030203020204" pitchFamily="34" charset="0"/>
              </a:rPr>
              <a:t> de rede de acesso da Huawei </a:t>
            </a:r>
            <a:r>
              <a:rPr lang="en-US" sz="1800" dirty="0">
                <a:latin typeface="Huawei Sans" panose="020C0503030203020204" pitchFamily="34" charset="0"/>
              </a:rPr>
              <a:t>:</a:t>
            </a:r>
          </a:p>
        </p:txBody>
      </p:sp>
      <p:sp>
        <p:nvSpPr>
          <p:cNvPr id="5" name="标题 4"/>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(1) </a:t>
            </a:r>
          </a:p>
        </p:txBody>
      </p:sp>
      <p:grpSp>
        <p:nvGrpSpPr>
          <p:cNvPr id="16" name="组合 15"/>
          <p:cNvGrpSpPr/>
          <p:nvPr/>
        </p:nvGrpSpPr>
        <p:grpSpPr>
          <a:xfrm>
            <a:off x="5829981" y="35167"/>
            <a:ext cx="5888677" cy="309099"/>
            <a:chOff x="8150920" y="47734"/>
            <a:chExt cx="3870478" cy="411426"/>
          </a:xfrm>
        </p:grpSpPr>
        <p:sp>
          <p:nvSpPr>
            <p:cNvPr id="3" name="五边形 2"/>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燕尾形 3"/>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0" name="圆角矩形 75"/>
          <p:cNvSpPr/>
          <p:nvPr/>
        </p:nvSpPr>
        <p:spPr>
          <a:xfrm>
            <a:off x="6706201" y="3830065"/>
            <a:ext cx="471074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ea typeface="微软雅黑"/>
              </a:rPr>
              <a:t>Atributos</a:t>
            </a:r>
            <a:r>
              <a:rPr lang="en-US" sz="1800" b="1" dirty="0">
                <a:solidFill>
                  <a:prstClr val="white"/>
                </a:solidFill>
                <a:latin typeface="Huawei Sans" panose="020C0503030203020204" pitchFamily="34" charset="0"/>
                <a:ea typeface="微软雅黑"/>
              </a:rPr>
              <a:t> de VLAN</a:t>
            </a:r>
          </a:p>
        </p:txBody>
      </p:sp>
      <p:sp>
        <p:nvSpPr>
          <p:cNvPr id="11" name="圆角矩形 75"/>
          <p:cNvSpPr/>
          <p:nvPr/>
        </p:nvSpPr>
        <p:spPr>
          <a:xfrm>
            <a:off x="1096278" y="3831856"/>
            <a:ext cx="4710747"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err="1">
                <a:solidFill>
                  <a:prstClr val="white"/>
                </a:solidFill>
                <a:latin typeface="Huawei Sans" panose="020C0503030203020204" pitchFamily="34" charset="0"/>
                <a:ea typeface="微软雅黑"/>
              </a:rPr>
              <a:t>Tipos</a:t>
            </a:r>
            <a:r>
              <a:rPr lang="en-US" sz="1800" b="1" dirty="0">
                <a:solidFill>
                  <a:prstClr val="white"/>
                </a:solidFill>
                <a:latin typeface="Huawei Sans" panose="020C0503030203020204" pitchFamily="34" charset="0"/>
                <a:ea typeface="微软雅黑"/>
              </a:rPr>
              <a:t> de VLAN</a:t>
            </a:r>
          </a:p>
        </p:txBody>
      </p:sp>
      <p:sp>
        <p:nvSpPr>
          <p:cNvPr id="12" name="圆角矩形 75"/>
          <p:cNvSpPr/>
          <p:nvPr/>
        </p:nvSpPr>
        <p:spPr>
          <a:xfrm>
            <a:off x="6706201" y="4271633"/>
            <a:ext cx="4710747" cy="21165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13" name="圆角矩形 75"/>
          <p:cNvSpPr/>
          <p:nvPr/>
        </p:nvSpPr>
        <p:spPr>
          <a:xfrm>
            <a:off x="1096278" y="4271633"/>
            <a:ext cx="4710747" cy="21165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1096278" y="4334121"/>
            <a:ext cx="4710747" cy="1989584"/>
          </a:xfrm>
          <a:prstGeom prst="rect">
            <a:avLst/>
          </a:prstGeom>
        </p:spPr>
        <p:txBody>
          <a:bodyPr wrap="square">
            <a:noAutofit/>
          </a:bodyPr>
          <a:lstStyle/>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Standard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Smart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MUX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Super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6703733" y="4334121"/>
            <a:ext cx="4710747" cy="1466363"/>
          </a:xfrm>
          <a:prstGeom prst="rect">
            <a:avLst/>
          </a:prstGeom>
        </p:spPr>
        <p:txBody>
          <a:bodyPr wrap="square">
            <a:noAutofit/>
          </a:bodyPr>
          <a:lstStyle/>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Common</a:t>
            </a:r>
          </a:p>
          <a:p>
            <a:pPr marL="285750" indent="-285750" fontAlgn="ctr">
              <a:lnSpc>
                <a:spcPct val="150000"/>
              </a:lnSpc>
              <a:spcBef>
                <a:spcPts val="600"/>
              </a:spcBef>
              <a:spcAft>
                <a:spcPts val="600"/>
              </a:spcAft>
              <a:buFont typeface="Arial" panose="020B0604020202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Stacking</a:t>
            </a:r>
          </a:p>
          <a:p>
            <a:pPr marL="285750" indent="-285750" fontAlgn="ctr">
              <a:lnSpc>
                <a:spcPct val="150000"/>
              </a:lnSpc>
              <a:spcBef>
                <a:spcPts val="600"/>
              </a:spcBef>
              <a:spcAft>
                <a:spcPts val="600"/>
              </a:spcAft>
              <a:buFont typeface="Arial" panose="020B0604020202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QinQ</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441612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799" y="410400"/>
            <a:ext cx="9999323" cy="640800"/>
          </a:xfrm>
        </p:spPr>
        <p:txBody>
          <a:bodyPr anchor="ctr">
            <a:noAutofit/>
          </a:bodyPr>
          <a:lstStyle/>
          <a:p>
            <a:r>
              <a:rPr lang="pt-BR" sz="3200" dirty="0">
                <a:latin typeface="Huawei Sans" panose="020C0503030203020204" pitchFamily="34" charset="0"/>
              </a:rPr>
              <a:t>Tipos de Fluxo de Serviço: Classificados por Modo de Comutação (1)</a:t>
            </a:r>
            <a:endParaRPr lang="en-US" sz="3200" dirty="0">
              <a:latin typeface="Huawei Sans" panose="020C0503030203020204" pitchFamily="34" charset="0"/>
            </a:endParaRPr>
          </a:p>
        </p:txBody>
      </p:sp>
      <p:sp>
        <p:nvSpPr>
          <p:cNvPr id="4" name="圆角矩形 75"/>
          <p:cNvSpPr/>
          <p:nvPr/>
        </p:nvSpPr>
        <p:spPr>
          <a:xfrm>
            <a:off x="451876"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Fluxo de serviço orientado por switch</a:t>
            </a:r>
            <a:endParaRPr lang="en-US" sz="1800" b="1" dirty="0">
              <a:solidFill>
                <a:prstClr val="white"/>
              </a:solidFill>
              <a:latin typeface="Huawei Sans" panose="020C0503030203020204" pitchFamily="34" charset="0"/>
            </a:endParaRPr>
          </a:p>
        </p:txBody>
      </p:sp>
      <p:pic>
        <p:nvPicPr>
          <p:cNvPr id="5" name="图片 4"/>
          <p:cNvPicPr>
            <a:picLocks noChangeAspect="1"/>
          </p:cNvPicPr>
          <p:nvPr/>
        </p:nvPicPr>
        <p:blipFill>
          <a:blip r:embed="rId3" cstate="print"/>
          <a:stretch>
            <a:fillRect/>
          </a:stretch>
        </p:blipFill>
        <p:spPr>
          <a:xfrm>
            <a:off x="1129332" y="4318270"/>
            <a:ext cx="359271" cy="278435"/>
          </a:xfrm>
          <a:prstGeom prst="rect">
            <a:avLst/>
          </a:prstGeom>
        </p:spPr>
      </p:pic>
      <p:sp>
        <p:nvSpPr>
          <p:cNvPr id="6" name="TextBox 16"/>
          <p:cNvSpPr txBox="1"/>
          <p:nvPr/>
        </p:nvSpPr>
        <p:spPr>
          <a:xfrm>
            <a:off x="1137327" y="4529369"/>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pic>
        <p:nvPicPr>
          <p:cNvPr id="7" name="图片 6"/>
          <p:cNvPicPr>
            <a:picLocks noChangeAspect="1"/>
          </p:cNvPicPr>
          <p:nvPr/>
        </p:nvPicPr>
        <p:blipFill>
          <a:blip r:embed="rId4"/>
          <a:stretch>
            <a:fillRect/>
          </a:stretch>
        </p:blipFill>
        <p:spPr>
          <a:xfrm>
            <a:off x="1155411" y="5373689"/>
            <a:ext cx="307113" cy="293745"/>
          </a:xfrm>
          <a:prstGeom prst="rect">
            <a:avLst/>
          </a:prstGeom>
        </p:spPr>
      </p:pic>
      <p:sp>
        <p:nvSpPr>
          <p:cNvPr id="8" name="TextBox 16"/>
          <p:cNvSpPr txBox="1"/>
          <p:nvPr/>
        </p:nvSpPr>
        <p:spPr>
          <a:xfrm>
            <a:off x="1033815" y="5629327"/>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sp>
        <p:nvSpPr>
          <p:cNvPr id="9" name="矩形 8"/>
          <p:cNvSpPr/>
          <p:nvPr/>
        </p:nvSpPr>
        <p:spPr>
          <a:xfrm>
            <a:off x="1861452" y="4251648"/>
            <a:ext cx="4010350" cy="434554"/>
          </a:xfrm>
          <a:prstGeom prst="rect">
            <a:avLst/>
          </a:prstGeom>
          <a:solidFill>
            <a:schemeClr val="tx2">
              <a:lumMod val="20000"/>
              <a:lumOff val="8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1 (S-VLAN 10)</a:t>
            </a:r>
          </a:p>
        </p:txBody>
      </p:sp>
      <p:sp>
        <p:nvSpPr>
          <p:cNvPr id="10" name="矩形 9"/>
          <p:cNvSpPr/>
          <p:nvPr/>
        </p:nvSpPr>
        <p:spPr>
          <a:xfrm>
            <a:off x="1861452" y="4785299"/>
            <a:ext cx="4010350" cy="434554"/>
          </a:xfrm>
          <a:prstGeom prst="rect">
            <a:avLst/>
          </a:prstGeom>
          <a:solidFill>
            <a:schemeClr val="accent1">
              <a:lumMod val="9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2 (S-VLAN 10)</a:t>
            </a:r>
          </a:p>
        </p:txBody>
      </p:sp>
      <p:sp>
        <p:nvSpPr>
          <p:cNvPr id="11" name="矩形 10"/>
          <p:cNvSpPr/>
          <p:nvPr/>
        </p:nvSpPr>
        <p:spPr>
          <a:xfrm>
            <a:off x="1861452" y="5318951"/>
            <a:ext cx="4010350" cy="434554"/>
          </a:xfrm>
          <a:prstGeom prst="rect">
            <a:avLst/>
          </a:prstGeom>
          <a:solidFill>
            <a:schemeClr val="accent3">
              <a:lumMod val="95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3(S-VLAN 20)</a:t>
            </a:r>
          </a:p>
        </p:txBody>
      </p:sp>
      <p:sp>
        <p:nvSpPr>
          <p:cNvPr id="12" name="矩形 11"/>
          <p:cNvSpPr/>
          <p:nvPr/>
        </p:nvSpPr>
        <p:spPr>
          <a:xfrm>
            <a:off x="1861451" y="3953305"/>
            <a:ext cx="1980221" cy="1980220"/>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3" name="矩形 12"/>
          <p:cNvSpPr/>
          <p:nvPr/>
        </p:nvSpPr>
        <p:spPr>
          <a:xfrm>
            <a:off x="3971628" y="3953305"/>
            <a:ext cx="3650464" cy="1980220"/>
          </a:xfrm>
          <a:prstGeom prst="rect">
            <a:avLst/>
          </a:prstGeom>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4" name="矩形 13"/>
          <p:cNvSpPr/>
          <p:nvPr/>
        </p:nvSpPr>
        <p:spPr>
          <a:xfrm>
            <a:off x="2158445" y="3633443"/>
            <a:ext cx="1673438" cy="307777"/>
          </a:xfrm>
          <a:prstGeom prst="rect">
            <a:avLst/>
          </a:prstGeom>
        </p:spPr>
        <p:txBody>
          <a:bodyPr wrap="square">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Placa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5" name="直接箭头连接符 14"/>
          <p:cNvCxnSpPr>
            <a:endCxn id="10" idx="1"/>
          </p:cNvCxnSpPr>
          <p:nvPr/>
        </p:nvCxnSpPr>
        <p:spPr bwMode="auto">
          <a:xfrm>
            <a:off x="1484961" y="5002576"/>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7780381" y="3953305"/>
            <a:ext cx="1353879" cy="1980220"/>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7" name="矩形 16"/>
          <p:cNvSpPr/>
          <p:nvPr/>
        </p:nvSpPr>
        <p:spPr>
          <a:xfrm>
            <a:off x="8954240" y="4393112"/>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8" name="矩形 17"/>
          <p:cNvSpPr/>
          <p:nvPr/>
        </p:nvSpPr>
        <p:spPr>
          <a:xfrm>
            <a:off x="8954240" y="4912566"/>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9" name="矩形 18"/>
          <p:cNvSpPr/>
          <p:nvPr/>
        </p:nvSpPr>
        <p:spPr>
          <a:xfrm>
            <a:off x="8954240" y="5446218"/>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20" name="直接箭头连接符 19"/>
          <p:cNvCxnSpPr/>
          <p:nvPr/>
        </p:nvCxnSpPr>
        <p:spPr bwMode="auto">
          <a:xfrm>
            <a:off x="1476166" y="4476772"/>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pic>
        <p:nvPicPr>
          <p:cNvPr id="21" name="图片 20"/>
          <p:cNvPicPr>
            <a:picLocks noChangeAspect="1"/>
          </p:cNvPicPr>
          <p:nvPr/>
        </p:nvPicPr>
        <p:blipFill>
          <a:blip r:embed="rId3" cstate="print"/>
          <a:stretch>
            <a:fillRect/>
          </a:stretch>
        </p:blipFill>
        <p:spPr>
          <a:xfrm>
            <a:off x="1129332" y="4863358"/>
            <a:ext cx="359271" cy="278435"/>
          </a:xfrm>
          <a:prstGeom prst="rect">
            <a:avLst/>
          </a:prstGeom>
        </p:spPr>
      </p:pic>
      <p:sp>
        <p:nvSpPr>
          <p:cNvPr id="22" name="TextBox 16"/>
          <p:cNvSpPr txBox="1"/>
          <p:nvPr/>
        </p:nvSpPr>
        <p:spPr>
          <a:xfrm>
            <a:off x="1137327" y="5074457"/>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23" name="直接箭头连接符 22"/>
          <p:cNvCxnSpPr/>
          <p:nvPr/>
        </p:nvCxnSpPr>
        <p:spPr bwMode="auto">
          <a:xfrm>
            <a:off x="1476166" y="5536228"/>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flipH="1">
            <a:off x="6974710" y="4476772"/>
            <a:ext cx="196594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6974710" y="5002576"/>
            <a:ext cx="196594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flipH="1">
            <a:off x="6988293" y="5536228"/>
            <a:ext cx="196594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7" name="矩形 26"/>
          <p:cNvSpPr/>
          <p:nvPr/>
        </p:nvSpPr>
        <p:spPr>
          <a:xfrm>
            <a:off x="5874830" y="4084347"/>
            <a:ext cx="1113463" cy="1741166"/>
          </a:xfrm>
          <a:prstGeom prst="rect">
            <a:avLst/>
          </a:prstGeom>
          <a:ln w="19050">
            <a:solidFill>
              <a:schemeClr val="tx1"/>
            </a:solidFill>
          </a:ln>
        </p:spPr>
        <p:txBody>
          <a:bodyPr wrap="square" lIns="0" tIns="0" rIns="0" bIns="0" rtlCol="0" anchor="t">
            <a:noAutofit/>
          </a:bodyPr>
          <a:lstStyle/>
          <a:p>
            <a:pPr algn="ctr"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rPr>
              <a:t>Chip de </a:t>
            </a:r>
            <a:r>
              <a:rPr lang="en-US" sz="1200" dirty="0" err="1">
                <a:latin typeface="Huawei Sans" panose="020C0503030203020204" pitchFamily="34" charset="0"/>
                <a:ea typeface="方正兰亭黑简体" panose="02000000000000000000" pitchFamily="2" charset="-122"/>
                <a:cs typeface="Courier New" panose="02070309020205020404" pitchFamily="49" charset="0"/>
              </a:rPr>
              <a:t>comutação</a:t>
            </a:r>
            <a:r>
              <a:rPr lang="en-US" sz="1200" dirty="0">
                <a:latin typeface="Huawei Sans" panose="020C0503030203020204" pitchFamily="34" charset="0"/>
                <a:ea typeface="方正兰亭黑简体" panose="02000000000000000000" pitchFamily="2" charset="-122"/>
                <a:cs typeface="Courier New" panose="02070309020205020404" pitchFamily="49" charset="0"/>
              </a:rPr>
              <a:t> principal</a:t>
            </a:r>
          </a:p>
        </p:txBody>
      </p:sp>
      <p:sp>
        <p:nvSpPr>
          <p:cNvPr id="28" name="矩形 27"/>
          <p:cNvSpPr/>
          <p:nvPr/>
        </p:nvSpPr>
        <p:spPr>
          <a:xfrm>
            <a:off x="4849784" y="3633443"/>
            <a:ext cx="1673438" cy="307777"/>
          </a:xfrm>
          <a:prstGeom prst="rect">
            <a:avLst/>
          </a:prstGeom>
        </p:spPr>
        <p:txBody>
          <a:bodyPr wrap="square">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Placa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controle</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350790" y="3627825"/>
            <a:ext cx="2503550" cy="385104"/>
          </a:xfrm>
          <a:prstGeom prst="rect">
            <a:avLst/>
          </a:prstGeom>
        </p:spPr>
        <p:txBody>
          <a:bodyPr wrap="square">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Placa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interface upstream</a:t>
            </a:r>
          </a:p>
        </p:txBody>
      </p:sp>
      <p:cxnSp>
        <p:nvCxnSpPr>
          <p:cNvPr id="33" name="直接连接符 32"/>
          <p:cNvCxnSpPr/>
          <p:nvPr/>
        </p:nvCxnSpPr>
        <p:spPr bwMode="auto">
          <a:xfrm>
            <a:off x="6431561" y="3971585"/>
            <a:ext cx="0" cy="227596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34" name="直接连接符 33"/>
          <p:cNvCxnSpPr/>
          <p:nvPr/>
        </p:nvCxnSpPr>
        <p:spPr bwMode="auto">
          <a:xfrm>
            <a:off x="1620256" y="3971228"/>
            <a:ext cx="0" cy="2276317"/>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35" name="TextBox 16"/>
          <p:cNvSpPr txBox="1"/>
          <p:nvPr/>
        </p:nvSpPr>
        <p:spPr>
          <a:xfrm>
            <a:off x="6265258" y="6176732"/>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Origem</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TextBox 16"/>
          <p:cNvSpPr txBox="1"/>
          <p:nvPr/>
        </p:nvSpPr>
        <p:spPr>
          <a:xfrm>
            <a:off x="1459027" y="6156125"/>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Destino</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a:cxnSpLocks/>
          </p:cNvCxnSpPr>
          <p:nvPr/>
        </p:nvCxnSpPr>
        <p:spPr bwMode="auto">
          <a:xfrm>
            <a:off x="5871802" y="4486177"/>
            <a:ext cx="1102908" cy="105163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直接连接符 37"/>
          <p:cNvCxnSpPr>
            <a:cxnSpLocks/>
          </p:cNvCxnSpPr>
          <p:nvPr/>
        </p:nvCxnSpPr>
        <p:spPr bwMode="auto">
          <a:xfrm flipV="1">
            <a:off x="5871802" y="4477552"/>
            <a:ext cx="1102908" cy="5336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连接符 38"/>
          <p:cNvCxnSpPr>
            <a:cxnSpLocks/>
          </p:cNvCxnSpPr>
          <p:nvPr/>
        </p:nvCxnSpPr>
        <p:spPr bwMode="auto">
          <a:xfrm flipV="1">
            <a:off x="5885385" y="5006686"/>
            <a:ext cx="1102908" cy="63976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矩形 39"/>
          <p:cNvSpPr/>
          <p:nvPr/>
        </p:nvSpPr>
        <p:spPr>
          <a:xfrm>
            <a:off x="365731" y="1700808"/>
            <a:ext cx="11392320" cy="1231106"/>
          </a:xfrm>
          <a:prstGeom prst="rect">
            <a:avLst/>
          </a:prstGeom>
        </p:spPr>
        <p:txBody>
          <a:bodyPr wrap="square">
            <a:noAutofit/>
          </a:bodyPr>
          <a:lstStyle/>
          <a:p>
            <a:pPr marL="285750" indent="-285750" algn="just"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Um fluxo de serviço orientado por switch tem um chip de comutação principal como extremidade de origem e uma porta de borda como extremidade de destino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algn="just"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É um canal de serviço de camada 2 de uma porta de acesso do usuário para a VLAN principal (também chamada de VLAN de serviço ou S-VLAN para serviços de encaminhamento) do chip de comutação principal. Em uma S-VLAN, é possível estabelecer uma relação de muitos para muitos entre as portas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os fluxos de serviço orientados por switch. As informações dos usuários são encerradas em uma placa de serviço, e a troca no lado da rede é implementada de acordo com a S-VLAN somente na OLT</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41" name="直接连接符 40"/>
          <p:cNvCxnSpPr/>
          <p:nvPr/>
        </p:nvCxnSpPr>
        <p:spPr bwMode="auto">
          <a:xfrm>
            <a:off x="9134260" y="4476772"/>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9134260" y="5536228"/>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9159163" y="5002576"/>
            <a:ext cx="3687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0" name="组合 29"/>
          <p:cNvGrpSpPr/>
          <p:nvPr/>
        </p:nvGrpSpPr>
        <p:grpSpPr>
          <a:xfrm>
            <a:off x="9435500" y="4168829"/>
            <a:ext cx="2073231" cy="1265022"/>
            <a:chOff x="8611710" y="1403770"/>
            <a:chExt cx="817501" cy="498814"/>
          </a:xfrm>
        </p:grpSpPr>
        <p:pic>
          <p:nvPicPr>
            <p:cNvPr id="31" name="图片 30"/>
            <p:cNvPicPr>
              <a:picLocks noChangeAspect="1"/>
            </p:cNvPicPr>
            <p:nvPr/>
          </p:nvPicPr>
          <p:blipFill>
            <a:blip r:embed="rId5" cstate="print"/>
            <a:stretch>
              <a:fillRect/>
            </a:stretch>
          </p:blipFill>
          <p:spPr>
            <a:xfrm>
              <a:off x="8611710" y="1403770"/>
              <a:ext cx="817501" cy="498814"/>
            </a:xfrm>
            <a:prstGeom prst="rect">
              <a:avLst/>
            </a:prstGeom>
          </p:spPr>
        </p:pic>
        <p:sp>
          <p:nvSpPr>
            <p:cNvPr id="32" name="TextBox 26"/>
            <p:cNvSpPr txBox="1"/>
            <p:nvPr/>
          </p:nvSpPr>
          <p:spPr>
            <a:xfrm>
              <a:off x="8648160" y="1474754"/>
              <a:ext cx="749635" cy="362184"/>
            </a:xfrm>
            <a:prstGeom prst="rect">
              <a:avLst/>
            </a:prstGeom>
            <a:noFill/>
          </p:spPr>
          <p:txBody>
            <a:bodyPr wrap="none" lIns="91434" tIns="45717" rIns="91434" bIns="45717" rtlCol="0" anchor="ctr">
              <a:noAutofit/>
            </a:bodyPr>
            <a:lstStyle/>
            <a:p>
              <a:pPr algn="ctr" fontAlgn="ct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a:p>
              <a:pPr algn="ctr" fontAlgn="ct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spTree>
    <p:extLst>
      <p:ext uri="{BB962C8B-B14F-4D97-AF65-F5344CB8AC3E}">
        <p14:creationId xmlns:p14="http://schemas.microsoft.com/office/powerpoint/2010/main" val="1013858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987600" cy="640800"/>
          </a:xfrm>
        </p:spPr>
        <p:txBody>
          <a:bodyPr anchor="ctr">
            <a:noAutofit/>
          </a:bodyPr>
          <a:lstStyle/>
          <a:p>
            <a:r>
              <a:rPr lang="pt-BR" sz="3200" dirty="0">
                <a:latin typeface="Huawei Sans" panose="020C0503030203020204" pitchFamily="34" charset="0"/>
              </a:rPr>
              <a:t>Tipos de Fluxo de Serviço: Classificados por Modo de Comutação (2)</a:t>
            </a:r>
            <a:endParaRPr lang="en-US" sz="3200" dirty="0">
              <a:latin typeface="Huawei Sans" panose="020C0503030203020204" pitchFamily="34" charset="0"/>
            </a:endParaRPr>
          </a:p>
        </p:txBody>
      </p:sp>
      <p:sp>
        <p:nvSpPr>
          <p:cNvPr id="4" name="圆角矩形 75"/>
          <p:cNvSpPr/>
          <p:nvPr/>
        </p:nvSpPr>
        <p:spPr>
          <a:xfrm>
            <a:off x="451876"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Fluxo de serviço orientado à conexão</a:t>
            </a:r>
            <a:endParaRPr lang="en-US" sz="1800" b="1" dirty="0">
              <a:solidFill>
                <a:prstClr val="white"/>
              </a:solidFill>
              <a:latin typeface="Huawei Sans" panose="020C0503030203020204" pitchFamily="34" charset="0"/>
            </a:endParaRPr>
          </a:p>
        </p:txBody>
      </p:sp>
      <p:pic>
        <p:nvPicPr>
          <p:cNvPr id="5" name="图片 4"/>
          <p:cNvPicPr>
            <a:picLocks noChangeAspect="1"/>
          </p:cNvPicPr>
          <p:nvPr/>
        </p:nvPicPr>
        <p:blipFill>
          <a:blip r:embed="rId3" cstate="print"/>
          <a:stretch>
            <a:fillRect/>
          </a:stretch>
        </p:blipFill>
        <p:spPr>
          <a:xfrm>
            <a:off x="1093464" y="3870020"/>
            <a:ext cx="359271" cy="278435"/>
          </a:xfrm>
          <a:prstGeom prst="rect">
            <a:avLst/>
          </a:prstGeom>
        </p:spPr>
      </p:pic>
      <p:sp>
        <p:nvSpPr>
          <p:cNvPr id="6" name="TextBox 16"/>
          <p:cNvSpPr txBox="1"/>
          <p:nvPr/>
        </p:nvSpPr>
        <p:spPr>
          <a:xfrm>
            <a:off x="1101459" y="4081119"/>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pic>
        <p:nvPicPr>
          <p:cNvPr id="7" name="图片 6"/>
          <p:cNvPicPr>
            <a:picLocks noChangeAspect="1"/>
          </p:cNvPicPr>
          <p:nvPr/>
        </p:nvPicPr>
        <p:blipFill>
          <a:blip r:embed="rId4"/>
          <a:stretch>
            <a:fillRect/>
          </a:stretch>
        </p:blipFill>
        <p:spPr>
          <a:xfrm>
            <a:off x="1119543" y="4925439"/>
            <a:ext cx="307113" cy="293745"/>
          </a:xfrm>
          <a:prstGeom prst="rect">
            <a:avLst/>
          </a:prstGeom>
        </p:spPr>
      </p:pic>
      <p:sp>
        <p:nvSpPr>
          <p:cNvPr id="8" name="TextBox 16"/>
          <p:cNvSpPr txBox="1"/>
          <p:nvPr/>
        </p:nvSpPr>
        <p:spPr>
          <a:xfrm>
            <a:off x="997944" y="5181077"/>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a:t>
            </a:r>
          </a:p>
        </p:txBody>
      </p:sp>
      <p:sp>
        <p:nvSpPr>
          <p:cNvPr id="9" name="矩形 8"/>
          <p:cNvSpPr/>
          <p:nvPr/>
        </p:nvSpPr>
        <p:spPr>
          <a:xfrm>
            <a:off x="1825584" y="3803398"/>
            <a:ext cx="7272808" cy="434554"/>
          </a:xfrm>
          <a:prstGeom prst="rect">
            <a:avLst/>
          </a:prstGeom>
          <a:solidFill>
            <a:schemeClr val="tx2">
              <a:lumMod val="20000"/>
              <a:lumOff val="8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1 (S-VLAN 10)</a:t>
            </a:r>
          </a:p>
        </p:txBody>
      </p:sp>
      <p:sp>
        <p:nvSpPr>
          <p:cNvPr id="10" name="矩形 9"/>
          <p:cNvSpPr/>
          <p:nvPr/>
        </p:nvSpPr>
        <p:spPr>
          <a:xfrm>
            <a:off x="1825584" y="4337049"/>
            <a:ext cx="7272808" cy="434554"/>
          </a:xfrm>
          <a:prstGeom prst="rect">
            <a:avLst/>
          </a:prstGeom>
          <a:solidFill>
            <a:schemeClr val="accent1">
              <a:lumMod val="9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2 (S-VLAN 10)</a:t>
            </a:r>
          </a:p>
        </p:txBody>
      </p:sp>
      <p:sp>
        <p:nvSpPr>
          <p:cNvPr id="11" name="矩形 10"/>
          <p:cNvSpPr/>
          <p:nvPr/>
        </p:nvSpPr>
        <p:spPr>
          <a:xfrm>
            <a:off x="1825584" y="4870701"/>
            <a:ext cx="7272808" cy="434554"/>
          </a:xfrm>
          <a:prstGeom prst="rect">
            <a:avLst/>
          </a:prstGeom>
          <a:solidFill>
            <a:schemeClr val="accent3">
              <a:lumMod val="95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3 (S-VLAN 20)</a:t>
            </a:r>
          </a:p>
        </p:txBody>
      </p:sp>
      <p:sp>
        <p:nvSpPr>
          <p:cNvPr id="12" name="矩形 11"/>
          <p:cNvSpPr/>
          <p:nvPr/>
        </p:nvSpPr>
        <p:spPr>
          <a:xfrm>
            <a:off x="1825583" y="3505055"/>
            <a:ext cx="1980221" cy="1980220"/>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3" name="矩形 12"/>
          <p:cNvSpPr/>
          <p:nvPr/>
        </p:nvSpPr>
        <p:spPr>
          <a:xfrm>
            <a:off x="3935760" y="3505055"/>
            <a:ext cx="3650464" cy="1980220"/>
          </a:xfrm>
          <a:prstGeom prst="rect">
            <a:avLst/>
          </a:prstGeom>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4" name="矩形 13"/>
          <p:cNvSpPr/>
          <p:nvPr/>
        </p:nvSpPr>
        <p:spPr>
          <a:xfrm>
            <a:off x="2122577" y="3186445"/>
            <a:ext cx="1673438" cy="307777"/>
          </a:xfrm>
          <a:prstGeom prst="rect">
            <a:avLst/>
          </a:prstGeom>
        </p:spPr>
        <p:txBody>
          <a:bodyPr wrap="square">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 board</a:t>
            </a:r>
          </a:p>
        </p:txBody>
      </p:sp>
      <p:cxnSp>
        <p:nvCxnSpPr>
          <p:cNvPr id="15" name="直接箭头连接符 14"/>
          <p:cNvCxnSpPr>
            <a:endCxn id="10" idx="1"/>
          </p:cNvCxnSpPr>
          <p:nvPr/>
        </p:nvCxnSpPr>
        <p:spPr bwMode="auto">
          <a:xfrm>
            <a:off x="1449093" y="4554326"/>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7744513" y="3505055"/>
            <a:ext cx="1353879" cy="1980220"/>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7" name="矩形 16"/>
          <p:cNvSpPr/>
          <p:nvPr/>
        </p:nvSpPr>
        <p:spPr>
          <a:xfrm>
            <a:off x="8918372" y="3944862"/>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8" name="矩形 17"/>
          <p:cNvSpPr/>
          <p:nvPr/>
        </p:nvSpPr>
        <p:spPr>
          <a:xfrm>
            <a:off x="8918372" y="4464316"/>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9" name="矩形 18"/>
          <p:cNvSpPr/>
          <p:nvPr/>
        </p:nvSpPr>
        <p:spPr>
          <a:xfrm>
            <a:off x="8918372" y="4997968"/>
            <a:ext cx="180020" cy="180020"/>
          </a:xfrm>
          <a:prstGeom prst="rect">
            <a:avLst/>
          </a:prstGeom>
          <a:solidFill>
            <a:srgbClr val="FFC000"/>
          </a:solidFill>
          <a:ln w="19050">
            <a:solidFill>
              <a:schemeClr val="tx1"/>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cxnSp>
        <p:nvCxnSpPr>
          <p:cNvPr id="20" name="直接箭头连接符 19"/>
          <p:cNvCxnSpPr/>
          <p:nvPr/>
        </p:nvCxnSpPr>
        <p:spPr bwMode="auto">
          <a:xfrm>
            <a:off x="1440298" y="4028522"/>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pic>
        <p:nvPicPr>
          <p:cNvPr id="21" name="图片 20"/>
          <p:cNvPicPr>
            <a:picLocks noChangeAspect="1"/>
          </p:cNvPicPr>
          <p:nvPr/>
        </p:nvPicPr>
        <p:blipFill>
          <a:blip r:embed="rId3" cstate="print"/>
          <a:stretch>
            <a:fillRect/>
          </a:stretch>
        </p:blipFill>
        <p:spPr>
          <a:xfrm>
            <a:off x="1093464" y="4415108"/>
            <a:ext cx="359271" cy="278435"/>
          </a:xfrm>
          <a:prstGeom prst="rect">
            <a:avLst/>
          </a:prstGeom>
        </p:spPr>
      </p:pic>
      <p:sp>
        <p:nvSpPr>
          <p:cNvPr id="22" name="TextBox 16"/>
          <p:cNvSpPr txBox="1"/>
          <p:nvPr/>
        </p:nvSpPr>
        <p:spPr>
          <a:xfrm>
            <a:off x="1101459" y="4626207"/>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cxnSp>
        <p:nvCxnSpPr>
          <p:cNvPr id="23" name="直接箭头连接符 22"/>
          <p:cNvCxnSpPr/>
          <p:nvPr/>
        </p:nvCxnSpPr>
        <p:spPr bwMode="auto">
          <a:xfrm>
            <a:off x="1440298" y="5087978"/>
            <a:ext cx="376491"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sp>
        <p:nvSpPr>
          <p:cNvPr id="24" name="矩形 23"/>
          <p:cNvSpPr/>
          <p:nvPr/>
        </p:nvSpPr>
        <p:spPr>
          <a:xfrm>
            <a:off x="4813916" y="3186445"/>
            <a:ext cx="1673438" cy="307777"/>
          </a:xfrm>
          <a:prstGeom prst="rect">
            <a:avLst/>
          </a:prstGeom>
        </p:spPr>
        <p:txBody>
          <a:bodyPr wrap="square">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Control board</a:t>
            </a:r>
          </a:p>
        </p:txBody>
      </p:sp>
      <p:sp>
        <p:nvSpPr>
          <p:cNvPr id="25" name="矩形 24"/>
          <p:cNvSpPr/>
          <p:nvPr/>
        </p:nvSpPr>
        <p:spPr>
          <a:xfrm>
            <a:off x="7505255" y="3176536"/>
            <a:ext cx="2374071" cy="296522"/>
          </a:xfrm>
          <a:prstGeom prst="rect">
            <a:avLst/>
          </a:prstGeom>
        </p:spPr>
        <p:txBody>
          <a:bodyPr wrap="square">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 interface board</a:t>
            </a:r>
          </a:p>
        </p:txBody>
      </p:sp>
      <p:cxnSp>
        <p:nvCxnSpPr>
          <p:cNvPr id="29" name="直接连接符 28"/>
          <p:cNvCxnSpPr/>
          <p:nvPr/>
        </p:nvCxnSpPr>
        <p:spPr bwMode="auto">
          <a:xfrm>
            <a:off x="9003945" y="3636097"/>
            <a:ext cx="0" cy="2074962"/>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30" name="直接连接符 29"/>
          <p:cNvCxnSpPr/>
          <p:nvPr/>
        </p:nvCxnSpPr>
        <p:spPr bwMode="auto">
          <a:xfrm flipH="1">
            <a:off x="1594177" y="3622076"/>
            <a:ext cx="1323" cy="2088983"/>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31" name="TextBox 16"/>
          <p:cNvSpPr txBox="1"/>
          <p:nvPr/>
        </p:nvSpPr>
        <p:spPr>
          <a:xfrm>
            <a:off x="8832304" y="5717079"/>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Origem</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TextBox 16"/>
          <p:cNvSpPr txBox="1"/>
          <p:nvPr/>
        </p:nvSpPr>
        <p:spPr>
          <a:xfrm>
            <a:off x="1423159" y="5720510"/>
            <a:ext cx="343281" cy="288032"/>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Destino</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451876" y="1671926"/>
            <a:ext cx="11306176" cy="1477328"/>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Em um cenário de aplicação de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pipe</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ponto a ponto, ambas as extremidades são portas de borda no sistema e nenhuma comutação é realizada dentro do sistema. Esses fluxos de serviço são orientados para a conexão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600"/>
              </a:spcBef>
              <a:spcAft>
                <a:spcPts val="600"/>
              </a:spcAft>
              <a:buClrTx/>
              <a:buFont typeface="Arial" panose="020B0604020202020204" pitchFamily="34" charset="0"/>
              <a:buChar cha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É um canal de serviço ponto a ponto da Camada 2 de uma porta de acesso do usuário ou porta em cascata para uma porta do lado da rede. Um fluxo de serviço orientado por conexão pode ser considerado um canal de transmissão transparente entre uma origem e um destino. Os pacotes são encaminhados de forma transparente por esse canal. Nesse canal, o aprendizado de endereço MAC não é necessário. Portas diferentes podem usar a mesma VLAN sem interferir umas com as outras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34" name="直接连接符 33"/>
          <p:cNvCxnSpPr/>
          <p:nvPr/>
        </p:nvCxnSpPr>
        <p:spPr bwMode="auto">
          <a:xfrm>
            <a:off x="9098392" y="4028522"/>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p:nvPr/>
        </p:nvCxnSpPr>
        <p:spPr bwMode="auto">
          <a:xfrm>
            <a:off x="9098392" y="5087978"/>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9123295" y="4554326"/>
            <a:ext cx="3687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26" name="组合 25"/>
          <p:cNvGrpSpPr/>
          <p:nvPr/>
        </p:nvGrpSpPr>
        <p:grpSpPr>
          <a:xfrm>
            <a:off x="9399632" y="3944862"/>
            <a:ext cx="2073231" cy="1265022"/>
            <a:chOff x="8611710" y="1403770"/>
            <a:chExt cx="817501" cy="498814"/>
          </a:xfrm>
        </p:grpSpPr>
        <p:pic>
          <p:nvPicPr>
            <p:cNvPr id="27" name="图片 26"/>
            <p:cNvPicPr>
              <a:picLocks noChangeAspect="1"/>
            </p:cNvPicPr>
            <p:nvPr/>
          </p:nvPicPr>
          <p:blipFill>
            <a:blip r:embed="rId5" cstate="print"/>
            <a:stretch>
              <a:fillRect/>
            </a:stretch>
          </p:blipFill>
          <p:spPr>
            <a:xfrm>
              <a:off x="8611710" y="1403770"/>
              <a:ext cx="817501" cy="498814"/>
            </a:xfrm>
            <a:prstGeom prst="rect">
              <a:avLst/>
            </a:prstGeom>
          </p:spPr>
        </p:pic>
        <p:sp>
          <p:nvSpPr>
            <p:cNvPr id="28" name="TextBox 26"/>
            <p:cNvSpPr txBox="1"/>
            <p:nvPr/>
          </p:nvSpPr>
          <p:spPr>
            <a:xfrm>
              <a:off x="8648160" y="1474754"/>
              <a:ext cx="749635" cy="362184"/>
            </a:xfrm>
            <a:prstGeom prst="rect">
              <a:avLst/>
            </a:prstGeom>
            <a:noFill/>
          </p:spPr>
          <p:txBody>
            <a:bodyPr wrap="none" lIns="91434" tIns="45717" rIns="91434" bIns="45717" rtlCol="0" anchor="ctr">
              <a:noAutofit/>
            </a:bodyPr>
            <a:lstStyle/>
            <a:p>
              <a:pPr algn="ctr" fontAlgn="ct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a:p>
              <a:pPr algn="ctr" fontAlgn="ct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p:txBody>
        </p:sp>
      </p:grpSp>
    </p:spTree>
    <p:extLst>
      <p:ext uri="{BB962C8B-B14F-4D97-AF65-F5344CB8AC3E}">
        <p14:creationId xmlns:p14="http://schemas.microsoft.com/office/powerpoint/2010/main" val="368388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987600" cy="640800"/>
          </a:xfrm>
        </p:spPr>
        <p:txBody>
          <a:bodyPr anchor="ctr">
            <a:noAutofit/>
          </a:bodyPr>
          <a:lstStyle/>
          <a:p>
            <a:r>
              <a:rPr lang="pt-BR" sz="3200" dirty="0">
                <a:latin typeface="Huawei Sans" panose="020C0503030203020204" pitchFamily="34" charset="0"/>
              </a:rPr>
              <a:t>Tipos de Fluxo de Serviço: Classificados por Modo de Comutação (3)</a:t>
            </a:r>
            <a:endParaRPr lang="en-US" sz="3200" dirty="0">
              <a:latin typeface="Huawei Sans" panose="020C0503030203020204" pitchFamily="34" charset="0"/>
            </a:endParaRPr>
          </a:p>
        </p:txBody>
      </p:sp>
      <p:sp>
        <p:nvSpPr>
          <p:cNvPr id="4" name="圆角矩形 75"/>
          <p:cNvSpPr/>
          <p:nvPr/>
        </p:nvSpPr>
        <p:spPr>
          <a:xfrm>
            <a:off x="468317" y="1235550"/>
            <a:ext cx="11276184" cy="507634"/>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Cenários de aplicação e recursos dos dois tipos de fluxos de serviço</a:t>
            </a:r>
            <a:endParaRPr lang="en-US" sz="1800" b="1" dirty="0">
              <a:solidFill>
                <a:prstClr val="white"/>
              </a:solidFill>
              <a:latin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153348842"/>
              </p:ext>
            </p:extLst>
          </p:nvPr>
        </p:nvGraphicFramePr>
        <p:xfrm>
          <a:off x="468318" y="1754865"/>
          <a:ext cx="11276183" cy="4240872"/>
        </p:xfrm>
        <a:graphic>
          <a:graphicData uri="http://schemas.openxmlformats.org/drawingml/2006/table">
            <a:tbl>
              <a:tblPr/>
              <a:tblGrid>
                <a:gridCol w="1520738">
                  <a:extLst>
                    <a:ext uri="{9D8B030D-6E8A-4147-A177-3AD203B41FA5}">
                      <a16:colId xmlns:a16="http://schemas.microsoft.com/office/drawing/2014/main" val="20000"/>
                    </a:ext>
                  </a:extLst>
                </a:gridCol>
                <a:gridCol w="4995944">
                  <a:extLst>
                    <a:ext uri="{9D8B030D-6E8A-4147-A177-3AD203B41FA5}">
                      <a16:colId xmlns:a16="http://schemas.microsoft.com/office/drawing/2014/main" val="20001"/>
                    </a:ext>
                  </a:extLst>
                </a:gridCol>
                <a:gridCol w="4759501">
                  <a:extLst>
                    <a:ext uri="{9D8B030D-6E8A-4147-A177-3AD203B41FA5}">
                      <a16:colId xmlns:a16="http://schemas.microsoft.com/office/drawing/2014/main" val="20002"/>
                    </a:ext>
                  </a:extLst>
                </a:gridCol>
              </a:tblGrid>
              <a:tr h="470667">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Fluxo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Serviço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Cenário</a:t>
                      </a: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Aplicação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Recurso</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195611">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 de serviço orientado à conexão</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Aplica-se a serviços de transmissão transparentes e serviços de LAN transparentes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TLSs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geralmente serviços de usuários comerciais)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solução é 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Ele transmite de forma transparente vários pacotes sem descartá-los. Em geral, o aprendizado do endereço MAC não é realizado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466141">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 de serviço orientado ao switch</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Aplica-se ao acesso multisserviços, como o serviço triple play (serviços de Internet, VoIP e IPTV) para usuários residenciais e acesso multisserviços em um campus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soluções são a VLAN Common e 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Quando uma única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é necessária no lado da rede, o modelo N:1 é usado e a VLAN Common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é usada. Quando são necessárias duas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VLAN no lado da rede, o modelo 1:1 é usado e 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Stacking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inteligente) é usada</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O sistema precisa participar do processamento de serviços, como PPPoE+, retransmissão de DHCP e autenticação 802.1X. (Observe que o sistema não participa do processamento de fluxos de serviço orientados à conexão). O aprendizado de endereço MAC pode ser realizado. Os pacotes podem ser encaminhados de acordo com VLAN+MAC ou S+C.</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29508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pt-BR" sz="3200" dirty="0">
                <a:latin typeface="Huawei Sans" panose="020C0503030203020204" pitchFamily="34" charset="0"/>
              </a:rPr>
              <a:t>Tipos de Fluxo de Serviço: Classificados por Capacidade de Transporte de Serviço (1)</a:t>
            </a:r>
            <a:endParaRPr lang="en-US" sz="3200" dirty="0">
              <a:latin typeface="Huawei Sans" panose="020C0503030203020204" pitchFamily="34" charset="0"/>
            </a:endParaRPr>
          </a:p>
        </p:txBody>
      </p:sp>
      <p:sp>
        <p:nvSpPr>
          <p:cNvPr id="4" name="右大括号 3"/>
          <p:cNvSpPr>
            <a:spLocks/>
          </p:cNvSpPr>
          <p:nvPr/>
        </p:nvSpPr>
        <p:spPr bwMode="auto">
          <a:xfrm rot="10800000">
            <a:off x="2099556" y="1922008"/>
            <a:ext cx="286914" cy="2198599"/>
          </a:xfrm>
          <a:prstGeom prst="rightBrace">
            <a:avLst>
              <a:gd name="adj1" fmla="val 49978"/>
              <a:gd name="adj2" fmla="val 50000"/>
            </a:avLst>
          </a:prstGeom>
          <a:noFill/>
          <a:ln w="19050" algn="ctr">
            <a:solidFill>
              <a:schemeClr val="tx1"/>
            </a:solidFill>
            <a:round/>
            <a:headEnd/>
            <a:tailEnd/>
          </a:ln>
        </p:spPr>
        <p:txBody>
          <a:bodyPr lIns="91309" tIns="45655" rIns="91309" bIns="45655">
            <a:noAutofit/>
          </a:bodyPr>
          <a:lstStyle/>
          <a:p>
            <a:pPr fontAlgn="ctr">
              <a:buClr>
                <a:srgbClr val="CC9900"/>
              </a:buClr>
              <a:buFont typeface="Wingdings" pitchFamily="2" charset="2"/>
              <a:buChar char="n"/>
              <a:defRPr/>
            </a:pPr>
            <a:endParaRPr lang="en-US" altLang="zh-CN" sz="1600" dirty="0">
              <a:ln w="19050">
                <a:solidFill>
                  <a:schemeClr val="tx1"/>
                </a:solidFill>
              </a:ln>
              <a:solidFill>
                <a:srgbClr val="FFFFFF"/>
              </a:solidFill>
              <a:latin typeface="Huawei Sans" panose="020C0503030203020204" pitchFamily="34" charset="0"/>
              <a:ea typeface="MS PGothic" pitchFamily="34" charset="-128"/>
              <a:cs typeface="Arial" pitchFamily="34" charset="0"/>
            </a:endParaRPr>
          </a:p>
        </p:txBody>
      </p:sp>
      <p:sp>
        <p:nvSpPr>
          <p:cNvPr id="5" name="圆角矩形 4"/>
          <p:cNvSpPr/>
          <p:nvPr/>
        </p:nvSpPr>
        <p:spPr>
          <a:xfrm>
            <a:off x="2675620" y="1597972"/>
            <a:ext cx="1983260"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único</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圆角矩形 5"/>
          <p:cNvSpPr/>
          <p:nvPr/>
        </p:nvSpPr>
        <p:spPr>
          <a:xfrm>
            <a:off x="2675620" y="3859217"/>
            <a:ext cx="1983260"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Multisserviços</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右大括号 6"/>
          <p:cNvSpPr>
            <a:spLocks/>
          </p:cNvSpPr>
          <p:nvPr/>
        </p:nvSpPr>
        <p:spPr bwMode="auto">
          <a:xfrm rot="10800000">
            <a:off x="5015880" y="3021306"/>
            <a:ext cx="286914" cy="2198599"/>
          </a:xfrm>
          <a:prstGeom prst="rightBrace">
            <a:avLst>
              <a:gd name="adj1" fmla="val 49978"/>
              <a:gd name="adj2" fmla="val 50000"/>
            </a:avLst>
          </a:prstGeom>
          <a:noFill/>
          <a:ln w="19050" algn="ctr">
            <a:solidFill>
              <a:schemeClr val="tx1"/>
            </a:solidFill>
            <a:round/>
            <a:headEnd/>
            <a:tailEnd/>
          </a:ln>
        </p:spPr>
        <p:txBody>
          <a:bodyPr lIns="91309" tIns="45655" rIns="91309" bIns="45655">
            <a:noAutofit/>
          </a:bodyPr>
          <a:lstStyle/>
          <a:p>
            <a:pPr fontAlgn="ctr">
              <a:buClr>
                <a:srgbClr val="CC9900"/>
              </a:buClr>
              <a:buFont typeface="Wingdings" pitchFamily="2" charset="2"/>
              <a:buChar char="n"/>
              <a:defRPr/>
            </a:pPr>
            <a:endParaRPr lang="en-US" altLang="zh-CN" sz="1600" dirty="0">
              <a:ln w="19050">
                <a:solidFill>
                  <a:schemeClr val="tx1"/>
                </a:solidFill>
              </a:ln>
              <a:solidFill>
                <a:srgbClr val="FFFFFF"/>
              </a:solidFill>
              <a:latin typeface="Huawei Sans" panose="020C0503030203020204" pitchFamily="34" charset="0"/>
              <a:ea typeface="MS PGothic" pitchFamily="34" charset="-128"/>
              <a:cs typeface="Arial" pitchFamily="34" charset="0"/>
            </a:endParaRPr>
          </a:p>
        </p:txBody>
      </p:sp>
      <p:sp>
        <p:nvSpPr>
          <p:cNvPr id="8" name="圆角矩形 7"/>
          <p:cNvSpPr/>
          <p:nvPr/>
        </p:nvSpPr>
        <p:spPr>
          <a:xfrm>
            <a:off x="5411924" y="2534076"/>
            <a:ext cx="4716524"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Pela VLAN do lado do usuário</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圆角矩形 8"/>
          <p:cNvSpPr/>
          <p:nvPr/>
        </p:nvSpPr>
        <p:spPr>
          <a:xfrm>
            <a:off x="5411924" y="3218152"/>
            <a:ext cx="4716524"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Pelo tipo de encapsulamento Ethernet do lado do usuário</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圆角矩形 9"/>
          <p:cNvSpPr/>
          <p:nvPr/>
        </p:nvSpPr>
        <p:spPr>
          <a:xfrm>
            <a:off x="5411924" y="3902228"/>
            <a:ext cx="4716524"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Pela VLAN do lado do usuário + prioridade do pacote do lado do usuário</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10"/>
          <p:cNvSpPr/>
          <p:nvPr/>
        </p:nvSpPr>
        <p:spPr>
          <a:xfrm>
            <a:off x="5411924" y="4586304"/>
            <a:ext cx="4716524"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Pela VLAN do lado do usuário + tipo de encapsulamento Ethernet do lado do usuário</a:t>
            </a:r>
            <a:endPar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圆角矩形 11"/>
          <p:cNvSpPr/>
          <p:nvPr/>
        </p:nvSpPr>
        <p:spPr>
          <a:xfrm>
            <a:off x="5411924" y="5270380"/>
            <a:ext cx="4716524" cy="52277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6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TLS</a:t>
            </a:r>
          </a:p>
        </p:txBody>
      </p:sp>
    </p:spTree>
    <p:extLst>
      <p:ext uri="{BB962C8B-B14F-4D97-AF65-F5344CB8AC3E}">
        <p14:creationId xmlns:p14="http://schemas.microsoft.com/office/powerpoint/2010/main" val="3259235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pt-BR" sz="3200" dirty="0">
                <a:latin typeface="Huawei Sans" panose="020C0503030203020204" pitchFamily="34" charset="0"/>
              </a:rPr>
              <a:t>Tipos de Fluxo de Serviço: Classificados por Capacidade de Transporte de Serviço </a:t>
            </a:r>
            <a:r>
              <a:rPr lang="en-US" sz="3200" dirty="0">
                <a:latin typeface="Huawei Sans" panose="020C0503030203020204" pitchFamily="34" charset="0"/>
              </a:rPr>
              <a:t>(2)</a:t>
            </a:r>
          </a:p>
        </p:txBody>
      </p:sp>
      <p:sp>
        <p:nvSpPr>
          <p:cNvPr id="4" name="圆角矩形 75"/>
          <p:cNvSpPr/>
          <p:nvPr/>
        </p:nvSpPr>
        <p:spPr>
          <a:xfrm>
            <a:off x="451876" y="1268760"/>
            <a:ext cx="11306175" cy="375761"/>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rPr>
              <a:t>Single-service flows</a:t>
            </a:r>
          </a:p>
        </p:txBody>
      </p:sp>
      <p:sp>
        <p:nvSpPr>
          <p:cNvPr id="5" name="矩形 4"/>
          <p:cNvSpPr/>
          <p:nvPr/>
        </p:nvSpPr>
        <p:spPr>
          <a:xfrm>
            <a:off x="451877" y="1644521"/>
            <a:ext cx="11306174" cy="4247317"/>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serviços em todas as portas de usuário são considerados iguais ou não precisam ser diferenciados. Esses serviços são serviços únicos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p>
          <a:p>
            <a:pPr marL="285750" indent="-285750" fontAlgn="ctr">
              <a:spcBef>
                <a:spcPts val="600"/>
              </a:spcBef>
              <a:spcAft>
                <a:spcPts val="600"/>
              </a:spcAft>
              <a:buClrTx/>
              <a:buFont typeface="Arial" panose="020B0604020202020204" pitchFamily="34" charset="0"/>
              <a:buChar char="•"/>
            </a:pP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Portas suportadas ou portas lógicas</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12775" lvl="1" indent="-263525"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 ETH, porta VDSL2 PTM</a:t>
            </a:r>
          </a:p>
          <a:p>
            <a:pPr marL="612775" lvl="1" indent="-263525"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 VC</a:t>
            </a:r>
          </a:p>
          <a:p>
            <a:pPr marL="612775" lvl="1" indent="-263525"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 GEM</a:t>
            </a:r>
          </a:p>
          <a:p>
            <a:pPr marL="285750" indent="-285750" fontAlgn="ctr">
              <a:spcBef>
                <a:spcPts val="600"/>
              </a:spcBef>
              <a:spcAft>
                <a:spcPts val="600"/>
              </a:spcAft>
              <a:buFont typeface="Arial" panose="020B0604020202020204" pitchFamily="34" charset="0"/>
              <a:buChar char="•"/>
            </a:pPr>
            <a:r>
              <a:rPr lang="pt-BR"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Suporte a VLAN N:1 e VLAN 1:1</a:t>
            </a:r>
            <a:endPar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spcBef>
                <a:spcPts val="600"/>
              </a:spcBef>
              <a:spcAft>
                <a:spcPts val="600"/>
              </a:spcAft>
              <a:buFont typeface="Arial" panose="020B0604020202020204" pitchFamily="34" charset="0"/>
              <a:buChar char="•"/>
            </a:pP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Mapeamento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suportado</a:t>
            </a:r>
            <a:endParaRPr lang="en-US"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612775" lvl="1" indent="-263525"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Common: Untagged / Priority Tagged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Tagged</a:t>
            </a:r>
          </a:p>
          <a:p>
            <a:pPr marL="612775" lvl="1" indent="-263525"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Stacking: Untagged / Priority Tagged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C-</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p>
            <a:pPr marL="612775" lvl="1" indent="-263525" fontAlgn="ctr">
              <a:spcBef>
                <a:spcPts val="600"/>
              </a:spcBef>
              <a:spcAft>
                <a:spcPts val="600"/>
              </a:spcAft>
              <a:buFont typeface="Huawei Sans" panose="020C0503030203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QinQ</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Any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Any</a:t>
            </a:r>
          </a:p>
        </p:txBody>
      </p:sp>
    </p:spTree>
    <p:extLst>
      <p:ext uri="{BB962C8B-B14F-4D97-AF65-F5344CB8AC3E}">
        <p14:creationId xmlns:p14="http://schemas.microsoft.com/office/powerpoint/2010/main" val="2950052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pt-BR" sz="3200" dirty="0">
                <a:latin typeface="Huawei Sans" panose="020C0503030203020204" pitchFamily="34" charset="0"/>
              </a:rPr>
              <a:t>Tipos de Fluxo de Serviço: Classificados por Capacidade de Transporte de Serviço </a:t>
            </a:r>
            <a:r>
              <a:rPr lang="en-US" sz="3200" dirty="0">
                <a:latin typeface="Huawei Sans" panose="020C0503030203020204" pitchFamily="34" charset="0"/>
              </a:rPr>
              <a:t>(3)</a:t>
            </a:r>
          </a:p>
        </p:txBody>
      </p:sp>
      <p:sp>
        <p:nvSpPr>
          <p:cNvPr id="4" name="圆角矩形 75"/>
          <p:cNvSpPr/>
          <p:nvPr/>
        </p:nvSpPr>
        <p:spPr>
          <a:xfrm>
            <a:off x="451876"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Fluxos de multisserviços classificados por VLAN do lado do usuário</a:t>
            </a:r>
            <a:endParaRPr lang="en-US" sz="1800" b="1" dirty="0">
              <a:solidFill>
                <a:prstClr val="white"/>
              </a:solidFill>
              <a:latin typeface="Huawei Sans" panose="020C0503030203020204" pitchFamily="34" charset="0"/>
            </a:endParaRPr>
          </a:p>
        </p:txBody>
      </p:sp>
      <p:cxnSp>
        <p:nvCxnSpPr>
          <p:cNvPr id="5" name="直接连接符 4"/>
          <p:cNvCxnSpPr/>
          <p:nvPr/>
        </p:nvCxnSpPr>
        <p:spPr bwMode="auto">
          <a:xfrm>
            <a:off x="2963652" y="2603595"/>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1415480" y="2603595"/>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1415480" y="1919519"/>
            <a:ext cx="1440160" cy="6840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flipV="1">
            <a:off x="1415480" y="2603595"/>
            <a:ext cx="1440160" cy="6840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4543691" y="2603595"/>
            <a:ext cx="1440160" cy="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0" name="直接连接符 9"/>
          <p:cNvCxnSpPr/>
          <p:nvPr/>
        </p:nvCxnSpPr>
        <p:spPr bwMode="auto">
          <a:xfrm>
            <a:off x="6096000" y="2603595"/>
            <a:ext cx="1440160" cy="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1" name="直接连接符 10"/>
          <p:cNvCxnSpPr/>
          <p:nvPr/>
        </p:nvCxnSpPr>
        <p:spPr bwMode="auto">
          <a:xfrm flipH="1" flipV="1">
            <a:off x="5591944" y="2207551"/>
            <a:ext cx="391907" cy="396044"/>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2" name="直接连接符 11"/>
          <p:cNvCxnSpPr/>
          <p:nvPr/>
        </p:nvCxnSpPr>
        <p:spPr bwMode="auto">
          <a:xfrm flipH="1">
            <a:off x="5591945" y="2603595"/>
            <a:ext cx="391906" cy="413352"/>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3" name="直接连接符 12"/>
          <p:cNvCxnSpPr/>
          <p:nvPr/>
        </p:nvCxnSpPr>
        <p:spPr bwMode="auto">
          <a:xfrm>
            <a:off x="7752184" y="2599403"/>
            <a:ext cx="144016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V="1">
            <a:off x="9300356" y="1919519"/>
            <a:ext cx="1440160" cy="67988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9300356" y="2599403"/>
            <a:ext cx="1440160" cy="6882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6" name="图片 15"/>
          <p:cNvPicPr>
            <a:picLocks noChangeAspect="1"/>
          </p:cNvPicPr>
          <p:nvPr/>
        </p:nvPicPr>
        <p:blipFill>
          <a:blip r:embed="rId3" cstate="print"/>
          <a:stretch>
            <a:fillRect/>
          </a:stretch>
        </p:blipFill>
        <p:spPr>
          <a:xfrm>
            <a:off x="5863330" y="2466289"/>
            <a:ext cx="307673" cy="297585"/>
          </a:xfrm>
          <a:prstGeom prst="rect">
            <a:avLst/>
          </a:prstGeom>
        </p:spPr>
      </p:pic>
      <p:pic>
        <p:nvPicPr>
          <p:cNvPr id="17" name="图片 16"/>
          <p:cNvPicPr>
            <a:picLocks noChangeAspect="1"/>
          </p:cNvPicPr>
          <p:nvPr/>
        </p:nvPicPr>
        <p:blipFill>
          <a:blip r:embed="rId4" cstate="print"/>
          <a:stretch>
            <a:fillRect/>
          </a:stretch>
        </p:blipFill>
        <p:spPr>
          <a:xfrm>
            <a:off x="8945069" y="2355290"/>
            <a:ext cx="630132" cy="519583"/>
          </a:xfrm>
          <a:prstGeom prst="rect">
            <a:avLst/>
          </a:prstGeom>
        </p:spPr>
      </p:pic>
      <p:pic>
        <p:nvPicPr>
          <p:cNvPr id="18" name="图片 17"/>
          <p:cNvPicPr>
            <a:picLocks noChangeAspect="1"/>
          </p:cNvPicPr>
          <p:nvPr/>
        </p:nvPicPr>
        <p:blipFill>
          <a:blip r:embed="rId5" cstate="print"/>
          <a:stretch>
            <a:fillRect/>
          </a:stretch>
        </p:blipFill>
        <p:spPr>
          <a:xfrm>
            <a:off x="1128527" y="1788642"/>
            <a:ext cx="359271" cy="278435"/>
          </a:xfrm>
          <a:prstGeom prst="rect">
            <a:avLst/>
          </a:prstGeom>
        </p:spPr>
      </p:pic>
      <p:sp>
        <p:nvSpPr>
          <p:cNvPr id="19" name="TextBox 16"/>
          <p:cNvSpPr txBox="1"/>
          <p:nvPr/>
        </p:nvSpPr>
        <p:spPr>
          <a:xfrm>
            <a:off x="739885" y="1793368"/>
            <a:ext cx="343281" cy="288032"/>
          </a:xfrm>
          <a:prstGeom prst="rect">
            <a:avLst/>
          </a:prstGeom>
          <a:noFill/>
        </p:spPr>
        <p:txBody>
          <a:bodyPr wrap="none" lIns="91434" tIns="45717" rIns="91434" bIns="45717" rtlCol="0">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a:t>
            </a:r>
          </a:p>
        </p:txBody>
      </p:sp>
      <p:pic>
        <p:nvPicPr>
          <p:cNvPr id="20" name="图片 19"/>
          <p:cNvPicPr>
            <a:picLocks noChangeAspect="1"/>
          </p:cNvPicPr>
          <p:nvPr/>
        </p:nvPicPr>
        <p:blipFill>
          <a:blip r:embed="rId6" cstate="print"/>
          <a:stretch>
            <a:fillRect/>
          </a:stretch>
        </p:blipFill>
        <p:spPr>
          <a:xfrm>
            <a:off x="1797460" y="2558619"/>
            <a:ext cx="538954" cy="112924"/>
          </a:xfrm>
          <a:prstGeom prst="rect">
            <a:avLst/>
          </a:prstGeom>
        </p:spPr>
      </p:pic>
      <p:pic>
        <p:nvPicPr>
          <p:cNvPr id="21" name="图片 20"/>
          <p:cNvPicPr>
            <a:picLocks noChangeAspect="1"/>
          </p:cNvPicPr>
          <p:nvPr/>
        </p:nvPicPr>
        <p:blipFill>
          <a:blip r:embed="rId7" cstate="print"/>
          <a:stretch>
            <a:fillRect/>
          </a:stretch>
        </p:blipFill>
        <p:spPr>
          <a:xfrm>
            <a:off x="1091444" y="2469880"/>
            <a:ext cx="433437" cy="290403"/>
          </a:xfrm>
          <a:prstGeom prst="rect">
            <a:avLst/>
          </a:prstGeom>
        </p:spPr>
      </p:pic>
      <p:pic>
        <p:nvPicPr>
          <p:cNvPr id="22" name="图片 21"/>
          <p:cNvPicPr>
            <a:picLocks noChangeAspect="1"/>
          </p:cNvPicPr>
          <p:nvPr/>
        </p:nvPicPr>
        <p:blipFill>
          <a:blip r:embed="rId8" cstate="print"/>
          <a:stretch>
            <a:fillRect/>
          </a:stretch>
        </p:blipFill>
        <p:spPr>
          <a:xfrm>
            <a:off x="1154311" y="3128134"/>
            <a:ext cx="307702" cy="286033"/>
          </a:xfrm>
          <a:prstGeom prst="rect">
            <a:avLst/>
          </a:prstGeom>
        </p:spPr>
      </p:pic>
      <p:sp>
        <p:nvSpPr>
          <p:cNvPr id="23" name="TextBox 16"/>
          <p:cNvSpPr txBox="1"/>
          <p:nvPr/>
        </p:nvSpPr>
        <p:spPr>
          <a:xfrm>
            <a:off x="750235" y="2468808"/>
            <a:ext cx="322581" cy="311596"/>
          </a:xfrm>
          <a:prstGeom prst="rect">
            <a:avLst/>
          </a:prstGeom>
          <a:noFill/>
        </p:spPr>
        <p:txBody>
          <a:bodyPr wrap="none" lIns="91434" tIns="45717" rIns="91434" bIns="45717" rtlCol="0">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TV</a:t>
            </a:r>
          </a:p>
        </p:txBody>
      </p:sp>
      <p:pic>
        <p:nvPicPr>
          <p:cNvPr id="24" name="图片 23"/>
          <p:cNvPicPr>
            <a:picLocks noChangeAspect="1"/>
          </p:cNvPicPr>
          <p:nvPr/>
        </p:nvPicPr>
        <p:blipFill>
          <a:blip r:embed="rId9" cstate="print"/>
          <a:stretch>
            <a:fillRect/>
          </a:stretch>
        </p:blipFill>
        <p:spPr>
          <a:xfrm>
            <a:off x="7377594" y="2144507"/>
            <a:ext cx="639271" cy="941148"/>
          </a:xfrm>
          <a:prstGeom prst="rect">
            <a:avLst/>
          </a:prstGeom>
        </p:spPr>
      </p:pic>
      <p:pic>
        <p:nvPicPr>
          <p:cNvPr id="25" name="图片 24"/>
          <p:cNvPicPr>
            <a:picLocks noChangeAspect="1"/>
          </p:cNvPicPr>
          <p:nvPr/>
        </p:nvPicPr>
        <p:blipFill>
          <a:blip r:embed="rId10" cstate="print"/>
          <a:stretch>
            <a:fillRect/>
          </a:stretch>
        </p:blipFill>
        <p:spPr>
          <a:xfrm>
            <a:off x="4243633" y="2423060"/>
            <a:ext cx="576065" cy="384043"/>
          </a:xfrm>
          <a:prstGeom prst="rect">
            <a:avLst/>
          </a:prstGeom>
        </p:spPr>
      </p:pic>
      <p:pic>
        <p:nvPicPr>
          <p:cNvPr id="26" name="图片 25"/>
          <p:cNvPicPr>
            <a:picLocks noChangeAspect="1"/>
          </p:cNvPicPr>
          <p:nvPr/>
        </p:nvPicPr>
        <p:blipFill>
          <a:blip r:embed="rId11" cstate="print"/>
          <a:stretch>
            <a:fillRect/>
          </a:stretch>
        </p:blipFill>
        <p:spPr>
          <a:xfrm>
            <a:off x="10421419" y="1686148"/>
            <a:ext cx="638195" cy="638195"/>
          </a:xfrm>
          <a:prstGeom prst="rect">
            <a:avLst/>
          </a:prstGeom>
        </p:spPr>
      </p:pic>
      <p:pic>
        <p:nvPicPr>
          <p:cNvPr id="27" name="图片 26"/>
          <p:cNvPicPr>
            <a:picLocks noChangeAspect="1"/>
          </p:cNvPicPr>
          <p:nvPr/>
        </p:nvPicPr>
        <p:blipFill>
          <a:blip r:embed="rId12" cstate="print"/>
          <a:stretch>
            <a:fillRect/>
          </a:stretch>
        </p:blipFill>
        <p:spPr>
          <a:xfrm>
            <a:off x="10421419" y="2951461"/>
            <a:ext cx="629507" cy="499903"/>
          </a:xfrm>
          <a:prstGeom prst="rect">
            <a:avLst/>
          </a:prstGeom>
        </p:spPr>
      </p:pic>
      <p:pic>
        <p:nvPicPr>
          <p:cNvPr id="28" name="图片 27"/>
          <p:cNvPicPr>
            <a:picLocks noChangeAspect="1"/>
          </p:cNvPicPr>
          <p:nvPr/>
        </p:nvPicPr>
        <p:blipFill>
          <a:blip r:embed="rId13" cstate="print"/>
          <a:stretch>
            <a:fillRect/>
          </a:stretch>
        </p:blipFill>
        <p:spPr>
          <a:xfrm>
            <a:off x="2807459" y="2506170"/>
            <a:ext cx="804265" cy="217822"/>
          </a:xfrm>
          <a:prstGeom prst="rect">
            <a:avLst/>
          </a:prstGeom>
        </p:spPr>
      </p:pic>
      <p:pic>
        <p:nvPicPr>
          <p:cNvPr id="29" name="图片 28"/>
          <p:cNvPicPr>
            <a:picLocks noChangeAspect="1"/>
          </p:cNvPicPr>
          <p:nvPr/>
        </p:nvPicPr>
        <p:blipFill>
          <a:blip r:embed="rId14" cstate="print"/>
          <a:stretch>
            <a:fillRect/>
          </a:stretch>
        </p:blipFill>
        <p:spPr>
          <a:xfrm>
            <a:off x="1813059" y="2885527"/>
            <a:ext cx="507756" cy="131420"/>
          </a:xfrm>
          <a:prstGeom prst="rect">
            <a:avLst/>
          </a:prstGeom>
        </p:spPr>
      </p:pic>
      <p:sp>
        <p:nvSpPr>
          <p:cNvPr id="30" name="TextBox 16"/>
          <p:cNvSpPr txBox="1"/>
          <p:nvPr/>
        </p:nvSpPr>
        <p:spPr>
          <a:xfrm>
            <a:off x="620842" y="3112096"/>
            <a:ext cx="322581" cy="311596"/>
          </a:xfrm>
          <a:prstGeom prst="rect">
            <a:avLst/>
          </a:prstGeom>
          <a:noFill/>
        </p:spPr>
        <p:txBody>
          <a:bodyPr wrap="none" lIns="91434" tIns="45717" rIns="91434" bIns="45717" rtlCol="0">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TextBox 16"/>
          <p:cNvSpPr txBox="1"/>
          <p:nvPr/>
        </p:nvSpPr>
        <p:spPr>
          <a:xfrm>
            <a:off x="1905647" y="2583159"/>
            <a:ext cx="322581" cy="311596"/>
          </a:xfrm>
          <a:prstGeom prst="rect">
            <a:avLst/>
          </a:prstGeom>
          <a:noFill/>
        </p:spPr>
        <p:txBody>
          <a:bodyPr wrap="none" lIns="91434" tIns="45717" rIns="91434" bIns="45717" rtlCol="0">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STB</a:t>
            </a:r>
          </a:p>
        </p:txBody>
      </p:sp>
      <p:sp>
        <p:nvSpPr>
          <p:cNvPr id="32" name="TextBox 16"/>
          <p:cNvSpPr txBox="1"/>
          <p:nvPr/>
        </p:nvSpPr>
        <p:spPr>
          <a:xfrm>
            <a:off x="1905647" y="2971883"/>
            <a:ext cx="322581" cy="311596"/>
          </a:xfrm>
          <a:prstGeom prst="rect">
            <a:avLst/>
          </a:prstGeom>
          <a:noFill/>
        </p:spPr>
        <p:txBody>
          <a:bodyPr wrap="none" lIns="91434" tIns="45717" rIns="91434" bIns="45717" rtlCol="0">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IAD</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TextBox 16"/>
          <p:cNvSpPr txBox="1"/>
          <p:nvPr/>
        </p:nvSpPr>
        <p:spPr>
          <a:xfrm>
            <a:off x="2764562" y="2665064"/>
            <a:ext cx="867821" cy="351883"/>
          </a:xfrm>
          <a:prstGeom prst="rect">
            <a:avLst/>
          </a:prstGeom>
          <a:noFill/>
        </p:spPr>
        <p:txBody>
          <a:bodyPr wrap="none" lIns="91434" tIns="45717" rIns="91434" bIns="45717" rtlCol="0">
            <a:noAutofit/>
          </a:bodyPr>
          <a:lstStyle/>
          <a:p>
            <a:pPr algn="ctr" fontAlgn="ct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Lan switch</a:t>
            </a:r>
          </a:p>
        </p:txBody>
      </p:sp>
      <p:sp>
        <p:nvSpPr>
          <p:cNvPr id="34" name="TextBox 16"/>
          <p:cNvSpPr txBox="1"/>
          <p:nvPr/>
        </p:nvSpPr>
        <p:spPr>
          <a:xfrm>
            <a:off x="4105129" y="2784131"/>
            <a:ext cx="867821" cy="351883"/>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TextBox 16"/>
          <p:cNvSpPr txBox="1"/>
          <p:nvPr/>
        </p:nvSpPr>
        <p:spPr>
          <a:xfrm>
            <a:off x="7263318" y="3091684"/>
            <a:ext cx="867821" cy="351883"/>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TextBox 16"/>
          <p:cNvSpPr txBox="1"/>
          <p:nvPr/>
        </p:nvSpPr>
        <p:spPr>
          <a:xfrm>
            <a:off x="8846712" y="2864681"/>
            <a:ext cx="867821" cy="351883"/>
          </a:xfrm>
          <a:prstGeom prst="rect">
            <a:avLst/>
          </a:prstGeom>
          <a:noFill/>
        </p:spPr>
        <p:txBody>
          <a:bodyPr wrap="none" lIns="91434" tIns="45717" rIns="91434" bIns="45717" rtlCol="0">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Switch de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núcleo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TextBox 16"/>
          <p:cNvSpPr txBox="1"/>
          <p:nvPr/>
        </p:nvSpPr>
        <p:spPr>
          <a:xfrm>
            <a:off x="11042680" y="3126411"/>
            <a:ext cx="413249" cy="351883"/>
          </a:xfrm>
          <a:prstGeom prst="rect">
            <a:avLst/>
          </a:prstGeom>
          <a:noFill/>
        </p:spPr>
        <p:txBody>
          <a:bodyPr wrap="none" lIns="91434" tIns="45717" rIns="91434" bIns="45717" rtlCol="0">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PBX</a:t>
            </a:r>
          </a:p>
        </p:txBody>
      </p:sp>
      <p:sp>
        <p:nvSpPr>
          <p:cNvPr id="38" name="TextBox 16"/>
          <p:cNvSpPr txBox="1"/>
          <p:nvPr/>
        </p:nvSpPr>
        <p:spPr>
          <a:xfrm>
            <a:off x="11206360" y="1906102"/>
            <a:ext cx="413249" cy="351883"/>
          </a:xfrm>
          <a:prstGeom prst="rect">
            <a:avLst/>
          </a:prstGeom>
          <a:noFill/>
        </p:spPr>
        <p:txBody>
          <a:bodyPr wrap="none" lIns="91434" tIns="45717" rIns="91434" bIns="45717" rtlCol="0">
            <a:noAutofit/>
          </a:bodyPr>
          <a:lstStyle/>
          <a:p>
            <a:pPr algn="ct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Roteador</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a:xfrm>
            <a:off x="1251609" y="4032538"/>
            <a:ext cx="3306517" cy="1629708"/>
          </a:xfrm>
          <a:prstGeom prst="rect">
            <a:avLst/>
          </a:prstGeom>
          <a:ln>
            <a:solidFill>
              <a:schemeClr val="tx1">
                <a:lumMod val="50000"/>
                <a:lumOff val="50000"/>
              </a:schemeClr>
            </a:solidFill>
          </a:ln>
        </p:spPr>
        <p:txBody>
          <a:bodyPr wrap="square">
            <a:noAutofit/>
          </a:bodyPr>
          <a:lstStyle/>
          <a:p>
            <a:pPr marL="160338" indent="-160338" algn="just" fontAlgn="ctr">
              <a:spcBef>
                <a:spcPts val="600"/>
              </a:spcBef>
              <a:spcAft>
                <a:spcPts val="600"/>
              </a:spcAft>
              <a:buClrTx/>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 </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serviços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no lado do usuário são as seguintes</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160338" lvl="1" fontAlgn="ctr">
              <a:spcBef>
                <a:spcPts val="600"/>
              </a:spcBef>
              <a:spcAft>
                <a:spcPts val="60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PC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100</a:t>
            </a:r>
          </a:p>
          <a:p>
            <a:pPr marL="160338" lvl="1" fontAlgn="ctr">
              <a:spcBef>
                <a:spcPts val="600"/>
              </a:spcBef>
              <a:spcAft>
                <a:spcPts val="60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STB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200</a:t>
            </a:r>
          </a:p>
          <a:p>
            <a:pPr marL="160338" lvl="1" fontAlgn="ctr">
              <a:spcBef>
                <a:spcPts val="600"/>
              </a:spcBef>
              <a:spcAft>
                <a:spcPts val="600"/>
              </a:spcAft>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IAD</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300</a:t>
            </a:r>
          </a:p>
        </p:txBody>
      </p:sp>
      <p:sp>
        <p:nvSpPr>
          <p:cNvPr id="40" name="Oval 4"/>
          <p:cNvSpPr>
            <a:spLocks noChangeAspect="1"/>
          </p:cNvSpPr>
          <p:nvPr/>
        </p:nvSpPr>
        <p:spPr>
          <a:xfrm>
            <a:off x="3670596" y="2459022"/>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41" name="Oval 4"/>
          <p:cNvSpPr>
            <a:spLocks noChangeAspect="1"/>
          </p:cNvSpPr>
          <p:nvPr/>
        </p:nvSpPr>
        <p:spPr>
          <a:xfrm>
            <a:off x="7387954" y="246628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42" name="Oval 4"/>
          <p:cNvSpPr>
            <a:spLocks noChangeAspect="1"/>
          </p:cNvSpPr>
          <p:nvPr/>
        </p:nvSpPr>
        <p:spPr>
          <a:xfrm>
            <a:off x="8954216" y="2466289"/>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43" name="矩形 42"/>
          <p:cNvSpPr/>
          <p:nvPr/>
        </p:nvSpPr>
        <p:spPr>
          <a:xfrm>
            <a:off x="4718187" y="4032538"/>
            <a:ext cx="3298678" cy="1629708"/>
          </a:xfrm>
          <a:prstGeom prst="rect">
            <a:avLst/>
          </a:prstGeom>
          <a:ln>
            <a:solidFill>
              <a:schemeClr val="tx1">
                <a:lumMod val="50000"/>
                <a:lumOff val="50000"/>
              </a:schemeClr>
            </a:solidFill>
          </a:ln>
        </p:spPr>
        <p:txBody>
          <a:bodyPr wrap="square">
            <a:noAutofit/>
          </a:bodyPr>
          <a:lstStyle/>
          <a:p>
            <a:pPr fontAlgn="ctr">
              <a:spcBef>
                <a:spcPts val="600"/>
              </a:spcBef>
              <a:spcAft>
                <a:spcPts val="600"/>
              </a:spcAft>
              <a:buClrTx/>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 </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OLT traduz a VLAN do usuário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160338" lvl="1" fontAlgn="ctr">
              <a:spcBef>
                <a:spcPts val="600"/>
              </a:spcBef>
              <a:spcAft>
                <a:spcPts val="60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PC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100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11</a:t>
            </a:r>
          </a:p>
          <a:p>
            <a:pPr marL="160338" lvl="1" fontAlgn="ctr">
              <a:spcBef>
                <a:spcPts val="600"/>
              </a:spcBef>
              <a:spcAft>
                <a:spcPts val="600"/>
              </a:spcAft>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STB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200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12</a:t>
            </a:r>
          </a:p>
          <a:p>
            <a:pPr marL="160338" lvl="1" fontAlgn="ctr">
              <a:spcBef>
                <a:spcPts val="600"/>
              </a:spcBef>
              <a:spcAft>
                <a:spcPts val="600"/>
              </a:spcAft>
            </a:pP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IAD</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300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13</a:t>
            </a:r>
          </a:p>
        </p:txBody>
      </p:sp>
      <p:sp>
        <p:nvSpPr>
          <p:cNvPr id="45" name="矩形 44"/>
          <p:cNvSpPr/>
          <p:nvPr/>
        </p:nvSpPr>
        <p:spPr>
          <a:xfrm>
            <a:off x="8176926" y="4032538"/>
            <a:ext cx="3295245" cy="1629708"/>
          </a:xfrm>
          <a:prstGeom prst="rect">
            <a:avLst/>
          </a:prstGeom>
          <a:ln>
            <a:solidFill>
              <a:schemeClr val="tx1">
                <a:lumMod val="50000"/>
                <a:lumOff val="50000"/>
              </a:schemeClr>
            </a:solidFill>
          </a:ln>
        </p:spPr>
        <p:txBody>
          <a:bodyPr wrap="square">
            <a:noAutofit/>
          </a:bodyPr>
          <a:lstStyle/>
          <a:p>
            <a:pPr marL="160338" indent="-160338" algn="just" fontAlgn="ctr">
              <a:spcBef>
                <a:spcPts val="600"/>
              </a:spcBef>
              <a:spcAft>
                <a:spcPts val="600"/>
              </a:spcAft>
              <a:buClrTx/>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 </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OLT e o dispositivo de camada superior encaminham os pacotes de acordo com 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185880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r>
              <a:rPr lang="pt-BR" sz="3200" dirty="0">
                <a:latin typeface="Huawei Sans" panose="020C0503030203020204" pitchFamily="34" charset="0"/>
              </a:rPr>
              <a:t>Tipos de Fluxo de Serviço: Classificados por Capacidade de Transporte de Serviço </a:t>
            </a:r>
            <a:r>
              <a:rPr lang="en-US" sz="3200" dirty="0">
                <a:latin typeface="Huawei Sans" panose="020C0503030203020204" pitchFamily="34" charset="0"/>
              </a:rPr>
              <a:t>(4)</a:t>
            </a:r>
          </a:p>
        </p:txBody>
      </p:sp>
      <p:sp>
        <p:nvSpPr>
          <p:cNvPr id="4" name="圆角矩形 75"/>
          <p:cNvSpPr/>
          <p:nvPr/>
        </p:nvSpPr>
        <p:spPr>
          <a:xfrm>
            <a:off x="451876"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pt-BR" sz="1800" b="1" dirty="0">
                <a:solidFill>
                  <a:prstClr val="white"/>
                </a:solidFill>
                <a:latin typeface="Huawei Sans" panose="020C0503030203020204" pitchFamily="34" charset="0"/>
              </a:rPr>
              <a:t>Fluxos multisserviços classificados por tipo de encapsulamento Ethernet do lado do usuário</a:t>
            </a:r>
            <a:endParaRPr lang="en-US" sz="1800" b="1" dirty="0">
              <a:solidFill>
                <a:prstClr val="white"/>
              </a:solidFill>
              <a:latin typeface="Huawei Sans" panose="020C0503030203020204" pitchFamily="34" charset="0"/>
            </a:endParaRPr>
          </a:p>
        </p:txBody>
      </p:sp>
      <p:sp>
        <p:nvSpPr>
          <p:cNvPr id="5" name="矩形 4"/>
          <p:cNvSpPr/>
          <p:nvPr/>
        </p:nvSpPr>
        <p:spPr>
          <a:xfrm>
            <a:off x="451876" y="1680985"/>
            <a:ext cx="6017601" cy="3724096"/>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Serviços diferenciados por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EtherType</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em uma porta ou porta lógica</a:t>
            </a: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606425" lvl="1" indent="-280988" fontAlgn="ctr">
              <a:spcBef>
                <a:spcPts val="600"/>
              </a:spcBef>
              <a:spcAft>
                <a:spcPts val="600"/>
              </a:spcAft>
              <a:buFont typeface="Huawei Sans" panose="020C0503030203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PPPoE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EtherType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0x8863</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0x8864</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606425" lvl="1" indent="-280988" fontAlgn="ctr">
              <a:spcBef>
                <a:spcPts val="600"/>
              </a:spcBef>
              <a:spcAft>
                <a:spcPts val="600"/>
              </a:spcAft>
              <a:buFont typeface="Huawei Sans" panose="020C0503030203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IPoE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EtherType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0x0800</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0x0806</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0x8035</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Suporte a VLAN N:1 e VLAN 1:1</a:t>
            </a: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spcBef>
                <a:spcPts val="600"/>
              </a:spcBef>
              <a:spcAft>
                <a:spcPts val="600"/>
              </a:spcAft>
              <a:buClrTx/>
              <a:buFont typeface="Arial" panose="020B0604020202020204" pitchFamily="34" charset="0"/>
              <a:buChar char="•"/>
            </a:pP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Mapeamento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suportado</a:t>
            </a: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606425" lvl="1" indent="-280988"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Common: Untagged / Priority Tagged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Tagged</a:t>
            </a:r>
          </a:p>
          <a:p>
            <a:pPr marL="606425" lvl="1" indent="-280988" fontAlgn="ctr">
              <a:spcBef>
                <a:spcPts val="600"/>
              </a:spcBef>
              <a:spcAft>
                <a:spcPts val="600"/>
              </a:spcAft>
              <a:buFont typeface="Huawei Sans" panose="020C0503030203020204" pitchFamily="34" charset="0"/>
              <a:buChar char="▫"/>
            </a:pP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Stacking: Untagged / Priority Tagged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C-</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endParaRPr>
          </a:p>
          <a:p>
            <a:pPr marL="606425" lvl="1" indent="-280988" fontAlgn="ctr">
              <a:spcBef>
                <a:spcPts val="600"/>
              </a:spcBef>
              <a:spcAft>
                <a:spcPts val="600"/>
              </a:spcAft>
              <a:buFont typeface="Huawei Sans" panose="020C0503030203020204" pitchFamily="34" charset="0"/>
              <a:buChar char="▫"/>
            </a:pP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QinQ</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Matched </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EtherType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S-</a:t>
            </a:r>
            <a:r>
              <a:rPr lang="en-US"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VLAN</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sym typeface="Wingdings" panose="05000000000000000000" pitchFamily="2" charset="2"/>
              </a:rPr>
              <a:t> + (Matched)</a:t>
            </a:r>
          </a:p>
        </p:txBody>
      </p:sp>
      <p:sp>
        <p:nvSpPr>
          <p:cNvPr id="6" name="Freeform 7"/>
          <p:cNvSpPr>
            <a:spLocks/>
          </p:cNvSpPr>
          <p:nvPr/>
        </p:nvSpPr>
        <p:spPr bwMode="auto">
          <a:xfrm>
            <a:off x="7877882" y="2600908"/>
            <a:ext cx="1560513" cy="2819400"/>
          </a:xfrm>
          <a:custGeom>
            <a:avLst/>
            <a:gdLst>
              <a:gd name="T0" fmla="*/ 0 w 931"/>
              <a:gd name="T1" fmla="*/ 1776 h 1601"/>
              <a:gd name="T2" fmla="*/ 983 w 931"/>
              <a:gd name="T3" fmla="*/ 1331 h 1601"/>
              <a:gd name="T4" fmla="*/ 983 w 931"/>
              <a:gd name="T5" fmla="*/ 445 h 1601"/>
              <a:gd name="T6" fmla="*/ 0 w 931"/>
              <a:gd name="T7" fmla="*/ 0 h 1601"/>
              <a:gd name="T8" fmla="*/ 0 w 931"/>
              <a:gd name="T9" fmla="*/ 1776 h 1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1" h="1601">
                <a:moveTo>
                  <a:pt x="0" y="1601"/>
                </a:moveTo>
                <a:lnTo>
                  <a:pt x="931" y="1200"/>
                </a:lnTo>
                <a:lnTo>
                  <a:pt x="931" y="401"/>
                </a:lnTo>
                <a:lnTo>
                  <a:pt x="0" y="0"/>
                </a:lnTo>
                <a:lnTo>
                  <a:pt x="0" y="1601"/>
                </a:lnTo>
                <a:close/>
              </a:path>
            </a:pathLst>
          </a:custGeom>
          <a:noFill/>
          <a:ln w="19050" cap="rnd">
            <a:solidFill>
              <a:srgbClr val="00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7" name="Line 8"/>
          <p:cNvSpPr>
            <a:spLocks noChangeShapeType="1"/>
          </p:cNvSpPr>
          <p:nvPr/>
        </p:nvSpPr>
        <p:spPr bwMode="auto">
          <a:xfrm>
            <a:off x="6560257" y="3207234"/>
            <a:ext cx="1317625" cy="1588"/>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8" name="Line 9"/>
          <p:cNvSpPr>
            <a:spLocks noChangeShapeType="1"/>
          </p:cNvSpPr>
          <p:nvPr/>
        </p:nvSpPr>
        <p:spPr bwMode="auto">
          <a:xfrm>
            <a:off x="6560257" y="4659797"/>
            <a:ext cx="1317625" cy="1588"/>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9" name="Rectangle 10"/>
          <p:cNvSpPr>
            <a:spLocks noChangeArrowheads="1"/>
          </p:cNvSpPr>
          <p:nvPr/>
        </p:nvSpPr>
        <p:spPr bwMode="auto">
          <a:xfrm>
            <a:off x="6621301" y="2912444"/>
            <a:ext cx="38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err="1">
                <a:solidFill>
                  <a:srgbClr val="000000"/>
                </a:solidFill>
                <a:latin typeface="Huawei Sans" panose="020C0503030203020204" pitchFamily="34" charset="0"/>
                <a:cs typeface="Huawei Sans" panose="020C0503030203020204" pitchFamily="34" charset="0"/>
              </a:rPr>
              <a:t>Usuário</a:t>
            </a:r>
            <a:r>
              <a:rPr lang="en-US" sz="1200" dirty="0">
                <a:solidFill>
                  <a:srgbClr val="000000"/>
                </a:solidFill>
                <a:latin typeface="Huawei Sans" panose="020C0503030203020204" pitchFamily="34" charset="0"/>
                <a:cs typeface="Huawei Sans" panose="020C0503030203020204" pitchFamily="34" charset="0"/>
              </a:rPr>
              <a:t> 1</a:t>
            </a:r>
          </a:p>
        </p:txBody>
      </p:sp>
      <p:sp>
        <p:nvSpPr>
          <p:cNvPr id="10" name="Rectangle 11"/>
          <p:cNvSpPr>
            <a:spLocks noChangeArrowheads="1"/>
          </p:cNvSpPr>
          <p:nvPr/>
        </p:nvSpPr>
        <p:spPr bwMode="auto">
          <a:xfrm>
            <a:off x="6601023" y="4371311"/>
            <a:ext cx="381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err="1">
                <a:solidFill>
                  <a:srgbClr val="000000"/>
                </a:solidFill>
                <a:latin typeface="Huawei Sans" panose="020C0503030203020204" pitchFamily="34" charset="0"/>
                <a:cs typeface="Huawei Sans" panose="020C0503030203020204" pitchFamily="34" charset="0"/>
              </a:rPr>
              <a:t>Usuário</a:t>
            </a:r>
            <a:r>
              <a:rPr lang="en-US" sz="1200" dirty="0">
                <a:solidFill>
                  <a:srgbClr val="000000"/>
                </a:solidFill>
                <a:latin typeface="Huawei Sans" panose="020C0503030203020204" pitchFamily="34" charset="0"/>
                <a:cs typeface="Huawei Sans" panose="020C0503030203020204" pitchFamily="34" charset="0"/>
              </a:rPr>
              <a:t> 2</a:t>
            </a:r>
          </a:p>
        </p:txBody>
      </p:sp>
      <p:sp>
        <p:nvSpPr>
          <p:cNvPr id="11" name="Line 12"/>
          <p:cNvSpPr>
            <a:spLocks noChangeShapeType="1"/>
          </p:cNvSpPr>
          <p:nvPr/>
        </p:nvSpPr>
        <p:spPr bwMode="auto">
          <a:xfrm>
            <a:off x="9438395" y="3718409"/>
            <a:ext cx="1136650" cy="1588"/>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2" name="Freeform 14"/>
          <p:cNvSpPr>
            <a:spLocks noEditPoints="1"/>
          </p:cNvSpPr>
          <p:nvPr/>
        </p:nvSpPr>
        <p:spPr bwMode="auto">
          <a:xfrm>
            <a:off x="7874707" y="3211997"/>
            <a:ext cx="1554163" cy="506413"/>
          </a:xfrm>
          <a:custGeom>
            <a:avLst/>
            <a:gdLst>
              <a:gd name="T0" fmla="*/ 12 w 9810"/>
              <a:gd name="T1" fmla="*/ 8 h 3056"/>
              <a:gd name="T2" fmla="*/ 34 w 9810"/>
              <a:gd name="T3" fmla="*/ 13 h 3056"/>
              <a:gd name="T4" fmla="*/ 51 w 9810"/>
              <a:gd name="T5" fmla="*/ 16 h 3056"/>
              <a:gd name="T6" fmla="*/ 58 w 9810"/>
              <a:gd name="T7" fmla="*/ 21 h 3056"/>
              <a:gd name="T8" fmla="*/ 78 w 9810"/>
              <a:gd name="T9" fmla="*/ 30 h 3056"/>
              <a:gd name="T10" fmla="*/ 99 w 9810"/>
              <a:gd name="T11" fmla="*/ 31 h 3056"/>
              <a:gd name="T12" fmla="*/ 108 w 9810"/>
              <a:gd name="T13" fmla="*/ 34 h 3056"/>
              <a:gd name="T14" fmla="*/ 126 w 9810"/>
              <a:gd name="T15" fmla="*/ 45 h 3056"/>
              <a:gd name="T16" fmla="*/ 148 w 9810"/>
              <a:gd name="T17" fmla="*/ 50 h 3056"/>
              <a:gd name="T18" fmla="*/ 166 w 9810"/>
              <a:gd name="T19" fmla="*/ 53 h 3056"/>
              <a:gd name="T20" fmla="*/ 172 w 9810"/>
              <a:gd name="T21" fmla="*/ 57 h 3056"/>
              <a:gd name="T22" fmla="*/ 193 w 9810"/>
              <a:gd name="T23" fmla="*/ 67 h 3056"/>
              <a:gd name="T24" fmla="*/ 213 w 9810"/>
              <a:gd name="T25" fmla="*/ 68 h 3056"/>
              <a:gd name="T26" fmla="*/ 223 w 9810"/>
              <a:gd name="T27" fmla="*/ 71 h 3056"/>
              <a:gd name="T28" fmla="*/ 241 w 9810"/>
              <a:gd name="T29" fmla="*/ 82 h 3056"/>
              <a:gd name="T30" fmla="*/ 263 w 9810"/>
              <a:gd name="T31" fmla="*/ 87 h 3056"/>
              <a:gd name="T32" fmla="*/ 280 w 9810"/>
              <a:gd name="T33" fmla="*/ 89 h 3056"/>
              <a:gd name="T34" fmla="*/ 287 w 9810"/>
              <a:gd name="T35" fmla="*/ 94 h 3056"/>
              <a:gd name="T36" fmla="*/ 307 w 9810"/>
              <a:gd name="T37" fmla="*/ 104 h 3056"/>
              <a:gd name="T38" fmla="*/ 328 w 9810"/>
              <a:gd name="T39" fmla="*/ 105 h 3056"/>
              <a:gd name="T40" fmla="*/ 338 w 9810"/>
              <a:gd name="T41" fmla="*/ 108 h 3056"/>
              <a:gd name="T42" fmla="*/ 355 w 9810"/>
              <a:gd name="T43" fmla="*/ 119 h 3056"/>
              <a:gd name="T44" fmla="*/ 377 w 9810"/>
              <a:gd name="T45" fmla="*/ 123 h 3056"/>
              <a:gd name="T46" fmla="*/ 395 w 9810"/>
              <a:gd name="T47" fmla="*/ 126 h 3056"/>
              <a:gd name="T48" fmla="*/ 401 w 9810"/>
              <a:gd name="T49" fmla="*/ 131 h 3056"/>
              <a:gd name="T50" fmla="*/ 422 w 9810"/>
              <a:gd name="T51" fmla="*/ 141 h 3056"/>
              <a:gd name="T52" fmla="*/ 442 w 9810"/>
              <a:gd name="T53" fmla="*/ 142 h 3056"/>
              <a:gd name="T54" fmla="*/ 452 w 9810"/>
              <a:gd name="T55" fmla="*/ 145 h 3056"/>
              <a:gd name="T56" fmla="*/ 470 w 9810"/>
              <a:gd name="T57" fmla="*/ 156 h 3056"/>
              <a:gd name="T58" fmla="*/ 492 w 9810"/>
              <a:gd name="T59" fmla="*/ 160 h 3056"/>
              <a:gd name="T60" fmla="*/ 509 w 9810"/>
              <a:gd name="T61" fmla="*/ 163 h 3056"/>
              <a:gd name="T62" fmla="*/ 516 w 9810"/>
              <a:gd name="T63" fmla="*/ 168 h 3056"/>
              <a:gd name="T64" fmla="*/ 536 w 9810"/>
              <a:gd name="T65" fmla="*/ 177 h 3056"/>
              <a:gd name="T66" fmla="*/ 557 w 9810"/>
              <a:gd name="T67" fmla="*/ 178 h 3056"/>
              <a:gd name="T68" fmla="*/ 567 w 9810"/>
              <a:gd name="T69" fmla="*/ 182 h 3056"/>
              <a:gd name="T70" fmla="*/ 584 w 9810"/>
              <a:gd name="T71" fmla="*/ 193 h 3056"/>
              <a:gd name="T72" fmla="*/ 606 w 9810"/>
              <a:gd name="T73" fmla="*/ 197 h 3056"/>
              <a:gd name="T74" fmla="*/ 624 w 9810"/>
              <a:gd name="T75" fmla="*/ 200 h 3056"/>
              <a:gd name="T76" fmla="*/ 630 w 9810"/>
              <a:gd name="T77" fmla="*/ 205 h 3056"/>
              <a:gd name="T78" fmla="*/ 651 w 9810"/>
              <a:gd name="T79" fmla="*/ 214 h 3056"/>
              <a:gd name="T80" fmla="*/ 672 w 9810"/>
              <a:gd name="T81" fmla="*/ 215 h 3056"/>
              <a:gd name="T82" fmla="*/ 681 w 9810"/>
              <a:gd name="T83" fmla="*/ 218 h 3056"/>
              <a:gd name="T84" fmla="*/ 699 w 9810"/>
              <a:gd name="T85" fmla="*/ 230 h 3056"/>
              <a:gd name="T86" fmla="*/ 721 w 9810"/>
              <a:gd name="T87" fmla="*/ 234 h 3056"/>
              <a:gd name="T88" fmla="*/ 738 w 9810"/>
              <a:gd name="T89" fmla="*/ 237 h 3056"/>
              <a:gd name="T90" fmla="*/ 745 w 9810"/>
              <a:gd name="T91" fmla="*/ 242 h 3056"/>
              <a:gd name="T92" fmla="*/ 766 w 9810"/>
              <a:gd name="T93" fmla="*/ 251 h 3056"/>
              <a:gd name="T94" fmla="*/ 786 w 9810"/>
              <a:gd name="T95" fmla="*/ 252 h 3056"/>
              <a:gd name="T96" fmla="*/ 796 w 9810"/>
              <a:gd name="T97" fmla="*/ 255 h 3056"/>
              <a:gd name="T98" fmla="*/ 813 w 9810"/>
              <a:gd name="T99" fmla="*/ 266 h 3056"/>
              <a:gd name="T100" fmla="*/ 835 w 9810"/>
              <a:gd name="T101" fmla="*/ 271 h 3056"/>
              <a:gd name="T102" fmla="*/ 853 w 9810"/>
              <a:gd name="T103" fmla="*/ 274 h 3056"/>
              <a:gd name="T104" fmla="*/ 859 w 9810"/>
              <a:gd name="T105" fmla="*/ 278 h 3056"/>
              <a:gd name="T106" fmla="*/ 880 w 9810"/>
              <a:gd name="T107" fmla="*/ 288 h 3056"/>
              <a:gd name="T108" fmla="*/ 901 w 9810"/>
              <a:gd name="T109" fmla="*/ 289 h 3056"/>
              <a:gd name="T110" fmla="*/ 910 w 9810"/>
              <a:gd name="T111" fmla="*/ 292 h 3056"/>
              <a:gd name="T112" fmla="*/ 928 w 9810"/>
              <a:gd name="T113" fmla="*/ 303 h 3056"/>
              <a:gd name="T114" fmla="*/ 950 w 9810"/>
              <a:gd name="T115" fmla="*/ 308 h 3056"/>
              <a:gd name="T116" fmla="*/ 967 w 9810"/>
              <a:gd name="T117" fmla="*/ 311 h 3056"/>
              <a:gd name="T118" fmla="*/ 974 w 9810"/>
              <a:gd name="T119" fmla="*/ 315 h 30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810" h="3056">
                <a:moveTo>
                  <a:pt x="35" y="4"/>
                </a:moveTo>
                <a:lnTo>
                  <a:pt x="35" y="4"/>
                </a:lnTo>
                <a:cubicBezTo>
                  <a:pt x="48" y="8"/>
                  <a:pt x="56" y="22"/>
                  <a:pt x="52" y="35"/>
                </a:cubicBezTo>
                <a:cubicBezTo>
                  <a:pt x="48" y="48"/>
                  <a:pt x="34" y="56"/>
                  <a:pt x="20" y="52"/>
                </a:cubicBezTo>
                <a:cubicBezTo>
                  <a:pt x="7" y="48"/>
                  <a:pt x="0" y="34"/>
                  <a:pt x="4" y="20"/>
                </a:cubicBezTo>
                <a:cubicBezTo>
                  <a:pt x="8" y="7"/>
                  <a:pt x="22" y="0"/>
                  <a:pt x="35" y="4"/>
                </a:cubicBezTo>
                <a:close/>
                <a:moveTo>
                  <a:pt x="131" y="33"/>
                </a:moveTo>
                <a:lnTo>
                  <a:pt x="131" y="33"/>
                </a:lnTo>
                <a:cubicBezTo>
                  <a:pt x="144" y="37"/>
                  <a:pt x="151" y="52"/>
                  <a:pt x="147" y="65"/>
                </a:cubicBezTo>
                <a:cubicBezTo>
                  <a:pt x="143" y="78"/>
                  <a:pt x="129" y="85"/>
                  <a:pt x="116" y="81"/>
                </a:cubicBezTo>
                <a:cubicBezTo>
                  <a:pt x="103" y="77"/>
                  <a:pt x="95" y="63"/>
                  <a:pt x="100" y="50"/>
                </a:cubicBezTo>
                <a:cubicBezTo>
                  <a:pt x="104" y="37"/>
                  <a:pt x="118" y="29"/>
                  <a:pt x="131" y="33"/>
                </a:cubicBezTo>
                <a:close/>
                <a:moveTo>
                  <a:pt x="227" y="63"/>
                </a:moveTo>
                <a:lnTo>
                  <a:pt x="227" y="63"/>
                </a:lnTo>
                <a:cubicBezTo>
                  <a:pt x="240" y="67"/>
                  <a:pt x="247" y="81"/>
                  <a:pt x="243" y="94"/>
                </a:cubicBezTo>
                <a:cubicBezTo>
                  <a:pt x="239" y="107"/>
                  <a:pt x="225" y="115"/>
                  <a:pt x="212" y="111"/>
                </a:cubicBezTo>
                <a:lnTo>
                  <a:pt x="212" y="110"/>
                </a:lnTo>
                <a:cubicBezTo>
                  <a:pt x="198" y="106"/>
                  <a:pt x="191" y="92"/>
                  <a:pt x="195" y="79"/>
                </a:cubicBezTo>
                <a:cubicBezTo>
                  <a:pt x="199" y="66"/>
                  <a:pt x="213" y="59"/>
                  <a:pt x="227" y="63"/>
                </a:cubicBezTo>
                <a:close/>
                <a:moveTo>
                  <a:pt x="322" y="92"/>
                </a:moveTo>
                <a:lnTo>
                  <a:pt x="322" y="92"/>
                </a:lnTo>
                <a:cubicBezTo>
                  <a:pt x="335" y="96"/>
                  <a:pt x="343" y="110"/>
                  <a:pt x="339" y="124"/>
                </a:cubicBezTo>
                <a:cubicBezTo>
                  <a:pt x="334" y="137"/>
                  <a:pt x="320" y="144"/>
                  <a:pt x="307" y="140"/>
                </a:cubicBezTo>
                <a:cubicBezTo>
                  <a:pt x="294" y="136"/>
                  <a:pt x="287" y="122"/>
                  <a:pt x="291" y="109"/>
                </a:cubicBezTo>
                <a:cubicBezTo>
                  <a:pt x="295" y="95"/>
                  <a:pt x="309" y="88"/>
                  <a:pt x="322" y="92"/>
                </a:cubicBezTo>
                <a:close/>
                <a:moveTo>
                  <a:pt x="418" y="122"/>
                </a:moveTo>
                <a:lnTo>
                  <a:pt x="418" y="122"/>
                </a:lnTo>
                <a:cubicBezTo>
                  <a:pt x="431" y="126"/>
                  <a:pt x="438" y="140"/>
                  <a:pt x="434" y="153"/>
                </a:cubicBezTo>
                <a:cubicBezTo>
                  <a:pt x="430" y="166"/>
                  <a:pt x="416" y="173"/>
                  <a:pt x="403" y="169"/>
                </a:cubicBezTo>
                <a:cubicBezTo>
                  <a:pt x="390" y="165"/>
                  <a:pt x="382" y="151"/>
                  <a:pt x="386" y="138"/>
                </a:cubicBezTo>
                <a:cubicBezTo>
                  <a:pt x="391" y="125"/>
                  <a:pt x="405" y="117"/>
                  <a:pt x="418" y="122"/>
                </a:cubicBezTo>
                <a:close/>
                <a:moveTo>
                  <a:pt x="513" y="151"/>
                </a:moveTo>
                <a:lnTo>
                  <a:pt x="513" y="151"/>
                </a:lnTo>
                <a:cubicBezTo>
                  <a:pt x="527" y="155"/>
                  <a:pt x="534" y="169"/>
                  <a:pt x="530" y="182"/>
                </a:cubicBezTo>
                <a:cubicBezTo>
                  <a:pt x="526" y="196"/>
                  <a:pt x="512" y="203"/>
                  <a:pt x="499" y="199"/>
                </a:cubicBezTo>
                <a:lnTo>
                  <a:pt x="498" y="199"/>
                </a:lnTo>
                <a:cubicBezTo>
                  <a:pt x="485" y="195"/>
                  <a:pt x="478" y="181"/>
                  <a:pt x="482" y="167"/>
                </a:cubicBezTo>
                <a:cubicBezTo>
                  <a:pt x="486" y="154"/>
                  <a:pt x="500" y="147"/>
                  <a:pt x="513" y="151"/>
                </a:cubicBezTo>
                <a:close/>
                <a:moveTo>
                  <a:pt x="609" y="180"/>
                </a:moveTo>
                <a:lnTo>
                  <a:pt x="609" y="180"/>
                </a:lnTo>
                <a:cubicBezTo>
                  <a:pt x="622" y="185"/>
                  <a:pt x="630" y="199"/>
                  <a:pt x="625" y="212"/>
                </a:cubicBezTo>
                <a:cubicBezTo>
                  <a:pt x="621" y="225"/>
                  <a:pt x="607" y="232"/>
                  <a:pt x="594" y="228"/>
                </a:cubicBezTo>
                <a:cubicBezTo>
                  <a:pt x="581" y="224"/>
                  <a:pt x="574" y="210"/>
                  <a:pt x="578" y="197"/>
                </a:cubicBezTo>
                <a:cubicBezTo>
                  <a:pt x="582" y="184"/>
                  <a:pt x="596" y="176"/>
                  <a:pt x="609" y="180"/>
                </a:cubicBezTo>
                <a:close/>
                <a:moveTo>
                  <a:pt x="705" y="210"/>
                </a:moveTo>
                <a:lnTo>
                  <a:pt x="705" y="210"/>
                </a:lnTo>
                <a:cubicBezTo>
                  <a:pt x="718" y="214"/>
                  <a:pt x="725" y="228"/>
                  <a:pt x="721" y="241"/>
                </a:cubicBezTo>
                <a:cubicBezTo>
                  <a:pt x="717" y="254"/>
                  <a:pt x="703" y="262"/>
                  <a:pt x="690" y="258"/>
                </a:cubicBezTo>
                <a:cubicBezTo>
                  <a:pt x="677" y="253"/>
                  <a:pt x="669" y="239"/>
                  <a:pt x="673" y="226"/>
                </a:cubicBezTo>
                <a:cubicBezTo>
                  <a:pt x="677" y="213"/>
                  <a:pt x="691" y="206"/>
                  <a:pt x="705" y="210"/>
                </a:cubicBezTo>
                <a:close/>
                <a:moveTo>
                  <a:pt x="800" y="239"/>
                </a:moveTo>
                <a:lnTo>
                  <a:pt x="800" y="239"/>
                </a:lnTo>
                <a:cubicBezTo>
                  <a:pt x="813" y="243"/>
                  <a:pt x="821" y="257"/>
                  <a:pt x="817" y="271"/>
                </a:cubicBezTo>
                <a:cubicBezTo>
                  <a:pt x="813" y="284"/>
                  <a:pt x="799" y="291"/>
                  <a:pt x="785" y="287"/>
                </a:cubicBezTo>
                <a:cubicBezTo>
                  <a:pt x="772" y="283"/>
                  <a:pt x="765" y="269"/>
                  <a:pt x="769" y="256"/>
                </a:cubicBezTo>
                <a:cubicBezTo>
                  <a:pt x="773" y="243"/>
                  <a:pt x="787" y="235"/>
                  <a:pt x="800" y="239"/>
                </a:cubicBezTo>
                <a:close/>
                <a:moveTo>
                  <a:pt x="896" y="269"/>
                </a:moveTo>
                <a:lnTo>
                  <a:pt x="896" y="269"/>
                </a:lnTo>
                <a:cubicBezTo>
                  <a:pt x="909" y="273"/>
                  <a:pt x="916" y="287"/>
                  <a:pt x="912" y="300"/>
                </a:cubicBezTo>
                <a:cubicBezTo>
                  <a:pt x="908" y="313"/>
                  <a:pt x="894" y="321"/>
                  <a:pt x="881" y="316"/>
                </a:cubicBezTo>
                <a:cubicBezTo>
                  <a:pt x="868" y="312"/>
                  <a:pt x="860" y="298"/>
                  <a:pt x="865" y="285"/>
                </a:cubicBezTo>
                <a:cubicBezTo>
                  <a:pt x="869" y="272"/>
                  <a:pt x="883" y="265"/>
                  <a:pt x="896" y="269"/>
                </a:cubicBezTo>
                <a:close/>
                <a:moveTo>
                  <a:pt x="992" y="298"/>
                </a:moveTo>
                <a:lnTo>
                  <a:pt x="992" y="298"/>
                </a:lnTo>
                <a:cubicBezTo>
                  <a:pt x="1005" y="302"/>
                  <a:pt x="1012" y="316"/>
                  <a:pt x="1008" y="329"/>
                </a:cubicBezTo>
                <a:cubicBezTo>
                  <a:pt x="1004" y="343"/>
                  <a:pt x="990" y="350"/>
                  <a:pt x="977" y="346"/>
                </a:cubicBezTo>
                <a:cubicBezTo>
                  <a:pt x="963" y="342"/>
                  <a:pt x="956" y="328"/>
                  <a:pt x="960" y="315"/>
                </a:cubicBezTo>
                <a:cubicBezTo>
                  <a:pt x="964" y="301"/>
                  <a:pt x="978" y="294"/>
                  <a:pt x="992" y="298"/>
                </a:cubicBezTo>
                <a:close/>
                <a:moveTo>
                  <a:pt x="1087" y="328"/>
                </a:moveTo>
                <a:lnTo>
                  <a:pt x="1087" y="328"/>
                </a:lnTo>
                <a:cubicBezTo>
                  <a:pt x="1100" y="332"/>
                  <a:pt x="1108" y="346"/>
                  <a:pt x="1104" y="359"/>
                </a:cubicBezTo>
                <a:cubicBezTo>
                  <a:pt x="1099" y="372"/>
                  <a:pt x="1085" y="379"/>
                  <a:pt x="1072" y="375"/>
                </a:cubicBezTo>
                <a:cubicBezTo>
                  <a:pt x="1059" y="371"/>
                  <a:pt x="1052" y="357"/>
                  <a:pt x="1056" y="344"/>
                </a:cubicBezTo>
                <a:cubicBezTo>
                  <a:pt x="1060" y="331"/>
                  <a:pt x="1074" y="323"/>
                  <a:pt x="1087" y="328"/>
                </a:cubicBezTo>
                <a:close/>
                <a:moveTo>
                  <a:pt x="1183" y="357"/>
                </a:moveTo>
                <a:lnTo>
                  <a:pt x="1183" y="357"/>
                </a:lnTo>
                <a:cubicBezTo>
                  <a:pt x="1196" y="361"/>
                  <a:pt x="1203" y="375"/>
                  <a:pt x="1199" y="388"/>
                </a:cubicBezTo>
                <a:cubicBezTo>
                  <a:pt x="1195" y="401"/>
                  <a:pt x="1181" y="409"/>
                  <a:pt x="1168" y="405"/>
                </a:cubicBezTo>
                <a:cubicBezTo>
                  <a:pt x="1155" y="401"/>
                  <a:pt x="1147" y="387"/>
                  <a:pt x="1151" y="373"/>
                </a:cubicBezTo>
                <a:cubicBezTo>
                  <a:pt x="1156" y="360"/>
                  <a:pt x="1170" y="353"/>
                  <a:pt x="1183" y="357"/>
                </a:cubicBezTo>
                <a:close/>
                <a:moveTo>
                  <a:pt x="1278" y="386"/>
                </a:moveTo>
                <a:lnTo>
                  <a:pt x="1278" y="386"/>
                </a:lnTo>
                <a:cubicBezTo>
                  <a:pt x="1292" y="390"/>
                  <a:pt x="1299" y="405"/>
                  <a:pt x="1295" y="418"/>
                </a:cubicBezTo>
                <a:cubicBezTo>
                  <a:pt x="1291" y="431"/>
                  <a:pt x="1277" y="438"/>
                  <a:pt x="1264" y="434"/>
                </a:cubicBezTo>
                <a:lnTo>
                  <a:pt x="1263" y="434"/>
                </a:lnTo>
                <a:cubicBezTo>
                  <a:pt x="1250" y="430"/>
                  <a:pt x="1243" y="416"/>
                  <a:pt x="1247" y="403"/>
                </a:cubicBezTo>
                <a:cubicBezTo>
                  <a:pt x="1251" y="390"/>
                  <a:pt x="1265" y="382"/>
                  <a:pt x="1278" y="386"/>
                </a:cubicBezTo>
                <a:close/>
                <a:moveTo>
                  <a:pt x="1374" y="416"/>
                </a:moveTo>
                <a:lnTo>
                  <a:pt x="1374" y="416"/>
                </a:lnTo>
                <a:cubicBezTo>
                  <a:pt x="1387" y="420"/>
                  <a:pt x="1395" y="434"/>
                  <a:pt x="1390" y="447"/>
                </a:cubicBezTo>
                <a:cubicBezTo>
                  <a:pt x="1386" y="460"/>
                  <a:pt x="1372" y="468"/>
                  <a:pt x="1359" y="464"/>
                </a:cubicBezTo>
                <a:cubicBezTo>
                  <a:pt x="1346" y="459"/>
                  <a:pt x="1339" y="445"/>
                  <a:pt x="1343" y="432"/>
                </a:cubicBezTo>
                <a:cubicBezTo>
                  <a:pt x="1347" y="419"/>
                  <a:pt x="1361" y="412"/>
                  <a:pt x="1374" y="416"/>
                </a:cubicBezTo>
                <a:close/>
                <a:moveTo>
                  <a:pt x="1470" y="445"/>
                </a:moveTo>
                <a:lnTo>
                  <a:pt x="1470" y="445"/>
                </a:lnTo>
                <a:cubicBezTo>
                  <a:pt x="1483" y="449"/>
                  <a:pt x="1490" y="463"/>
                  <a:pt x="1486" y="477"/>
                </a:cubicBezTo>
                <a:cubicBezTo>
                  <a:pt x="1482" y="490"/>
                  <a:pt x="1468" y="497"/>
                  <a:pt x="1455" y="493"/>
                </a:cubicBezTo>
                <a:cubicBezTo>
                  <a:pt x="1442" y="489"/>
                  <a:pt x="1434" y="475"/>
                  <a:pt x="1438" y="462"/>
                </a:cubicBezTo>
                <a:cubicBezTo>
                  <a:pt x="1442" y="448"/>
                  <a:pt x="1456" y="441"/>
                  <a:pt x="1470" y="445"/>
                </a:cubicBezTo>
                <a:close/>
                <a:moveTo>
                  <a:pt x="1565" y="475"/>
                </a:moveTo>
                <a:lnTo>
                  <a:pt x="1565" y="475"/>
                </a:lnTo>
                <a:cubicBezTo>
                  <a:pt x="1578" y="479"/>
                  <a:pt x="1586" y="493"/>
                  <a:pt x="1582" y="506"/>
                </a:cubicBezTo>
                <a:cubicBezTo>
                  <a:pt x="1578" y="519"/>
                  <a:pt x="1564" y="526"/>
                  <a:pt x="1550" y="522"/>
                </a:cubicBezTo>
                <a:cubicBezTo>
                  <a:pt x="1537" y="518"/>
                  <a:pt x="1530" y="504"/>
                  <a:pt x="1534" y="491"/>
                </a:cubicBezTo>
                <a:cubicBezTo>
                  <a:pt x="1538" y="478"/>
                  <a:pt x="1552" y="470"/>
                  <a:pt x="1565" y="475"/>
                </a:cubicBezTo>
                <a:close/>
                <a:moveTo>
                  <a:pt x="1661" y="504"/>
                </a:moveTo>
                <a:lnTo>
                  <a:pt x="1661" y="504"/>
                </a:lnTo>
                <a:cubicBezTo>
                  <a:pt x="1674" y="508"/>
                  <a:pt x="1681" y="522"/>
                  <a:pt x="1677" y="535"/>
                </a:cubicBezTo>
                <a:cubicBezTo>
                  <a:pt x="1673" y="549"/>
                  <a:pt x="1659" y="556"/>
                  <a:pt x="1646" y="552"/>
                </a:cubicBezTo>
                <a:cubicBezTo>
                  <a:pt x="1633" y="548"/>
                  <a:pt x="1625" y="534"/>
                  <a:pt x="1630" y="520"/>
                </a:cubicBezTo>
                <a:cubicBezTo>
                  <a:pt x="1634" y="507"/>
                  <a:pt x="1648" y="500"/>
                  <a:pt x="1661" y="504"/>
                </a:cubicBezTo>
                <a:close/>
                <a:moveTo>
                  <a:pt x="1757" y="533"/>
                </a:moveTo>
                <a:lnTo>
                  <a:pt x="1757" y="533"/>
                </a:lnTo>
                <a:cubicBezTo>
                  <a:pt x="1770" y="538"/>
                  <a:pt x="1777" y="552"/>
                  <a:pt x="1773" y="565"/>
                </a:cubicBezTo>
                <a:cubicBezTo>
                  <a:pt x="1769" y="578"/>
                  <a:pt x="1755" y="585"/>
                  <a:pt x="1742" y="581"/>
                </a:cubicBezTo>
                <a:cubicBezTo>
                  <a:pt x="1728" y="577"/>
                  <a:pt x="1721" y="563"/>
                  <a:pt x="1725" y="550"/>
                </a:cubicBezTo>
                <a:cubicBezTo>
                  <a:pt x="1729" y="537"/>
                  <a:pt x="1743" y="529"/>
                  <a:pt x="1757" y="533"/>
                </a:cubicBezTo>
                <a:close/>
                <a:moveTo>
                  <a:pt x="1852" y="563"/>
                </a:moveTo>
                <a:lnTo>
                  <a:pt x="1852" y="563"/>
                </a:lnTo>
                <a:cubicBezTo>
                  <a:pt x="1865" y="567"/>
                  <a:pt x="1873" y="581"/>
                  <a:pt x="1869" y="594"/>
                </a:cubicBezTo>
                <a:cubicBezTo>
                  <a:pt x="1864" y="607"/>
                  <a:pt x="1850" y="615"/>
                  <a:pt x="1837" y="611"/>
                </a:cubicBezTo>
                <a:cubicBezTo>
                  <a:pt x="1824" y="606"/>
                  <a:pt x="1817" y="592"/>
                  <a:pt x="1821" y="579"/>
                </a:cubicBezTo>
                <a:cubicBezTo>
                  <a:pt x="1825" y="566"/>
                  <a:pt x="1839" y="559"/>
                  <a:pt x="1852" y="563"/>
                </a:cubicBezTo>
                <a:close/>
                <a:moveTo>
                  <a:pt x="1948" y="592"/>
                </a:moveTo>
                <a:lnTo>
                  <a:pt x="1948" y="592"/>
                </a:lnTo>
                <a:cubicBezTo>
                  <a:pt x="1961" y="596"/>
                  <a:pt x="1968" y="610"/>
                  <a:pt x="1964" y="624"/>
                </a:cubicBezTo>
                <a:cubicBezTo>
                  <a:pt x="1960" y="637"/>
                  <a:pt x="1946" y="644"/>
                  <a:pt x="1933" y="640"/>
                </a:cubicBezTo>
                <a:cubicBezTo>
                  <a:pt x="1920" y="636"/>
                  <a:pt x="1912" y="622"/>
                  <a:pt x="1916" y="609"/>
                </a:cubicBezTo>
                <a:cubicBezTo>
                  <a:pt x="1921" y="596"/>
                  <a:pt x="1935" y="588"/>
                  <a:pt x="1948" y="592"/>
                </a:cubicBezTo>
                <a:close/>
                <a:moveTo>
                  <a:pt x="2043" y="622"/>
                </a:moveTo>
                <a:lnTo>
                  <a:pt x="2043" y="622"/>
                </a:lnTo>
                <a:cubicBezTo>
                  <a:pt x="2057" y="626"/>
                  <a:pt x="2064" y="640"/>
                  <a:pt x="2060" y="653"/>
                </a:cubicBezTo>
                <a:cubicBezTo>
                  <a:pt x="2056" y="666"/>
                  <a:pt x="2042" y="674"/>
                  <a:pt x="2029" y="669"/>
                </a:cubicBezTo>
                <a:lnTo>
                  <a:pt x="2028" y="669"/>
                </a:lnTo>
                <a:cubicBezTo>
                  <a:pt x="2015" y="665"/>
                  <a:pt x="2008" y="651"/>
                  <a:pt x="2012" y="638"/>
                </a:cubicBezTo>
                <a:cubicBezTo>
                  <a:pt x="2016" y="625"/>
                  <a:pt x="2030" y="618"/>
                  <a:pt x="2043" y="622"/>
                </a:cubicBezTo>
                <a:close/>
                <a:moveTo>
                  <a:pt x="2139" y="651"/>
                </a:moveTo>
                <a:lnTo>
                  <a:pt x="2139" y="651"/>
                </a:lnTo>
                <a:cubicBezTo>
                  <a:pt x="2152" y="655"/>
                  <a:pt x="2160" y="669"/>
                  <a:pt x="2155" y="682"/>
                </a:cubicBezTo>
                <a:cubicBezTo>
                  <a:pt x="2151" y="696"/>
                  <a:pt x="2137" y="703"/>
                  <a:pt x="2124" y="699"/>
                </a:cubicBezTo>
                <a:cubicBezTo>
                  <a:pt x="2111" y="695"/>
                  <a:pt x="2104" y="681"/>
                  <a:pt x="2108" y="668"/>
                </a:cubicBezTo>
                <a:cubicBezTo>
                  <a:pt x="2112" y="654"/>
                  <a:pt x="2126" y="647"/>
                  <a:pt x="2139" y="651"/>
                </a:cubicBezTo>
                <a:close/>
                <a:moveTo>
                  <a:pt x="2235" y="681"/>
                </a:moveTo>
                <a:lnTo>
                  <a:pt x="2235" y="681"/>
                </a:lnTo>
                <a:cubicBezTo>
                  <a:pt x="2248" y="685"/>
                  <a:pt x="2255" y="699"/>
                  <a:pt x="2251" y="712"/>
                </a:cubicBezTo>
                <a:cubicBezTo>
                  <a:pt x="2247" y="725"/>
                  <a:pt x="2233" y="732"/>
                  <a:pt x="2220" y="728"/>
                </a:cubicBezTo>
                <a:cubicBezTo>
                  <a:pt x="2207" y="724"/>
                  <a:pt x="2199" y="710"/>
                  <a:pt x="2203" y="697"/>
                </a:cubicBezTo>
                <a:cubicBezTo>
                  <a:pt x="2207" y="684"/>
                  <a:pt x="2221" y="676"/>
                  <a:pt x="2235" y="681"/>
                </a:cubicBezTo>
                <a:close/>
                <a:moveTo>
                  <a:pt x="2330" y="710"/>
                </a:moveTo>
                <a:lnTo>
                  <a:pt x="2330" y="710"/>
                </a:lnTo>
                <a:cubicBezTo>
                  <a:pt x="2344" y="714"/>
                  <a:pt x="2351" y="728"/>
                  <a:pt x="2347" y="741"/>
                </a:cubicBezTo>
                <a:cubicBezTo>
                  <a:pt x="2343" y="754"/>
                  <a:pt x="2329" y="762"/>
                  <a:pt x="2315" y="758"/>
                </a:cubicBezTo>
                <a:cubicBezTo>
                  <a:pt x="2302" y="754"/>
                  <a:pt x="2295" y="740"/>
                  <a:pt x="2299" y="726"/>
                </a:cubicBezTo>
                <a:cubicBezTo>
                  <a:pt x="2303" y="713"/>
                  <a:pt x="2317" y="706"/>
                  <a:pt x="2330" y="710"/>
                </a:cubicBezTo>
                <a:close/>
                <a:moveTo>
                  <a:pt x="2426" y="739"/>
                </a:moveTo>
                <a:lnTo>
                  <a:pt x="2426" y="739"/>
                </a:lnTo>
                <a:cubicBezTo>
                  <a:pt x="2439" y="743"/>
                  <a:pt x="2446" y="758"/>
                  <a:pt x="2442" y="771"/>
                </a:cubicBezTo>
                <a:cubicBezTo>
                  <a:pt x="2438" y="784"/>
                  <a:pt x="2424" y="791"/>
                  <a:pt x="2411" y="787"/>
                </a:cubicBezTo>
                <a:cubicBezTo>
                  <a:pt x="2398" y="783"/>
                  <a:pt x="2390" y="769"/>
                  <a:pt x="2395" y="756"/>
                </a:cubicBezTo>
                <a:cubicBezTo>
                  <a:pt x="2399" y="743"/>
                  <a:pt x="2413" y="735"/>
                  <a:pt x="2426" y="739"/>
                </a:cubicBezTo>
                <a:close/>
                <a:moveTo>
                  <a:pt x="2522" y="769"/>
                </a:moveTo>
                <a:lnTo>
                  <a:pt x="2522" y="769"/>
                </a:lnTo>
                <a:cubicBezTo>
                  <a:pt x="2535" y="773"/>
                  <a:pt x="2542" y="787"/>
                  <a:pt x="2538" y="800"/>
                </a:cubicBezTo>
                <a:cubicBezTo>
                  <a:pt x="2534" y="813"/>
                  <a:pt x="2520" y="821"/>
                  <a:pt x="2507" y="817"/>
                </a:cubicBezTo>
                <a:cubicBezTo>
                  <a:pt x="2493" y="812"/>
                  <a:pt x="2486" y="798"/>
                  <a:pt x="2490" y="785"/>
                </a:cubicBezTo>
                <a:cubicBezTo>
                  <a:pt x="2494" y="772"/>
                  <a:pt x="2508" y="765"/>
                  <a:pt x="2522" y="769"/>
                </a:cubicBezTo>
                <a:close/>
                <a:moveTo>
                  <a:pt x="2617" y="798"/>
                </a:moveTo>
                <a:lnTo>
                  <a:pt x="2617" y="798"/>
                </a:lnTo>
                <a:cubicBezTo>
                  <a:pt x="2630" y="802"/>
                  <a:pt x="2638" y="816"/>
                  <a:pt x="2634" y="830"/>
                </a:cubicBezTo>
                <a:cubicBezTo>
                  <a:pt x="2629" y="843"/>
                  <a:pt x="2615" y="850"/>
                  <a:pt x="2602" y="846"/>
                </a:cubicBezTo>
                <a:cubicBezTo>
                  <a:pt x="2589" y="842"/>
                  <a:pt x="2582" y="828"/>
                  <a:pt x="2586" y="815"/>
                </a:cubicBezTo>
                <a:cubicBezTo>
                  <a:pt x="2590" y="801"/>
                  <a:pt x="2604" y="794"/>
                  <a:pt x="2617" y="798"/>
                </a:cubicBezTo>
                <a:close/>
                <a:moveTo>
                  <a:pt x="2713" y="828"/>
                </a:moveTo>
                <a:lnTo>
                  <a:pt x="2713" y="828"/>
                </a:lnTo>
                <a:cubicBezTo>
                  <a:pt x="2726" y="832"/>
                  <a:pt x="2733" y="846"/>
                  <a:pt x="2729" y="859"/>
                </a:cubicBezTo>
                <a:cubicBezTo>
                  <a:pt x="2725" y="872"/>
                  <a:pt x="2711" y="879"/>
                  <a:pt x="2698" y="875"/>
                </a:cubicBezTo>
                <a:cubicBezTo>
                  <a:pt x="2685" y="871"/>
                  <a:pt x="2677" y="857"/>
                  <a:pt x="2681" y="844"/>
                </a:cubicBezTo>
                <a:cubicBezTo>
                  <a:pt x="2686" y="831"/>
                  <a:pt x="2700" y="823"/>
                  <a:pt x="2713" y="828"/>
                </a:cubicBezTo>
                <a:close/>
                <a:moveTo>
                  <a:pt x="2808" y="857"/>
                </a:moveTo>
                <a:lnTo>
                  <a:pt x="2808" y="857"/>
                </a:lnTo>
                <a:cubicBezTo>
                  <a:pt x="2822" y="861"/>
                  <a:pt x="2829" y="875"/>
                  <a:pt x="2825" y="888"/>
                </a:cubicBezTo>
                <a:cubicBezTo>
                  <a:pt x="2821" y="902"/>
                  <a:pt x="2807" y="909"/>
                  <a:pt x="2794" y="905"/>
                </a:cubicBezTo>
                <a:cubicBezTo>
                  <a:pt x="2780" y="901"/>
                  <a:pt x="2773" y="887"/>
                  <a:pt x="2777" y="873"/>
                </a:cubicBezTo>
                <a:cubicBezTo>
                  <a:pt x="2781" y="860"/>
                  <a:pt x="2795" y="853"/>
                  <a:pt x="2808" y="857"/>
                </a:cubicBezTo>
                <a:close/>
                <a:moveTo>
                  <a:pt x="2904" y="886"/>
                </a:moveTo>
                <a:lnTo>
                  <a:pt x="2904" y="886"/>
                </a:lnTo>
                <a:cubicBezTo>
                  <a:pt x="2917" y="891"/>
                  <a:pt x="2925" y="905"/>
                  <a:pt x="2920" y="918"/>
                </a:cubicBezTo>
                <a:cubicBezTo>
                  <a:pt x="2916" y="931"/>
                  <a:pt x="2902" y="938"/>
                  <a:pt x="2889" y="934"/>
                </a:cubicBezTo>
                <a:cubicBezTo>
                  <a:pt x="2876" y="930"/>
                  <a:pt x="2869" y="916"/>
                  <a:pt x="2873" y="903"/>
                </a:cubicBezTo>
                <a:cubicBezTo>
                  <a:pt x="2877" y="890"/>
                  <a:pt x="2891" y="882"/>
                  <a:pt x="2904" y="886"/>
                </a:cubicBezTo>
                <a:close/>
                <a:moveTo>
                  <a:pt x="3000" y="916"/>
                </a:moveTo>
                <a:lnTo>
                  <a:pt x="3000" y="916"/>
                </a:lnTo>
                <a:cubicBezTo>
                  <a:pt x="3013" y="920"/>
                  <a:pt x="3020" y="934"/>
                  <a:pt x="3016" y="947"/>
                </a:cubicBezTo>
                <a:cubicBezTo>
                  <a:pt x="3012" y="960"/>
                  <a:pt x="2998" y="968"/>
                  <a:pt x="2985" y="964"/>
                </a:cubicBezTo>
                <a:cubicBezTo>
                  <a:pt x="2972" y="959"/>
                  <a:pt x="2964" y="945"/>
                  <a:pt x="2968" y="932"/>
                </a:cubicBezTo>
                <a:cubicBezTo>
                  <a:pt x="2972" y="919"/>
                  <a:pt x="2986" y="912"/>
                  <a:pt x="3000" y="916"/>
                </a:cubicBezTo>
                <a:close/>
                <a:moveTo>
                  <a:pt x="3095" y="945"/>
                </a:moveTo>
                <a:lnTo>
                  <a:pt x="3095" y="945"/>
                </a:lnTo>
                <a:cubicBezTo>
                  <a:pt x="3109" y="949"/>
                  <a:pt x="3116" y="963"/>
                  <a:pt x="3112" y="977"/>
                </a:cubicBezTo>
                <a:cubicBezTo>
                  <a:pt x="3108" y="990"/>
                  <a:pt x="3094" y="997"/>
                  <a:pt x="3080" y="993"/>
                </a:cubicBezTo>
                <a:cubicBezTo>
                  <a:pt x="3067" y="989"/>
                  <a:pt x="3060" y="975"/>
                  <a:pt x="3064" y="962"/>
                </a:cubicBezTo>
                <a:cubicBezTo>
                  <a:pt x="3068" y="949"/>
                  <a:pt x="3082" y="941"/>
                  <a:pt x="3095" y="945"/>
                </a:cubicBezTo>
                <a:close/>
                <a:moveTo>
                  <a:pt x="3191" y="975"/>
                </a:moveTo>
                <a:lnTo>
                  <a:pt x="3191" y="975"/>
                </a:lnTo>
                <a:cubicBezTo>
                  <a:pt x="3204" y="979"/>
                  <a:pt x="3211" y="993"/>
                  <a:pt x="3207" y="1006"/>
                </a:cubicBezTo>
                <a:cubicBezTo>
                  <a:pt x="3203" y="1019"/>
                  <a:pt x="3189" y="1027"/>
                  <a:pt x="3176" y="1022"/>
                </a:cubicBezTo>
                <a:cubicBezTo>
                  <a:pt x="3163" y="1018"/>
                  <a:pt x="3155" y="1004"/>
                  <a:pt x="3160" y="991"/>
                </a:cubicBezTo>
                <a:cubicBezTo>
                  <a:pt x="3164" y="978"/>
                  <a:pt x="3178" y="971"/>
                  <a:pt x="3191" y="975"/>
                </a:cubicBezTo>
                <a:close/>
                <a:moveTo>
                  <a:pt x="3287" y="1004"/>
                </a:moveTo>
                <a:lnTo>
                  <a:pt x="3287" y="1004"/>
                </a:lnTo>
                <a:cubicBezTo>
                  <a:pt x="3300" y="1008"/>
                  <a:pt x="3307" y="1022"/>
                  <a:pt x="3303" y="1035"/>
                </a:cubicBezTo>
                <a:cubicBezTo>
                  <a:pt x="3299" y="1049"/>
                  <a:pt x="3285" y="1056"/>
                  <a:pt x="3272" y="1052"/>
                </a:cubicBezTo>
                <a:cubicBezTo>
                  <a:pt x="3258" y="1048"/>
                  <a:pt x="3251" y="1034"/>
                  <a:pt x="3255" y="1021"/>
                </a:cubicBezTo>
                <a:cubicBezTo>
                  <a:pt x="3259" y="1007"/>
                  <a:pt x="3273" y="1000"/>
                  <a:pt x="3287" y="1004"/>
                </a:cubicBezTo>
                <a:close/>
                <a:moveTo>
                  <a:pt x="3382" y="1034"/>
                </a:moveTo>
                <a:lnTo>
                  <a:pt x="3382" y="1034"/>
                </a:lnTo>
                <a:cubicBezTo>
                  <a:pt x="3395" y="1038"/>
                  <a:pt x="3403" y="1052"/>
                  <a:pt x="3399" y="1065"/>
                </a:cubicBezTo>
                <a:cubicBezTo>
                  <a:pt x="3395" y="1078"/>
                  <a:pt x="3380" y="1085"/>
                  <a:pt x="3367" y="1081"/>
                </a:cubicBezTo>
                <a:cubicBezTo>
                  <a:pt x="3354" y="1077"/>
                  <a:pt x="3347" y="1063"/>
                  <a:pt x="3351" y="1050"/>
                </a:cubicBezTo>
                <a:cubicBezTo>
                  <a:pt x="3355" y="1037"/>
                  <a:pt x="3369" y="1029"/>
                  <a:pt x="3382" y="1034"/>
                </a:cubicBezTo>
                <a:close/>
                <a:moveTo>
                  <a:pt x="3478" y="1063"/>
                </a:moveTo>
                <a:lnTo>
                  <a:pt x="3478" y="1063"/>
                </a:lnTo>
                <a:cubicBezTo>
                  <a:pt x="3491" y="1067"/>
                  <a:pt x="3498" y="1081"/>
                  <a:pt x="3494" y="1094"/>
                </a:cubicBezTo>
                <a:cubicBezTo>
                  <a:pt x="3490" y="1107"/>
                  <a:pt x="3476" y="1115"/>
                  <a:pt x="3463" y="1111"/>
                </a:cubicBezTo>
                <a:cubicBezTo>
                  <a:pt x="3450" y="1107"/>
                  <a:pt x="3442" y="1093"/>
                  <a:pt x="3446" y="1079"/>
                </a:cubicBezTo>
                <a:cubicBezTo>
                  <a:pt x="3451" y="1066"/>
                  <a:pt x="3465" y="1059"/>
                  <a:pt x="3478" y="1063"/>
                </a:cubicBezTo>
                <a:close/>
                <a:moveTo>
                  <a:pt x="3573" y="1092"/>
                </a:moveTo>
                <a:lnTo>
                  <a:pt x="3573" y="1092"/>
                </a:lnTo>
                <a:cubicBezTo>
                  <a:pt x="3587" y="1097"/>
                  <a:pt x="3594" y="1111"/>
                  <a:pt x="3590" y="1124"/>
                </a:cubicBezTo>
                <a:cubicBezTo>
                  <a:pt x="3586" y="1137"/>
                  <a:pt x="3572" y="1144"/>
                  <a:pt x="3559" y="1140"/>
                </a:cubicBezTo>
                <a:cubicBezTo>
                  <a:pt x="3545" y="1136"/>
                  <a:pt x="3538" y="1122"/>
                  <a:pt x="3542" y="1109"/>
                </a:cubicBezTo>
                <a:cubicBezTo>
                  <a:pt x="3546" y="1096"/>
                  <a:pt x="3560" y="1088"/>
                  <a:pt x="3573" y="1092"/>
                </a:cubicBezTo>
                <a:close/>
                <a:moveTo>
                  <a:pt x="3669" y="1122"/>
                </a:moveTo>
                <a:lnTo>
                  <a:pt x="3669" y="1122"/>
                </a:lnTo>
                <a:cubicBezTo>
                  <a:pt x="3682" y="1126"/>
                  <a:pt x="3690" y="1140"/>
                  <a:pt x="3686" y="1153"/>
                </a:cubicBezTo>
                <a:cubicBezTo>
                  <a:pt x="3681" y="1166"/>
                  <a:pt x="3667" y="1174"/>
                  <a:pt x="3654" y="1170"/>
                </a:cubicBezTo>
                <a:cubicBezTo>
                  <a:pt x="3641" y="1165"/>
                  <a:pt x="3634" y="1151"/>
                  <a:pt x="3638" y="1138"/>
                </a:cubicBezTo>
                <a:cubicBezTo>
                  <a:pt x="3642" y="1125"/>
                  <a:pt x="3656" y="1118"/>
                  <a:pt x="3669" y="1122"/>
                </a:cubicBezTo>
                <a:close/>
                <a:moveTo>
                  <a:pt x="3765" y="1151"/>
                </a:moveTo>
                <a:lnTo>
                  <a:pt x="3765" y="1151"/>
                </a:lnTo>
                <a:cubicBezTo>
                  <a:pt x="3778" y="1155"/>
                  <a:pt x="3785" y="1169"/>
                  <a:pt x="3781" y="1183"/>
                </a:cubicBezTo>
                <a:cubicBezTo>
                  <a:pt x="3777" y="1196"/>
                  <a:pt x="3763" y="1203"/>
                  <a:pt x="3750" y="1199"/>
                </a:cubicBezTo>
                <a:cubicBezTo>
                  <a:pt x="3737" y="1195"/>
                  <a:pt x="3729" y="1181"/>
                  <a:pt x="3733" y="1168"/>
                </a:cubicBezTo>
                <a:cubicBezTo>
                  <a:pt x="3737" y="1154"/>
                  <a:pt x="3752" y="1147"/>
                  <a:pt x="3765" y="1151"/>
                </a:cubicBezTo>
                <a:close/>
                <a:moveTo>
                  <a:pt x="3860" y="1181"/>
                </a:moveTo>
                <a:lnTo>
                  <a:pt x="3860" y="1181"/>
                </a:lnTo>
                <a:cubicBezTo>
                  <a:pt x="3874" y="1185"/>
                  <a:pt x="3881" y="1199"/>
                  <a:pt x="3877" y="1212"/>
                </a:cubicBezTo>
                <a:cubicBezTo>
                  <a:pt x="3873" y="1225"/>
                  <a:pt x="3859" y="1232"/>
                  <a:pt x="3845" y="1228"/>
                </a:cubicBezTo>
                <a:cubicBezTo>
                  <a:pt x="3832" y="1224"/>
                  <a:pt x="3825" y="1210"/>
                  <a:pt x="3829" y="1197"/>
                </a:cubicBezTo>
                <a:cubicBezTo>
                  <a:pt x="3833" y="1184"/>
                  <a:pt x="3847" y="1177"/>
                  <a:pt x="3860" y="1181"/>
                </a:cubicBezTo>
                <a:close/>
                <a:moveTo>
                  <a:pt x="3956" y="1210"/>
                </a:moveTo>
                <a:lnTo>
                  <a:pt x="3956" y="1210"/>
                </a:lnTo>
                <a:cubicBezTo>
                  <a:pt x="3969" y="1214"/>
                  <a:pt x="3977" y="1228"/>
                  <a:pt x="3972" y="1241"/>
                </a:cubicBezTo>
                <a:cubicBezTo>
                  <a:pt x="3968" y="1255"/>
                  <a:pt x="3954" y="1262"/>
                  <a:pt x="3941" y="1258"/>
                </a:cubicBezTo>
                <a:cubicBezTo>
                  <a:pt x="3928" y="1254"/>
                  <a:pt x="3921" y="1240"/>
                  <a:pt x="3925" y="1226"/>
                </a:cubicBezTo>
                <a:cubicBezTo>
                  <a:pt x="3929" y="1213"/>
                  <a:pt x="3943" y="1206"/>
                  <a:pt x="3956" y="1210"/>
                </a:cubicBezTo>
                <a:close/>
                <a:moveTo>
                  <a:pt x="4052" y="1239"/>
                </a:moveTo>
                <a:lnTo>
                  <a:pt x="4052" y="1239"/>
                </a:lnTo>
                <a:cubicBezTo>
                  <a:pt x="4065" y="1244"/>
                  <a:pt x="4072" y="1258"/>
                  <a:pt x="4068" y="1271"/>
                </a:cubicBezTo>
                <a:cubicBezTo>
                  <a:pt x="4064" y="1284"/>
                  <a:pt x="4050" y="1291"/>
                  <a:pt x="4037" y="1287"/>
                </a:cubicBezTo>
                <a:cubicBezTo>
                  <a:pt x="4023" y="1283"/>
                  <a:pt x="4016" y="1269"/>
                  <a:pt x="4020" y="1256"/>
                </a:cubicBezTo>
                <a:cubicBezTo>
                  <a:pt x="4024" y="1243"/>
                  <a:pt x="4038" y="1235"/>
                  <a:pt x="4052" y="1239"/>
                </a:cubicBezTo>
                <a:close/>
                <a:moveTo>
                  <a:pt x="4147" y="1269"/>
                </a:moveTo>
                <a:lnTo>
                  <a:pt x="4147" y="1269"/>
                </a:lnTo>
                <a:cubicBezTo>
                  <a:pt x="4160" y="1273"/>
                  <a:pt x="4168" y="1287"/>
                  <a:pt x="4164" y="1300"/>
                </a:cubicBezTo>
                <a:cubicBezTo>
                  <a:pt x="4160" y="1313"/>
                  <a:pt x="4146" y="1321"/>
                  <a:pt x="4132" y="1317"/>
                </a:cubicBezTo>
                <a:cubicBezTo>
                  <a:pt x="4119" y="1312"/>
                  <a:pt x="4112" y="1298"/>
                  <a:pt x="4116" y="1285"/>
                </a:cubicBezTo>
                <a:cubicBezTo>
                  <a:pt x="4120" y="1272"/>
                  <a:pt x="4134" y="1265"/>
                  <a:pt x="4147" y="1269"/>
                </a:cubicBezTo>
                <a:close/>
                <a:moveTo>
                  <a:pt x="4243" y="1298"/>
                </a:moveTo>
                <a:lnTo>
                  <a:pt x="4243" y="1298"/>
                </a:lnTo>
                <a:cubicBezTo>
                  <a:pt x="4256" y="1302"/>
                  <a:pt x="4263" y="1316"/>
                  <a:pt x="4259" y="1330"/>
                </a:cubicBezTo>
                <a:cubicBezTo>
                  <a:pt x="4255" y="1343"/>
                  <a:pt x="4241" y="1350"/>
                  <a:pt x="4228" y="1346"/>
                </a:cubicBezTo>
                <a:cubicBezTo>
                  <a:pt x="4215" y="1342"/>
                  <a:pt x="4207" y="1328"/>
                  <a:pt x="4212" y="1315"/>
                </a:cubicBezTo>
                <a:cubicBezTo>
                  <a:pt x="4216" y="1302"/>
                  <a:pt x="4230" y="1294"/>
                  <a:pt x="4243" y="1298"/>
                </a:cubicBezTo>
                <a:close/>
                <a:moveTo>
                  <a:pt x="4338" y="1328"/>
                </a:moveTo>
                <a:lnTo>
                  <a:pt x="4338" y="1328"/>
                </a:lnTo>
                <a:cubicBezTo>
                  <a:pt x="4352" y="1332"/>
                  <a:pt x="4359" y="1346"/>
                  <a:pt x="4355" y="1359"/>
                </a:cubicBezTo>
                <a:cubicBezTo>
                  <a:pt x="4351" y="1372"/>
                  <a:pt x="4337" y="1380"/>
                  <a:pt x="4324" y="1375"/>
                </a:cubicBezTo>
                <a:cubicBezTo>
                  <a:pt x="4310" y="1371"/>
                  <a:pt x="4303" y="1357"/>
                  <a:pt x="4307" y="1344"/>
                </a:cubicBezTo>
                <a:cubicBezTo>
                  <a:pt x="4311" y="1331"/>
                  <a:pt x="4325" y="1324"/>
                  <a:pt x="4338" y="1328"/>
                </a:cubicBezTo>
                <a:close/>
                <a:moveTo>
                  <a:pt x="4434" y="1357"/>
                </a:moveTo>
                <a:lnTo>
                  <a:pt x="4434" y="1357"/>
                </a:lnTo>
                <a:cubicBezTo>
                  <a:pt x="4447" y="1361"/>
                  <a:pt x="4455" y="1375"/>
                  <a:pt x="4451" y="1388"/>
                </a:cubicBezTo>
                <a:cubicBezTo>
                  <a:pt x="4446" y="1402"/>
                  <a:pt x="4432" y="1409"/>
                  <a:pt x="4419" y="1405"/>
                </a:cubicBezTo>
                <a:cubicBezTo>
                  <a:pt x="4406" y="1401"/>
                  <a:pt x="4399" y="1387"/>
                  <a:pt x="4403" y="1374"/>
                </a:cubicBezTo>
                <a:cubicBezTo>
                  <a:pt x="4407" y="1360"/>
                  <a:pt x="4421" y="1353"/>
                  <a:pt x="4434" y="1357"/>
                </a:cubicBezTo>
                <a:close/>
                <a:moveTo>
                  <a:pt x="4530" y="1387"/>
                </a:moveTo>
                <a:lnTo>
                  <a:pt x="4530" y="1387"/>
                </a:lnTo>
                <a:cubicBezTo>
                  <a:pt x="4543" y="1391"/>
                  <a:pt x="4550" y="1405"/>
                  <a:pt x="4546" y="1418"/>
                </a:cubicBezTo>
                <a:cubicBezTo>
                  <a:pt x="4542" y="1431"/>
                  <a:pt x="4528" y="1438"/>
                  <a:pt x="4515" y="1434"/>
                </a:cubicBezTo>
                <a:cubicBezTo>
                  <a:pt x="4502" y="1430"/>
                  <a:pt x="4494" y="1416"/>
                  <a:pt x="4498" y="1403"/>
                </a:cubicBezTo>
                <a:cubicBezTo>
                  <a:pt x="4503" y="1390"/>
                  <a:pt x="4517" y="1382"/>
                  <a:pt x="4530" y="1387"/>
                </a:cubicBezTo>
                <a:close/>
                <a:moveTo>
                  <a:pt x="4625" y="1416"/>
                </a:moveTo>
                <a:lnTo>
                  <a:pt x="4625" y="1416"/>
                </a:lnTo>
                <a:cubicBezTo>
                  <a:pt x="4639" y="1420"/>
                  <a:pt x="4646" y="1434"/>
                  <a:pt x="4642" y="1447"/>
                </a:cubicBezTo>
                <a:cubicBezTo>
                  <a:pt x="4638" y="1460"/>
                  <a:pt x="4624" y="1468"/>
                  <a:pt x="4610" y="1464"/>
                </a:cubicBezTo>
                <a:cubicBezTo>
                  <a:pt x="4597" y="1460"/>
                  <a:pt x="4590" y="1446"/>
                  <a:pt x="4594" y="1432"/>
                </a:cubicBezTo>
                <a:cubicBezTo>
                  <a:pt x="4598" y="1419"/>
                  <a:pt x="4612" y="1412"/>
                  <a:pt x="4625" y="1416"/>
                </a:cubicBezTo>
                <a:close/>
                <a:moveTo>
                  <a:pt x="4721" y="1445"/>
                </a:moveTo>
                <a:lnTo>
                  <a:pt x="4721" y="1445"/>
                </a:lnTo>
                <a:cubicBezTo>
                  <a:pt x="4734" y="1450"/>
                  <a:pt x="4742" y="1464"/>
                  <a:pt x="4737" y="1477"/>
                </a:cubicBezTo>
                <a:cubicBezTo>
                  <a:pt x="4733" y="1490"/>
                  <a:pt x="4719" y="1497"/>
                  <a:pt x="4706" y="1493"/>
                </a:cubicBezTo>
                <a:cubicBezTo>
                  <a:pt x="4693" y="1489"/>
                  <a:pt x="4686" y="1475"/>
                  <a:pt x="4690" y="1462"/>
                </a:cubicBezTo>
                <a:cubicBezTo>
                  <a:pt x="4694" y="1449"/>
                  <a:pt x="4708" y="1441"/>
                  <a:pt x="4721" y="1445"/>
                </a:cubicBezTo>
                <a:close/>
                <a:moveTo>
                  <a:pt x="4817" y="1475"/>
                </a:moveTo>
                <a:lnTo>
                  <a:pt x="4817" y="1475"/>
                </a:lnTo>
                <a:cubicBezTo>
                  <a:pt x="4830" y="1479"/>
                  <a:pt x="4837" y="1493"/>
                  <a:pt x="4833" y="1506"/>
                </a:cubicBezTo>
                <a:cubicBezTo>
                  <a:pt x="4829" y="1519"/>
                  <a:pt x="4815" y="1527"/>
                  <a:pt x="4802" y="1523"/>
                </a:cubicBezTo>
                <a:cubicBezTo>
                  <a:pt x="4788" y="1518"/>
                  <a:pt x="4781" y="1504"/>
                  <a:pt x="4785" y="1491"/>
                </a:cubicBezTo>
                <a:cubicBezTo>
                  <a:pt x="4789" y="1478"/>
                  <a:pt x="4803" y="1471"/>
                  <a:pt x="4817" y="1475"/>
                </a:cubicBezTo>
                <a:close/>
                <a:moveTo>
                  <a:pt x="4912" y="1504"/>
                </a:moveTo>
                <a:lnTo>
                  <a:pt x="4912" y="1504"/>
                </a:lnTo>
                <a:cubicBezTo>
                  <a:pt x="4925" y="1508"/>
                  <a:pt x="4933" y="1522"/>
                  <a:pt x="4929" y="1536"/>
                </a:cubicBezTo>
                <a:cubicBezTo>
                  <a:pt x="4925" y="1549"/>
                  <a:pt x="4911" y="1556"/>
                  <a:pt x="4897" y="1552"/>
                </a:cubicBezTo>
                <a:cubicBezTo>
                  <a:pt x="4884" y="1548"/>
                  <a:pt x="4877" y="1534"/>
                  <a:pt x="4881" y="1521"/>
                </a:cubicBezTo>
                <a:cubicBezTo>
                  <a:pt x="4885" y="1507"/>
                  <a:pt x="4899" y="1500"/>
                  <a:pt x="4912" y="1504"/>
                </a:cubicBezTo>
                <a:close/>
                <a:moveTo>
                  <a:pt x="5008" y="1534"/>
                </a:moveTo>
                <a:lnTo>
                  <a:pt x="5008" y="1534"/>
                </a:lnTo>
                <a:cubicBezTo>
                  <a:pt x="5021" y="1538"/>
                  <a:pt x="5028" y="1552"/>
                  <a:pt x="5024" y="1565"/>
                </a:cubicBezTo>
                <a:cubicBezTo>
                  <a:pt x="5020" y="1578"/>
                  <a:pt x="5006" y="1585"/>
                  <a:pt x="4993" y="1581"/>
                </a:cubicBezTo>
                <a:cubicBezTo>
                  <a:pt x="4980" y="1577"/>
                  <a:pt x="4972" y="1563"/>
                  <a:pt x="4977" y="1550"/>
                </a:cubicBezTo>
                <a:cubicBezTo>
                  <a:pt x="4981" y="1537"/>
                  <a:pt x="4995" y="1530"/>
                  <a:pt x="5008" y="1534"/>
                </a:cubicBezTo>
                <a:close/>
                <a:moveTo>
                  <a:pt x="5103" y="1563"/>
                </a:moveTo>
                <a:lnTo>
                  <a:pt x="5104" y="1563"/>
                </a:lnTo>
                <a:cubicBezTo>
                  <a:pt x="5117" y="1567"/>
                  <a:pt x="5124" y="1581"/>
                  <a:pt x="5120" y="1594"/>
                </a:cubicBezTo>
                <a:cubicBezTo>
                  <a:pt x="5116" y="1608"/>
                  <a:pt x="5102" y="1615"/>
                  <a:pt x="5089" y="1611"/>
                </a:cubicBezTo>
                <a:cubicBezTo>
                  <a:pt x="5075" y="1607"/>
                  <a:pt x="5068" y="1593"/>
                  <a:pt x="5072" y="1579"/>
                </a:cubicBezTo>
                <a:cubicBezTo>
                  <a:pt x="5076" y="1566"/>
                  <a:pt x="5090" y="1559"/>
                  <a:pt x="5103" y="1563"/>
                </a:cubicBezTo>
                <a:close/>
                <a:moveTo>
                  <a:pt x="5199" y="1592"/>
                </a:moveTo>
                <a:lnTo>
                  <a:pt x="5199" y="1592"/>
                </a:lnTo>
                <a:cubicBezTo>
                  <a:pt x="5212" y="1597"/>
                  <a:pt x="5220" y="1611"/>
                  <a:pt x="5216" y="1624"/>
                </a:cubicBezTo>
                <a:cubicBezTo>
                  <a:pt x="5211" y="1637"/>
                  <a:pt x="5197" y="1644"/>
                  <a:pt x="5184" y="1640"/>
                </a:cubicBezTo>
                <a:cubicBezTo>
                  <a:pt x="5171" y="1636"/>
                  <a:pt x="5164" y="1622"/>
                  <a:pt x="5168" y="1609"/>
                </a:cubicBezTo>
                <a:cubicBezTo>
                  <a:pt x="5172" y="1596"/>
                  <a:pt x="5186" y="1588"/>
                  <a:pt x="5199" y="1592"/>
                </a:cubicBezTo>
                <a:close/>
                <a:moveTo>
                  <a:pt x="5295" y="1622"/>
                </a:moveTo>
                <a:lnTo>
                  <a:pt x="5295" y="1622"/>
                </a:lnTo>
                <a:cubicBezTo>
                  <a:pt x="5308" y="1626"/>
                  <a:pt x="5315" y="1640"/>
                  <a:pt x="5311" y="1653"/>
                </a:cubicBezTo>
                <a:cubicBezTo>
                  <a:pt x="5307" y="1666"/>
                  <a:pt x="5293" y="1674"/>
                  <a:pt x="5280" y="1670"/>
                </a:cubicBezTo>
                <a:cubicBezTo>
                  <a:pt x="5267" y="1665"/>
                  <a:pt x="5259" y="1651"/>
                  <a:pt x="5263" y="1638"/>
                </a:cubicBezTo>
                <a:cubicBezTo>
                  <a:pt x="5268" y="1625"/>
                  <a:pt x="5282" y="1618"/>
                  <a:pt x="5295" y="1622"/>
                </a:cubicBezTo>
                <a:close/>
                <a:moveTo>
                  <a:pt x="5390" y="1651"/>
                </a:moveTo>
                <a:lnTo>
                  <a:pt x="5390" y="1651"/>
                </a:lnTo>
                <a:cubicBezTo>
                  <a:pt x="5404" y="1655"/>
                  <a:pt x="5411" y="1669"/>
                  <a:pt x="5407" y="1683"/>
                </a:cubicBezTo>
                <a:cubicBezTo>
                  <a:pt x="5403" y="1696"/>
                  <a:pt x="5389" y="1703"/>
                  <a:pt x="5375" y="1699"/>
                </a:cubicBezTo>
                <a:cubicBezTo>
                  <a:pt x="5362" y="1695"/>
                  <a:pt x="5355" y="1681"/>
                  <a:pt x="5359" y="1668"/>
                </a:cubicBezTo>
                <a:cubicBezTo>
                  <a:pt x="5363" y="1655"/>
                  <a:pt x="5377" y="1647"/>
                  <a:pt x="5390" y="1651"/>
                </a:cubicBezTo>
                <a:close/>
                <a:moveTo>
                  <a:pt x="5486" y="1681"/>
                </a:moveTo>
                <a:lnTo>
                  <a:pt x="5486" y="1681"/>
                </a:lnTo>
                <a:cubicBezTo>
                  <a:pt x="5499" y="1685"/>
                  <a:pt x="5507" y="1699"/>
                  <a:pt x="5502" y="1712"/>
                </a:cubicBezTo>
                <a:cubicBezTo>
                  <a:pt x="5498" y="1725"/>
                  <a:pt x="5484" y="1733"/>
                  <a:pt x="5471" y="1728"/>
                </a:cubicBezTo>
                <a:cubicBezTo>
                  <a:pt x="5458" y="1724"/>
                  <a:pt x="5451" y="1710"/>
                  <a:pt x="5455" y="1697"/>
                </a:cubicBezTo>
                <a:cubicBezTo>
                  <a:pt x="5459" y="1684"/>
                  <a:pt x="5473" y="1677"/>
                  <a:pt x="5486" y="1681"/>
                </a:cubicBezTo>
                <a:close/>
                <a:moveTo>
                  <a:pt x="5582" y="1710"/>
                </a:moveTo>
                <a:lnTo>
                  <a:pt x="5582" y="1710"/>
                </a:lnTo>
                <a:cubicBezTo>
                  <a:pt x="5595" y="1714"/>
                  <a:pt x="5602" y="1728"/>
                  <a:pt x="5598" y="1741"/>
                </a:cubicBezTo>
                <a:cubicBezTo>
                  <a:pt x="5594" y="1755"/>
                  <a:pt x="5580" y="1762"/>
                  <a:pt x="5567" y="1758"/>
                </a:cubicBezTo>
                <a:cubicBezTo>
                  <a:pt x="5554" y="1754"/>
                  <a:pt x="5546" y="1740"/>
                  <a:pt x="5550" y="1727"/>
                </a:cubicBezTo>
                <a:cubicBezTo>
                  <a:pt x="5554" y="1713"/>
                  <a:pt x="5568" y="1706"/>
                  <a:pt x="5582" y="1710"/>
                </a:cubicBezTo>
                <a:close/>
                <a:moveTo>
                  <a:pt x="5677" y="1740"/>
                </a:moveTo>
                <a:lnTo>
                  <a:pt x="5677" y="1740"/>
                </a:lnTo>
                <a:cubicBezTo>
                  <a:pt x="5690" y="1744"/>
                  <a:pt x="5698" y="1758"/>
                  <a:pt x="5694" y="1771"/>
                </a:cubicBezTo>
                <a:cubicBezTo>
                  <a:pt x="5690" y="1784"/>
                  <a:pt x="5676" y="1791"/>
                  <a:pt x="5662" y="1787"/>
                </a:cubicBezTo>
                <a:cubicBezTo>
                  <a:pt x="5649" y="1783"/>
                  <a:pt x="5642" y="1769"/>
                  <a:pt x="5646" y="1756"/>
                </a:cubicBezTo>
                <a:cubicBezTo>
                  <a:pt x="5650" y="1743"/>
                  <a:pt x="5664" y="1735"/>
                  <a:pt x="5677" y="1740"/>
                </a:cubicBezTo>
                <a:close/>
                <a:moveTo>
                  <a:pt x="5773" y="1769"/>
                </a:moveTo>
                <a:lnTo>
                  <a:pt x="5773" y="1769"/>
                </a:lnTo>
                <a:cubicBezTo>
                  <a:pt x="5786" y="1773"/>
                  <a:pt x="5793" y="1787"/>
                  <a:pt x="5789" y="1800"/>
                </a:cubicBezTo>
                <a:cubicBezTo>
                  <a:pt x="5785" y="1813"/>
                  <a:pt x="5771" y="1821"/>
                  <a:pt x="5758" y="1817"/>
                </a:cubicBezTo>
                <a:cubicBezTo>
                  <a:pt x="5745" y="1813"/>
                  <a:pt x="5737" y="1799"/>
                  <a:pt x="5742" y="1785"/>
                </a:cubicBezTo>
                <a:cubicBezTo>
                  <a:pt x="5746" y="1772"/>
                  <a:pt x="5760" y="1765"/>
                  <a:pt x="5773" y="1769"/>
                </a:cubicBezTo>
                <a:close/>
                <a:moveTo>
                  <a:pt x="5868" y="1798"/>
                </a:moveTo>
                <a:lnTo>
                  <a:pt x="5869" y="1798"/>
                </a:lnTo>
                <a:cubicBezTo>
                  <a:pt x="5882" y="1803"/>
                  <a:pt x="5889" y="1817"/>
                  <a:pt x="5885" y="1830"/>
                </a:cubicBezTo>
                <a:cubicBezTo>
                  <a:pt x="5881" y="1843"/>
                  <a:pt x="5867" y="1850"/>
                  <a:pt x="5854" y="1846"/>
                </a:cubicBezTo>
                <a:cubicBezTo>
                  <a:pt x="5840" y="1842"/>
                  <a:pt x="5833" y="1828"/>
                  <a:pt x="5837" y="1815"/>
                </a:cubicBezTo>
                <a:cubicBezTo>
                  <a:pt x="5841" y="1802"/>
                  <a:pt x="5855" y="1794"/>
                  <a:pt x="5868" y="1798"/>
                </a:cubicBezTo>
                <a:close/>
                <a:moveTo>
                  <a:pt x="5964" y="1828"/>
                </a:moveTo>
                <a:lnTo>
                  <a:pt x="5964" y="1828"/>
                </a:lnTo>
                <a:cubicBezTo>
                  <a:pt x="5977" y="1832"/>
                  <a:pt x="5985" y="1846"/>
                  <a:pt x="5981" y="1859"/>
                </a:cubicBezTo>
                <a:cubicBezTo>
                  <a:pt x="5976" y="1872"/>
                  <a:pt x="5962" y="1880"/>
                  <a:pt x="5949" y="1876"/>
                </a:cubicBezTo>
                <a:cubicBezTo>
                  <a:pt x="5936" y="1871"/>
                  <a:pt x="5929" y="1857"/>
                  <a:pt x="5933" y="1844"/>
                </a:cubicBezTo>
                <a:cubicBezTo>
                  <a:pt x="5937" y="1831"/>
                  <a:pt x="5951" y="1824"/>
                  <a:pt x="5964" y="1828"/>
                </a:cubicBezTo>
                <a:close/>
                <a:moveTo>
                  <a:pt x="6060" y="1857"/>
                </a:moveTo>
                <a:lnTo>
                  <a:pt x="6060" y="1857"/>
                </a:lnTo>
                <a:cubicBezTo>
                  <a:pt x="6073" y="1861"/>
                  <a:pt x="6080" y="1875"/>
                  <a:pt x="6076" y="1889"/>
                </a:cubicBezTo>
                <a:cubicBezTo>
                  <a:pt x="6072" y="1902"/>
                  <a:pt x="6058" y="1909"/>
                  <a:pt x="6045" y="1905"/>
                </a:cubicBezTo>
                <a:cubicBezTo>
                  <a:pt x="6032" y="1901"/>
                  <a:pt x="6024" y="1887"/>
                  <a:pt x="6028" y="1874"/>
                </a:cubicBezTo>
                <a:cubicBezTo>
                  <a:pt x="6033" y="1860"/>
                  <a:pt x="6047" y="1853"/>
                  <a:pt x="6060" y="1857"/>
                </a:cubicBezTo>
                <a:close/>
                <a:moveTo>
                  <a:pt x="6155" y="1887"/>
                </a:moveTo>
                <a:lnTo>
                  <a:pt x="6155" y="1887"/>
                </a:lnTo>
                <a:cubicBezTo>
                  <a:pt x="6169" y="1891"/>
                  <a:pt x="6176" y="1905"/>
                  <a:pt x="6172" y="1918"/>
                </a:cubicBezTo>
                <a:cubicBezTo>
                  <a:pt x="6168" y="1931"/>
                  <a:pt x="6154" y="1939"/>
                  <a:pt x="6140" y="1934"/>
                </a:cubicBezTo>
                <a:cubicBezTo>
                  <a:pt x="6127" y="1930"/>
                  <a:pt x="6120" y="1916"/>
                  <a:pt x="6124" y="1903"/>
                </a:cubicBezTo>
                <a:cubicBezTo>
                  <a:pt x="6128" y="1890"/>
                  <a:pt x="6142" y="1883"/>
                  <a:pt x="6155" y="1887"/>
                </a:cubicBezTo>
                <a:close/>
                <a:moveTo>
                  <a:pt x="6251" y="1916"/>
                </a:moveTo>
                <a:lnTo>
                  <a:pt x="6251" y="1916"/>
                </a:lnTo>
                <a:cubicBezTo>
                  <a:pt x="6264" y="1920"/>
                  <a:pt x="6272" y="1934"/>
                  <a:pt x="6267" y="1947"/>
                </a:cubicBezTo>
                <a:cubicBezTo>
                  <a:pt x="6263" y="1961"/>
                  <a:pt x="6249" y="1968"/>
                  <a:pt x="6236" y="1964"/>
                </a:cubicBezTo>
                <a:cubicBezTo>
                  <a:pt x="6223" y="1960"/>
                  <a:pt x="6216" y="1946"/>
                  <a:pt x="6220" y="1932"/>
                </a:cubicBezTo>
                <a:cubicBezTo>
                  <a:pt x="6224" y="1919"/>
                  <a:pt x="6238" y="1912"/>
                  <a:pt x="6251" y="1916"/>
                </a:cubicBezTo>
                <a:close/>
                <a:moveTo>
                  <a:pt x="6347" y="1945"/>
                </a:moveTo>
                <a:lnTo>
                  <a:pt x="6347" y="1946"/>
                </a:lnTo>
                <a:cubicBezTo>
                  <a:pt x="6360" y="1950"/>
                  <a:pt x="6367" y="1964"/>
                  <a:pt x="6363" y="1977"/>
                </a:cubicBezTo>
                <a:cubicBezTo>
                  <a:pt x="6359" y="1990"/>
                  <a:pt x="6345" y="1997"/>
                  <a:pt x="6332" y="1993"/>
                </a:cubicBezTo>
                <a:cubicBezTo>
                  <a:pt x="6319" y="1989"/>
                  <a:pt x="6311" y="1975"/>
                  <a:pt x="6315" y="1962"/>
                </a:cubicBezTo>
                <a:cubicBezTo>
                  <a:pt x="6319" y="1949"/>
                  <a:pt x="6333" y="1941"/>
                  <a:pt x="6347" y="1945"/>
                </a:cubicBezTo>
                <a:close/>
                <a:moveTo>
                  <a:pt x="6442" y="1975"/>
                </a:moveTo>
                <a:lnTo>
                  <a:pt x="6442" y="1975"/>
                </a:lnTo>
                <a:cubicBezTo>
                  <a:pt x="6455" y="1979"/>
                  <a:pt x="6463" y="1993"/>
                  <a:pt x="6459" y="2006"/>
                </a:cubicBezTo>
                <a:cubicBezTo>
                  <a:pt x="6455" y="2019"/>
                  <a:pt x="6441" y="2027"/>
                  <a:pt x="6427" y="2023"/>
                </a:cubicBezTo>
                <a:cubicBezTo>
                  <a:pt x="6414" y="2019"/>
                  <a:pt x="6407" y="2004"/>
                  <a:pt x="6411" y="1991"/>
                </a:cubicBezTo>
                <a:cubicBezTo>
                  <a:pt x="6415" y="1978"/>
                  <a:pt x="6429" y="1971"/>
                  <a:pt x="6442" y="1975"/>
                </a:cubicBezTo>
                <a:close/>
                <a:moveTo>
                  <a:pt x="6538" y="2004"/>
                </a:moveTo>
                <a:lnTo>
                  <a:pt x="6538" y="2004"/>
                </a:lnTo>
                <a:cubicBezTo>
                  <a:pt x="6551" y="2008"/>
                  <a:pt x="6558" y="2022"/>
                  <a:pt x="6554" y="2036"/>
                </a:cubicBezTo>
                <a:cubicBezTo>
                  <a:pt x="6550" y="2049"/>
                  <a:pt x="6536" y="2056"/>
                  <a:pt x="6523" y="2052"/>
                </a:cubicBezTo>
                <a:cubicBezTo>
                  <a:pt x="6510" y="2048"/>
                  <a:pt x="6502" y="2034"/>
                  <a:pt x="6507" y="2021"/>
                </a:cubicBezTo>
                <a:cubicBezTo>
                  <a:pt x="6511" y="2008"/>
                  <a:pt x="6525" y="2000"/>
                  <a:pt x="6538" y="2004"/>
                </a:cubicBezTo>
                <a:close/>
                <a:moveTo>
                  <a:pt x="6633" y="2034"/>
                </a:moveTo>
                <a:lnTo>
                  <a:pt x="6634" y="2034"/>
                </a:lnTo>
                <a:cubicBezTo>
                  <a:pt x="6647" y="2038"/>
                  <a:pt x="6654" y="2052"/>
                  <a:pt x="6650" y="2065"/>
                </a:cubicBezTo>
                <a:cubicBezTo>
                  <a:pt x="6646" y="2078"/>
                  <a:pt x="6632" y="2086"/>
                  <a:pt x="6619" y="2081"/>
                </a:cubicBezTo>
                <a:cubicBezTo>
                  <a:pt x="6605" y="2077"/>
                  <a:pt x="6598" y="2063"/>
                  <a:pt x="6602" y="2050"/>
                </a:cubicBezTo>
                <a:cubicBezTo>
                  <a:pt x="6606" y="2037"/>
                  <a:pt x="6620" y="2030"/>
                  <a:pt x="6633" y="2034"/>
                </a:cubicBezTo>
                <a:close/>
                <a:moveTo>
                  <a:pt x="6729" y="2063"/>
                </a:moveTo>
                <a:lnTo>
                  <a:pt x="6729" y="2063"/>
                </a:lnTo>
                <a:cubicBezTo>
                  <a:pt x="6742" y="2067"/>
                  <a:pt x="6750" y="2081"/>
                  <a:pt x="6746" y="2094"/>
                </a:cubicBezTo>
                <a:cubicBezTo>
                  <a:pt x="6741" y="2108"/>
                  <a:pt x="6727" y="2115"/>
                  <a:pt x="6714" y="2111"/>
                </a:cubicBezTo>
                <a:cubicBezTo>
                  <a:pt x="6701" y="2107"/>
                  <a:pt x="6694" y="2093"/>
                  <a:pt x="6698" y="2080"/>
                </a:cubicBezTo>
                <a:cubicBezTo>
                  <a:pt x="6702" y="2066"/>
                  <a:pt x="6716" y="2059"/>
                  <a:pt x="6729" y="2063"/>
                </a:cubicBezTo>
                <a:close/>
                <a:moveTo>
                  <a:pt x="6825" y="2093"/>
                </a:moveTo>
                <a:lnTo>
                  <a:pt x="6825" y="2093"/>
                </a:lnTo>
                <a:cubicBezTo>
                  <a:pt x="6838" y="2097"/>
                  <a:pt x="6845" y="2111"/>
                  <a:pt x="6841" y="2124"/>
                </a:cubicBezTo>
                <a:cubicBezTo>
                  <a:pt x="6837" y="2137"/>
                  <a:pt x="6823" y="2144"/>
                  <a:pt x="6810" y="2140"/>
                </a:cubicBezTo>
                <a:cubicBezTo>
                  <a:pt x="6797" y="2136"/>
                  <a:pt x="6789" y="2122"/>
                  <a:pt x="6793" y="2109"/>
                </a:cubicBezTo>
                <a:cubicBezTo>
                  <a:pt x="6798" y="2096"/>
                  <a:pt x="6812" y="2088"/>
                  <a:pt x="6825" y="2093"/>
                </a:cubicBezTo>
                <a:close/>
                <a:moveTo>
                  <a:pt x="6920" y="2122"/>
                </a:moveTo>
                <a:lnTo>
                  <a:pt x="6920" y="2122"/>
                </a:lnTo>
                <a:cubicBezTo>
                  <a:pt x="6934" y="2126"/>
                  <a:pt x="6941" y="2140"/>
                  <a:pt x="6937" y="2153"/>
                </a:cubicBezTo>
                <a:cubicBezTo>
                  <a:pt x="6933" y="2167"/>
                  <a:pt x="6919" y="2174"/>
                  <a:pt x="6906" y="2170"/>
                </a:cubicBezTo>
                <a:lnTo>
                  <a:pt x="6905" y="2170"/>
                </a:lnTo>
                <a:cubicBezTo>
                  <a:pt x="6892" y="2166"/>
                  <a:pt x="6885" y="2152"/>
                  <a:pt x="6889" y="2138"/>
                </a:cubicBezTo>
                <a:cubicBezTo>
                  <a:pt x="6893" y="2125"/>
                  <a:pt x="6907" y="2118"/>
                  <a:pt x="6920" y="2122"/>
                </a:cubicBezTo>
                <a:close/>
                <a:moveTo>
                  <a:pt x="7016" y="2151"/>
                </a:moveTo>
                <a:lnTo>
                  <a:pt x="7016" y="2151"/>
                </a:lnTo>
                <a:cubicBezTo>
                  <a:pt x="7029" y="2156"/>
                  <a:pt x="7037" y="2170"/>
                  <a:pt x="7032" y="2183"/>
                </a:cubicBezTo>
                <a:cubicBezTo>
                  <a:pt x="7028" y="2196"/>
                  <a:pt x="7014" y="2203"/>
                  <a:pt x="7001" y="2199"/>
                </a:cubicBezTo>
                <a:cubicBezTo>
                  <a:pt x="6988" y="2195"/>
                  <a:pt x="6981" y="2181"/>
                  <a:pt x="6985" y="2168"/>
                </a:cubicBezTo>
                <a:cubicBezTo>
                  <a:pt x="6989" y="2155"/>
                  <a:pt x="7003" y="2147"/>
                  <a:pt x="7016" y="2151"/>
                </a:cubicBezTo>
                <a:close/>
                <a:moveTo>
                  <a:pt x="7112" y="2181"/>
                </a:moveTo>
                <a:lnTo>
                  <a:pt x="7112" y="2181"/>
                </a:lnTo>
                <a:cubicBezTo>
                  <a:pt x="7125" y="2185"/>
                  <a:pt x="7132" y="2199"/>
                  <a:pt x="7128" y="2212"/>
                </a:cubicBezTo>
                <a:cubicBezTo>
                  <a:pt x="7124" y="2225"/>
                  <a:pt x="7110" y="2233"/>
                  <a:pt x="7097" y="2229"/>
                </a:cubicBezTo>
                <a:cubicBezTo>
                  <a:pt x="7084" y="2224"/>
                  <a:pt x="7076" y="2210"/>
                  <a:pt x="7080" y="2197"/>
                </a:cubicBezTo>
                <a:cubicBezTo>
                  <a:pt x="7084" y="2184"/>
                  <a:pt x="7098" y="2177"/>
                  <a:pt x="7112" y="2181"/>
                </a:cubicBezTo>
                <a:close/>
                <a:moveTo>
                  <a:pt x="7207" y="2210"/>
                </a:moveTo>
                <a:lnTo>
                  <a:pt x="7207" y="2210"/>
                </a:lnTo>
                <a:cubicBezTo>
                  <a:pt x="7220" y="2214"/>
                  <a:pt x="7228" y="2228"/>
                  <a:pt x="7224" y="2242"/>
                </a:cubicBezTo>
                <a:cubicBezTo>
                  <a:pt x="7220" y="2255"/>
                  <a:pt x="7206" y="2262"/>
                  <a:pt x="7192" y="2258"/>
                </a:cubicBezTo>
                <a:cubicBezTo>
                  <a:pt x="7179" y="2254"/>
                  <a:pt x="7172" y="2240"/>
                  <a:pt x="7176" y="2227"/>
                </a:cubicBezTo>
                <a:cubicBezTo>
                  <a:pt x="7180" y="2213"/>
                  <a:pt x="7194" y="2206"/>
                  <a:pt x="7207" y="2210"/>
                </a:cubicBezTo>
                <a:close/>
                <a:moveTo>
                  <a:pt x="7303" y="2240"/>
                </a:moveTo>
                <a:lnTo>
                  <a:pt x="7303" y="2240"/>
                </a:lnTo>
                <a:cubicBezTo>
                  <a:pt x="7316" y="2244"/>
                  <a:pt x="7323" y="2258"/>
                  <a:pt x="7319" y="2271"/>
                </a:cubicBezTo>
                <a:cubicBezTo>
                  <a:pt x="7315" y="2284"/>
                  <a:pt x="7301" y="2292"/>
                  <a:pt x="7288" y="2287"/>
                </a:cubicBezTo>
                <a:cubicBezTo>
                  <a:pt x="7275" y="2283"/>
                  <a:pt x="7267" y="2269"/>
                  <a:pt x="7272" y="2256"/>
                </a:cubicBezTo>
                <a:cubicBezTo>
                  <a:pt x="7276" y="2243"/>
                  <a:pt x="7290" y="2236"/>
                  <a:pt x="7303" y="2240"/>
                </a:cubicBezTo>
                <a:close/>
                <a:moveTo>
                  <a:pt x="7399" y="2269"/>
                </a:moveTo>
                <a:lnTo>
                  <a:pt x="7399" y="2269"/>
                </a:lnTo>
                <a:cubicBezTo>
                  <a:pt x="7412" y="2273"/>
                  <a:pt x="7419" y="2287"/>
                  <a:pt x="7415" y="2300"/>
                </a:cubicBezTo>
                <a:cubicBezTo>
                  <a:pt x="7411" y="2314"/>
                  <a:pt x="7397" y="2321"/>
                  <a:pt x="7384" y="2317"/>
                </a:cubicBezTo>
                <a:cubicBezTo>
                  <a:pt x="7370" y="2313"/>
                  <a:pt x="7363" y="2299"/>
                  <a:pt x="7367" y="2285"/>
                </a:cubicBezTo>
                <a:cubicBezTo>
                  <a:pt x="7371" y="2272"/>
                  <a:pt x="7385" y="2265"/>
                  <a:pt x="7399" y="2269"/>
                </a:cubicBezTo>
                <a:close/>
                <a:moveTo>
                  <a:pt x="7494" y="2299"/>
                </a:moveTo>
                <a:lnTo>
                  <a:pt x="7494" y="2299"/>
                </a:lnTo>
                <a:cubicBezTo>
                  <a:pt x="7507" y="2303"/>
                  <a:pt x="7515" y="2317"/>
                  <a:pt x="7511" y="2330"/>
                </a:cubicBezTo>
                <a:cubicBezTo>
                  <a:pt x="7506" y="2343"/>
                  <a:pt x="7492" y="2350"/>
                  <a:pt x="7479" y="2346"/>
                </a:cubicBezTo>
                <a:cubicBezTo>
                  <a:pt x="7466" y="2342"/>
                  <a:pt x="7459" y="2328"/>
                  <a:pt x="7463" y="2315"/>
                </a:cubicBezTo>
                <a:cubicBezTo>
                  <a:pt x="7467" y="2302"/>
                  <a:pt x="7481" y="2294"/>
                  <a:pt x="7494" y="2299"/>
                </a:cubicBezTo>
                <a:close/>
                <a:moveTo>
                  <a:pt x="7590" y="2328"/>
                </a:moveTo>
                <a:lnTo>
                  <a:pt x="7590" y="2328"/>
                </a:lnTo>
                <a:cubicBezTo>
                  <a:pt x="7603" y="2332"/>
                  <a:pt x="7610" y="2346"/>
                  <a:pt x="7606" y="2359"/>
                </a:cubicBezTo>
                <a:cubicBezTo>
                  <a:pt x="7602" y="2372"/>
                  <a:pt x="7588" y="2380"/>
                  <a:pt x="7575" y="2376"/>
                </a:cubicBezTo>
                <a:cubicBezTo>
                  <a:pt x="7562" y="2372"/>
                  <a:pt x="7554" y="2358"/>
                  <a:pt x="7558" y="2344"/>
                </a:cubicBezTo>
                <a:cubicBezTo>
                  <a:pt x="7563" y="2331"/>
                  <a:pt x="7577" y="2324"/>
                  <a:pt x="7590" y="2328"/>
                </a:cubicBezTo>
                <a:close/>
                <a:moveTo>
                  <a:pt x="7685" y="2357"/>
                </a:moveTo>
                <a:lnTo>
                  <a:pt x="7685" y="2357"/>
                </a:lnTo>
                <a:cubicBezTo>
                  <a:pt x="7699" y="2361"/>
                  <a:pt x="7706" y="2375"/>
                  <a:pt x="7702" y="2389"/>
                </a:cubicBezTo>
                <a:cubicBezTo>
                  <a:pt x="7698" y="2402"/>
                  <a:pt x="7684" y="2409"/>
                  <a:pt x="7671" y="2405"/>
                </a:cubicBezTo>
                <a:cubicBezTo>
                  <a:pt x="7657" y="2401"/>
                  <a:pt x="7650" y="2387"/>
                  <a:pt x="7654" y="2374"/>
                </a:cubicBezTo>
                <a:cubicBezTo>
                  <a:pt x="7658" y="2361"/>
                  <a:pt x="7672" y="2353"/>
                  <a:pt x="7685" y="2357"/>
                </a:cubicBezTo>
                <a:close/>
                <a:moveTo>
                  <a:pt x="7781" y="2387"/>
                </a:moveTo>
                <a:lnTo>
                  <a:pt x="7781" y="2387"/>
                </a:lnTo>
                <a:cubicBezTo>
                  <a:pt x="7794" y="2391"/>
                  <a:pt x="7802" y="2405"/>
                  <a:pt x="7797" y="2418"/>
                </a:cubicBezTo>
                <a:cubicBezTo>
                  <a:pt x="7793" y="2431"/>
                  <a:pt x="7779" y="2439"/>
                  <a:pt x="7766" y="2434"/>
                </a:cubicBezTo>
                <a:cubicBezTo>
                  <a:pt x="7753" y="2430"/>
                  <a:pt x="7746" y="2416"/>
                  <a:pt x="7750" y="2403"/>
                </a:cubicBezTo>
                <a:cubicBezTo>
                  <a:pt x="7754" y="2390"/>
                  <a:pt x="7768" y="2383"/>
                  <a:pt x="7781" y="2387"/>
                </a:cubicBezTo>
                <a:close/>
                <a:moveTo>
                  <a:pt x="7877" y="2416"/>
                </a:moveTo>
                <a:lnTo>
                  <a:pt x="7877" y="2416"/>
                </a:lnTo>
                <a:cubicBezTo>
                  <a:pt x="7890" y="2420"/>
                  <a:pt x="7897" y="2434"/>
                  <a:pt x="7893" y="2448"/>
                </a:cubicBezTo>
                <a:cubicBezTo>
                  <a:pt x="7889" y="2461"/>
                  <a:pt x="7875" y="2468"/>
                  <a:pt x="7862" y="2464"/>
                </a:cubicBezTo>
                <a:cubicBezTo>
                  <a:pt x="7849" y="2460"/>
                  <a:pt x="7841" y="2446"/>
                  <a:pt x="7845" y="2433"/>
                </a:cubicBezTo>
                <a:cubicBezTo>
                  <a:pt x="7849" y="2419"/>
                  <a:pt x="7863" y="2412"/>
                  <a:pt x="7877" y="2416"/>
                </a:cubicBezTo>
                <a:close/>
                <a:moveTo>
                  <a:pt x="7972" y="2446"/>
                </a:moveTo>
                <a:lnTo>
                  <a:pt x="7972" y="2446"/>
                </a:lnTo>
                <a:cubicBezTo>
                  <a:pt x="7986" y="2450"/>
                  <a:pt x="7993" y="2464"/>
                  <a:pt x="7989" y="2477"/>
                </a:cubicBezTo>
                <a:cubicBezTo>
                  <a:pt x="7985" y="2490"/>
                  <a:pt x="7971" y="2497"/>
                  <a:pt x="7957" y="2493"/>
                </a:cubicBezTo>
                <a:cubicBezTo>
                  <a:pt x="7944" y="2489"/>
                  <a:pt x="7937" y="2475"/>
                  <a:pt x="7941" y="2462"/>
                </a:cubicBezTo>
                <a:cubicBezTo>
                  <a:pt x="7945" y="2449"/>
                  <a:pt x="7959" y="2441"/>
                  <a:pt x="7972" y="2446"/>
                </a:cubicBezTo>
                <a:close/>
                <a:moveTo>
                  <a:pt x="8068" y="2475"/>
                </a:moveTo>
                <a:lnTo>
                  <a:pt x="8068" y="2475"/>
                </a:lnTo>
                <a:cubicBezTo>
                  <a:pt x="8081" y="2479"/>
                  <a:pt x="8089" y="2493"/>
                  <a:pt x="8084" y="2506"/>
                </a:cubicBezTo>
                <a:cubicBezTo>
                  <a:pt x="8080" y="2520"/>
                  <a:pt x="8066" y="2527"/>
                  <a:pt x="8053" y="2523"/>
                </a:cubicBezTo>
                <a:cubicBezTo>
                  <a:pt x="8040" y="2519"/>
                  <a:pt x="8032" y="2505"/>
                  <a:pt x="8037" y="2491"/>
                </a:cubicBezTo>
                <a:cubicBezTo>
                  <a:pt x="8041" y="2478"/>
                  <a:pt x="8055" y="2471"/>
                  <a:pt x="8068" y="2475"/>
                </a:cubicBezTo>
                <a:close/>
                <a:moveTo>
                  <a:pt x="8164" y="2504"/>
                </a:moveTo>
                <a:lnTo>
                  <a:pt x="8164" y="2504"/>
                </a:lnTo>
                <a:cubicBezTo>
                  <a:pt x="8177" y="2509"/>
                  <a:pt x="8184" y="2523"/>
                  <a:pt x="8180" y="2536"/>
                </a:cubicBezTo>
                <a:cubicBezTo>
                  <a:pt x="8176" y="2549"/>
                  <a:pt x="8162" y="2556"/>
                  <a:pt x="8149" y="2552"/>
                </a:cubicBezTo>
                <a:cubicBezTo>
                  <a:pt x="8135" y="2548"/>
                  <a:pt x="8128" y="2534"/>
                  <a:pt x="8132" y="2521"/>
                </a:cubicBezTo>
                <a:cubicBezTo>
                  <a:pt x="8136" y="2508"/>
                  <a:pt x="8150" y="2500"/>
                  <a:pt x="8164" y="2504"/>
                </a:cubicBezTo>
                <a:close/>
                <a:moveTo>
                  <a:pt x="8259" y="2534"/>
                </a:moveTo>
                <a:lnTo>
                  <a:pt x="8259" y="2534"/>
                </a:lnTo>
                <a:cubicBezTo>
                  <a:pt x="8272" y="2538"/>
                  <a:pt x="8280" y="2552"/>
                  <a:pt x="8276" y="2565"/>
                </a:cubicBezTo>
                <a:cubicBezTo>
                  <a:pt x="8272" y="2578"/>
                  <a:pt x="8258" y="2586"/>
                  <a:pt x="8244" y="2582"/>
                </a:cubicBezTo>
                <a:cubicBezTo>
                  <a:pt x="8231" y="2577"/>
                  <a:pt x="8224" y="2563"/>
                  <a:pt x="8228" y="2550"/>
                </a:cubicBezTo>
                <a:cubicBezTo>
                  <a:pt x="8232" y="2537"/>
                  <a:pt x="8246" y="2530"/>
                  <a:pt x="8259" y="2534"/>
                </a:cubicBezTo>
                <a:close/>
                <a:moveTo>
                  <a:pt x="8355" y="2563"/>
                </a:moveTo>
                <a:lnTo>
                  <a:pt x="8355" y="2563"/>
                </a:lnTo>
                <a:cubicBezTo>
                  <a:pt x="8368" y="2567"/>
                  <a:pt x="8375" y="2581"/>
                  <a:pt x="8371" y="2595"/>
                </a:cubicBezTo>
                <a:cubicBezTo>
                  <a:pt x="8367" y="2608"/>
                  <a:pt x="8353" y="2615"/>
                  <a:pt x="8340" y="2611"/>
                </a:cubicBezTo>
                <a:cubicBezTo>
                  <a:pt x="8327" y="2607"/>
                  <a:pt x="8319" y="2593"/>
                  <a:pt x="8323" y="2580"/>
                </a:cubicBezTo>
                <a:cubicBezTo>
                  <a:pt x="8328" y="2566"/>
                  <a:pt x="8342" y="2559"/>
                  <a:pt x="8355" y="2563"/>
                </a:cubicBezTo>
                <a:close/>
                <a:moveTo>
                  <a:pt x="8450" y="2593"/>
                </a:moveTo>
                <a:lnTo>
                  <a:pt x="8450" y="2593"/>
                </a:lnTo>
                <a:cubicBezTo>
                  <a:pt x="8464" y="2597"/>
                  <a:pt x="8471" y="2611"/>
                  <a:pt x="8467" y="2624"/>
                </a:cubicBezTo>
                <a:cubicBezTo>
                  <a:pt x="8463" y="2637"/>
                  <a:pt x="8449" y="2645"/>
                  <a:pt x="8436" y="2640"/>
                </a:cubicBezTo>
                <a:cubicBezTo>
                  <a:pt x="8422" y="2636"/>
                  <a:pt x="8415" y="2622"/>
                  <a:pt x="8419" y="2609"/>
                </a:cubicBezTo>
                <a:cubicBezTo>
                  <a:pt x="8423" y="2596"/>
                  <a:pt x="8437" y="2589"/>
                  <a:pt x="8450" y="2593"/>
                </a:cubicBezTo>
                <a:close/>
                <a:moveTo>
                  <a:pt x="8546" y="2622"/>
                </a:moveTo>
                <a:lnTo>
                  <a:pt x="8546" y="2622"/>
                </a:lnTo>
                <a:cubicBezTo>
                  <a:pt x="8559" y="2626"/>
                  <a:pt x="8567" y="2640"/>
                  <a:pt x="8563" y="2653"/>
                </a:cubicBezTo>
                <a:cubicBezTo>
                  <a:pt x="8558" y="2667"/>
                  <a:pt x="8544" y="2674"/>
                  <a:pt x="8531" y="2670"/>
                </a:cubicBezTo>
                <a:cubicBezTo>
                  <a:pt x="8518" y="2666"/>
                  <a:pt x="8511" y="2652"/>
                  <a:pt x="8515" y="2639"/>
                </a:cubicBezTo>
                <a:cubicBezTo>
                  <a:pt x="8519" y="2625"/>
                  <a:pt x="8533" y="2618"/>
                  <a:pt x="8546" y="2622"/>
                </a:cubicBezTo>
                <a:close/>
                <a:moveTo>
                  <a:pt x="8642" y="2652"/>
                </a:moveTo>
                <a:lnTo>
                  <a:pt x="8642" y="2652"/>
                </a:lnTo>
                <a:cubicBezTo>
                  <a:pt x="8655" y="2656"/>
                  <a:pt x="8662" y="2670"/>
                  <a:pt x="8658" y="2683"/>
                </a:cubicBezTo>
                <a:cubicBezTo>
                  <a:pt x="8654" y="2696"/>
                  <a:pt x="8640" y="2703"/>
                  <a:pt x="8627" y="2699"/>
                </a:cubicBezTo>
                <a:cubicBezTo>
                  <a:pt x="8614" y="2695"/>
                  <a:pt x="8606" y="2681"/>
                  <a:pt x="8610" y="2668"/>
                </a:cubicBezTo>
                <a:cubicBezTo>
                  <a:pt x="8615" y="2655"/>
                  <a:pt x="8629" y="2647"/>
                  <a:pt x="8642" y="2652"/>
                </a:cubicBezTo>
                <a:close/>
                <a:moveTo>
                  <a:pt x="8737" y="2681"/>
                </a:moveTo>
                <a:lnTo>
                  <a:pt x="8737" y="2681"/>
                </a:lnTo>
                <a:cubicBezTo>
                  <a:pt x="8751" y="2685"/>
                  <a:pt x="8758" y="2699"/>
                  <a:pt x="8754" y="2712"/>
                </a:cubicBezTo>
                <a:cubicBezTo>
                  <a:pt x="8750" y="2725"/>
                  <a:pt x="8736" y="2733"/>
                  <a:pt x="8722" y="2729"/>
                </a:cubicBezTo>
                <a:cubicBezTo>
                  <a:pt x="8709" y="2725"/>
                  <a:pt x="8702" y="2711"/>
                  <a:pt x="8706" y="2697"/>
                </a:cubicBezTo>
                <a:cubicBezTo>
                  <a:pt x="8710" y="2684"/>
                  <a:pt x="8724" y="2677"/>
                  <a:pt x="8737" y="2681"/>
                </a:cubicBezTo>
                <a:close/>
                <a:moveTo>
                  <a:pt x="8833" y="2710"/>
                </a:moveTo>
                <a:lnTo>
                  <a:pt x="8833" y="2710"/>
                </a:lnTo>
                <a:cubicBezTo>
                  <a:pt x="8846" y="2714"/>
                  <a:pt x="8854" y="2729"/>
                  <a:pt x="8849" y="2742"/>
                </a:cubicBezTo>
                <a:cubicBezTo>
                  <a:pt x="8845" y="2755"/>
                  <a:pt x="8831" y="2762"/>
                  <a:pt x="8818" y="2758"/>
                </a:cubicBezTo>
                <a:cubicBezTo>
                  <a:pt x="8805" y="2754"/>
                  <a:pt x="8798" y="2740"/>
                  <a:pt x="8802" y="2727"/>
                </a:cubicBezTo>
                <a:cubicBezTo>
                  <a:pt x="8806" y="2714"/>
                  <a:pt x="8820" y="2706"/>
                  <a:pt x="8833" y="2710"/>
                </a:cubicBezTo>
                <a:close/>
                <a:moveTo>
                  <a:pt x="8929" y="2740"/>
                </a:moveTo>
                <a:lnTo>
                  <a:pt x="8929" y="2740"/>
                </a:lnTo>
                <a:cubicBezTo>
                  <a:pt x="8942" y="2744"/>
                  <a:pt x="8949" y="2758"/>
                  <a:pt x="8945" y="2771"/>
                </a:cubicBezTo>
                <a:cubicBezTo>
                  <a:pt x="8941" y="2784"/>
                  <a:pt x="8927" y="2792"/>
                  <a:pt x="8914" y="2788"/>
                </a:cubicBezTo>
                <a:lnTo>
                  <a:pt x="8914" y="2787"/>
                </a:lnTo>
                <a:cubicBezTo>
                  <a:pt x="8901" y="2783"/>
                  <a:pt x="8893" y="2769"/>
                  <a:pt x="8897" y="2756"/>
                </a:cubicBezTo>
                <a:cubicBezTo>
                  <a:pt x="8901" y="2743"/>
                  <a:pt x="8915" y="2736"/>
                  <a:pt x="8929" y="2740"/>
                </a:cubicBezTo>
                <a:close/>
                <a:moveTo>
                  <a:pt x="9024" y="2769"/>
                </a:moveTo>
                <a:lnTo>
                  <a:pt x="9024" y="2769"/>
                </a:lnTo>
                <a:cubicBezTo>
                  <a:pt x="9037" y="2773"/>
                  <a:pt x="9045" y="2787"/>
                  <a:pt x="9041" y="2801"/>
                </a:cubicBezTo>
                <a:cubicBezTo>
                  <a:pt x="9037" y="2814"/>
                  <a:pt x="9023" y="2821"/>
                  <a:pt x="9009" y="2817"/>
                </a:cubicBezTo>
                <a:cubicBezTo>
                  <a:pt x="8996" y="2813"/>
                  <a:pt x="8989" y="2799"/>
                  <a:pt x="8993" y="2786"/>
                </a:cubicBezTo>
                <a:cubicBezTo>
                  <a:pt x="8997" y="2772"/>
                  <a:pt x="9011" y="2765"/>
                  <a:pt x="9024" y="2769"/>
                </a:cubicBezTo>
                <a:close/>
                <a:moveTo>
                  <a:pt x="9120" y="2799"/>
                </a:moveTo>
                <a:lnTo>
                  <a:pt x="9120" y="2799"/>
                </a:lnTo>
                <a:cubicBezTo>
                  <a:pt x="9133" y="2803"/>
                  <a:pt x="9140" y="2817"/>
                  <a:pt x="9136" y="2830"/>
                </a:cubicBezTo>
                <a:cubicBezTo>
                  <a:pt x="9132" y="2843"/>
                  <a:pt x="9118" y="2850"/>
                  <a:pt x="9105" y="2846"/>
                </a:cubicBezTo>
                <a:cubicBezTo>
                  <a:pt x="9092" y="2842"/>
                  <a:pt x="9084" y="2828"/>
                  <a:pt x="9089" y="2815"/>
                </a:cubicBezTo>
                <a:cubicBezTo>
                  <a:pt x="9093" y="2802"/>
                  <a:pt x="9107" y="2794"/>
                  <a:pt x="9120" y="2799"/>
                </a:cubicBezTo>
                <a:close/>
                <a:moveTo>
                  <a:pt x="9215" y="2828"/>
                </a:moveTo>
                <a:lnTo>
                  <a:pt x="9216" y="2828"/>
                </a:lnTo>
                <a:cubicBezTo>
                  <a:pt x="9229" y="2832"/>
                  <a:pt x="9236" y="2846"/>
                  <a:pt x="9232" y="2859"/>
                </a:cubicBezTo>
                <a:cubicBezTo>
                  <a:pt x="9228" y="2873"/>
                  <a:pt x="9214" y="2880"/>
                  <a:pt x="9201" y="2876"/>
                </a:cubicBezTo>
                <a:cubicBezTo>
                  <a:pt x="9187" y="2872"/>
                  <a:pt x="9180" y="2858"/>
                  <a:pt x="9184" y="2844"/>
                </a:cubicBezTo>
                <a:cubicBezTo>
                  <a:pt x="9188" y="2831"/>
                  <a:pt x="9202" y="2824"/>
                  <a:pt x="9215" y="2828"/>
                </a:cubicBezTo>
                <a:close/>
                <a:moveTo>
                  <a:pt x="9311" y="2857"/>
                </a:moveTo>
                <a:lnTo>
                  <a:pt x="9311" y="2857"/>
                </a:lnTo>
                <a:cubicBezTo>
                  <a:pt x="9324" y="2862"/>
                  <a:pt x="9332" y="2876"/>
                  <a:pt x="9328" y="2889"/>
                </a:cubicBezTo>
                <a:cubicBezTo>
                  <a:pt x="9323" y="2902"/>
                  <a:pt x="9309" y="2909"/>
                  <a:pt x="9296" y="2905"/>
                </a:cubicBezTo>
                <a:cubicBezTo>
                  <a:pt x="9283" y="2901"/>
                  <a:pt x="9276" y="2887"/>
                  <a:pt x="9280" y="2874"/>
                </a:cubicBezTo>
                <a:cubicBezTo>
                  <a:pt x="9284" y="2861"/>
                  <a:pt x="9298" y="2853"/>
                  <a:pt x="9311" y="2857"/>
                </a:cubicBezTo>
                <a:close/>
                <a:moveTo>
                  <a:pt x="9407" y="2887"/>
                </a:moveTo>
                <a:lnTo>
                  <a:pt x="9407" y="2887"/>
                </a:lnTo>
                <a:cubicBezTo>
                  <a:pt x="9420" y="2891"/>
                  <a:pt x="9427" y="2905"/>
                  <a:pt x="9423" y="2918"/>
                </a:cubicBezTo>
                <a:cubicBezTo>
                  <a:pt x="9419" y="2931"/>
                  <a:pt x="9405" y="2939"/>
                  <a:pt x="9392" y="2935"/>
                </a:cubicBezTo>
                <a:cubicBezTo>
                  <a:pt x="9379" y="2930"/>
                  <a:pt x="9371" y="2916"/>
                  <a:pt x="9375" y="2903"/>
                </a:cubicBezTo>
                <a:cubicBezTo>
                  <a:pt x="9380" y="2890"/>
                  <a:pt x="9394" y="2883"/>
                  <a:pt x="9407" y="2887"/>
                </a:cubicBezTo>
                <a:close/>
                <a:moveTo>
                  <a:pt x="9502" y="2916"/>
                </a:moveTo>
                <a:lnTo>
                  <a:pt x="9502" y="2916"/>
                </a:lnTo>
                <a:cubicBezTo>
                  <a:pt x="9516" y="2920"/>
                  <a:pt x="9523" y="2934"/>
                  <a:pt x="9519" y="2948"/>
                </a:cubicBezTo>
                <a:cubicBezTo>
                  <a:pt x="9515" y="2961"/>
                  <a:pt x="9501" y="2968"/>
                  <a:pt x="9488" y="2964"/>
                </a:cubicBezTo>
                <a:lnTo>
                  <a:pt x="9487" y="2964"/>
                </a:lnTo>
                <a:cubicBezTo>
                  <a:pt x="9474" y="2960"/>
                  <a:pt x="9467" y="2946"/>
                  <a:pt x="9471" y="2933"/>
                </a:cubicBezTo>
                <a:cubicBezTo>
                  <a:pt x="9475" y="2920"/>
                  <a:pt x="9489" y="2912"/>
                  <a:pt x="9502" y="2916"/>
                </a:cubicBezTo>
                <a:close/>
                <a:moveTo>
                  <a:pt x="9598" y="2946"/>
                </a:moveTo>
                <a:lnTo>
                  <a:pt x="9598" y="2946"/>
                </a:lnTo>
                <a:cubicBezTo>
                  <a:pt x="9611" y="2950"/>
                  <a:pt x="9619" y="2964"/>
                  <a:pt x="9614" y="2977"/>
                </a:cubicBezTo>
                <a:cubicBezTo>
                  <a:pt x="9610" y="2990"/>
                  <a:pt x="9596" y="2998"/>
                  <a:pt x="9583" y="2993"/>
                </a:cubicBezTo>
                <a:cubicBezTo>
                  <a:pt x="9570" y="2989"/>
                  <a:pt x="9563" y="2975"/>
                  <a:pt x="9567" y="2962"/>
                </a:cubicBezTo>
                <a:cubicBezTo>
                  <a:pt x="9571" y="2949"/>
                  <a:pt x="9585" y="2942"/>
                  <a:pt x="9598" y="2946"/>
                </a:cubicBezTo>
                <a:close/>
                <a:moveTo>
                  <a:pt x="9694" y="2975"/>
                </a:moveTo>
                <a:lnTo>
                  <a:pt x="9694" y="2975"/>
                </a:lnTo>
                <a:cubicBezTo>
                  <a:pt x="9707" y="2979"/>
                  <a:pt x="9714" y="2993"/>
                  <a:pt x="9710" y="3006"/>
                </a:cubicBezTo>
                <a:cubicBezTo>
                  <a:pt x="9706" y="3020"/>
                  <a:pt x="9692" y="3027"/>
                  <a:pt x="9679" y="3023"/>
                </a:cubicBezTo>
                <a:cubicBezTo>
                  <a:pt x="9666" y="3019"/>
                  <a:pt x="9658" y="3005"/>
                  <a:pt x="9662" y="2992"/>
                </a:cubicBezTo>
                <a:cubicBezTo>
                  <a:pt x="9666" y="2978"/>
                  <a:pt x="9680" y="2971"/>
                  <a:pt x="9694" y="2975"/>
                </a:cubicBezTo>
                <a:close/>
                <a:moveTo>
                  <a:pt x="9789" y="3005"/>
                </a:moveTo>
                <a:lnTo>
                  <a:pt x="9789" y="3005"/>
                </a:lnTo>
                <a:cubicBezTo>
                  <a:pt x="9803" y="3009"/>
                  <a:pt x="9810" y="3023"/>
                  <a:pt x="9806" y="3036"/>
                </a:cubicBezTo>
                <a:cubicBezTo>
                  <a:pt x="9802" y="3049"/>
                  <a:pt x="9788" y="3056"/>
                  <a:pt x="9774" y="3052"/>
                </a:cubicBezTo>
                <a:cubicBezTo>
                  <a:pt x="9761" y="3048"/>
                  <a:pt x="9754" y="3034"/>
                  <a:pt x="9758" y="3021"/>
                </a:cubicBezTo>
                <a:cubicBezTo>
                  <a:pt x="9762" y="3008"/>
                  <a:pt x="9776" y="3000"/>
                  <a:pt x="9789" y="3005"/>
                </a:cubicBezTo>
                <a:close/>
              </a:path>
            </a:pathLst>
          </a:custGeom>
          <a:solidFill>
            <a:srgbClr val="000000"/>
          </a:solidFill>
          <a:ln w="19050" cap="flat">
            <a:solidFill>
              <a:schemeClr val="hlink"/>
            </a:solidFill>
            <a:prstDash val="solid"/>
            <a:bevel/>
            <a:headEnd/>
            <a:tailEnd/>
          </a:ln>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3" name="Freeform 15"/>
          <p:cNvSpPr>
            <a:spLocks noEditPoints="1"/>
          </p:cNvSpPr>
          <p:nvPr/>
        </p:nvSpPr>
        <p:spPr bwMode="auto">
          <a:xfrm>
            <a:off x="7873120" y="3716822"/>
            <a:ext cx="1563688" cy="946150"/>
          </a:xfrm>
          <a:custGeom>
            <a:avLst/>
            <a:gdLst>
              <a:gd name="T0" fmla="*/ 9 w 9851"/>
              <a:gd name="T1" fmla="*/ 589 h 5706"/>
              <a:gd name="T2" fmla="*/ 30 w 9851"/>
              <a:gd name="T3" fmla="*/ 580 h 5706"/>
              <a:gd name="T4" fmla="*/ 47 w 9851"/>
              <a:gd name="T5" fmla="*/ 569 h 5706"/>
              <a:gd name="T6" fmla="*/ 66 w 9851"/>
              <a:gd name="T7" fmla="*/ 555 h 5706"/>
              <a:gd name="T8" fmla="*/ 80 w 9851"/>
              <a:gd name="T9" fmla="*/ 544 h 5706"/>
              <a:gd name="T10" fmla="*/ 97 w 9851"/>
              <a:gd name="T11" fmla="*/ 533 h 5706"/>
              <a:gd name="T12" fmla="*/ 106 w 9851"/>
              <a:gd name="T13" fmla="*/ 528 h 5706"/>
              <a:gd name="T14" fmla="*/ 122 w 9851"/>
              <a:gd name="T15" fmla="*/ 521 h 5706"/>
              <a:gd name="T16" fmla="*/ 143 w 9851"/>
              <a:gd name="T17" fmla="*/ 512 h 5706"/>
              <a:gd name="T18" fmla="*/ 160 w 9851"/>
              <a:gd name="T19" fmla="*/ 501 h 5706"/>
              <a:gd name="T20" fmla="*/ 178 w 9851"/>
              <a:gd name="T21" fmla="*/ 487 h 5706"/>
              <a:gd name="T22" fmla="*/ 192 w 9851"/>
              <a:gd name="T23" fmla="*/ 476 h 5706"/>
              <a:gd name="T24" fmla="*/ 210 w 9851"/>
              <a:gd name="T25" fmla="*/ 465 h 5706"/>
              <a:gd name="T26" fmla="*/ 218 w 9851"/>
              <a:gd name="T27" fmla="*/ 460 h 5706"/>
              <a:gd name="T28" fmla="*/ 235 w 9851"/>
              <a:gd name="T29" fmla="*/ 453 h 5706"/>
              <a:gd name="T30" fmla="*/ 255 w 9851"/>
              <a:gd name="T31" fmla="*/ 444 h 5706"/>
              <a:gd name="T32" fmla="*/ 273 w 9851"/>
              <a:gd name="T33" fmla="*/ 433 h 5706"/>
              <a:gd name="T34" fmla="*/ 291 w 9851"/>
              <a:gd name="T35" fmla="*/ 419 h 5706"/>
              <a:gd name="T36" fmla="*/ 305 w 9851"/>
              <a:gd name="T37" fmla="*/ 408 h 5706"/>
              <a:gd name="T38" fmla="*/ 322 w 9851"/>
              <a:gd name="T39" fmla="*/ 398 h 5706"/>
              <a:gd name="T40" fmla="*/ 331 w 9851"/>
              <a:gd name="T41" fmla="*/ 392 h 5706"/>
              <a:gd name="T42" fmla="*/ 347 w 9851"/>
              <a:gd name="T43" fmla="*/ 386 h 5706"/>
              <a:gd name="T44" fmla="*/ 368 w 9851"/>
              <a:gd name="T45" fmla="*/ 376 h 5706"/>
              <a:gd name="T46" fmla="*/ 385 w 9851"/>
              <a:gd name="T47" fmla="*/ 365 h 5706"/>
              <a:gd name="T48" fmla="*/ 404 w 9851"/>
              <a:gd name="T49" fmla="*/ 351 h 5706"/>
              <a:gd name="T50" fmla="*/ 418 w 9851"/>
              <a:gd name="T51" fmla="*/ 340 h 5706"/>
              <a:gd name="T52" fmla="*/ 435 w 9851"/>
              <a:gd name="T53" fmla="*/ 330 h 5706"/>
              <a:gd name="T54" fmla="*/ 444 w 9851"/>
              <a:gd name="T55" fmla="*/ 325 h 5706"/>
              <a:gd name="T56" fmla="*/ 460 w 9851"/>
              <a:gd name="T57" fmla="*/ 318 h 5706"/>
              <a:gd name="T58" fmla="*/ 481 w 9851"/>
              <a:gd name="T59" fmla="*/ 308 h 5706"/>
              <a:gd name="T60" fmla="*/ 498 w 9851"/>
              <a:gd name="T61" fmla="*/ 298 h 5706"/>
              <a:gd name="T62" fmla="*/ 516 w 9851"/>
              <a:gd name="T63" fmla="*/ 284 h 5706"/>
              <a:gd name="T64" fmla="*/ 530 w 9851"/>
              <a:gd name="T65" fmla="*/ 272 h 5706"/>
              <a:gd name="T66" fmla="*/ 548 w 9851"/>
              <a:gd name="T67" fmla="*/ 262 h 5706"/>
              <a:gd name="T68" fmla="*/ 556 w 9851"/>
              <a:gd name="T69" fmla="*/ 257 h 5706"/>
              <a:gd name="T70" fmla="*/ 573 w 9851"/>
              <a:gd name="T71" fmla="*/ 250 h 5706"/>
              <a:gd name="T72" fmla="*/ 593 w 9851"/>
              <a:gd name="T73" fmla="*/ 240 h 5706"/>
              <a:gd name="T74" fmla="*/ 611 w 9851"/>
              <a:gd name="T75" fmla="*/ 230 h 5706"/>
              <a:gd name="T76" fmla="*/ 629 w 9851"/>
              <a:gd name="T77" fmla="*/ 216 h 5706"/>
              <a:gd name="T78" fmla="*/ 643 w 9851"/>
              <a:gd name="T79" fmla="*/ 204 h 5706"/>
              <a:gd name="T80" fmla="*/ 660 w 9851"/>
              <a:gd name="T81" fmla="*/ 194 h 5706"/>
              <a:gd name="T82" fmla="*/ 669 w 9851"/>
              <a:gd name="T83" fmla="*/ 189 h 5706"/>
              <a:gd name="T84" fmla="*/ 685 w 9851"/>
              <a:gd name="T85" fmla="*/ 182 h 5706"/>
              <a:gd name="T86" fmla="*/ 706 w 9851"/>
              <a:gd name="T87" fmla="*/ 172 h 5706"/>
              <a:gd name="T88" fmla="*/ 723 w 9851"/>
              <a:gd name="T89" fmla="*/ 162 h 5706"/>
              <a:gd name="T90" fmla="*/ 742 w 9851"/>
              <a:gd name="T91" fmla="*/ 148 h 5706"/>
              <a:gd name="T92" fmla="*/ 756 w 9851"/>
              <a:gd name="T93" fmla="*/ 137 h 5706"/>
              <a:gd name="T94" fmla="*/ 773 w 9851"/>
              <a:gd name="T95" fmla="*/ 126 h 5706"/>
              <a:gd name="T96" fmla="*/ 782 w 9851"/>
              <a:gd name="T97" fmla="*/ 121 h 5706"/>
              <a:gd name="T98" fmla="*/ 798 w 9851"/>
              <a:gd name="T99" fmla="*/ 114 h 5706"/>
              <a:gd name="T100" fmla="*/ 819 w 9851"/>
              <a:gd name="T101" fmla="*/ 104 h 5706"/>
              <a:gd name="T102" fmla="*/ 836 w 9851"/>
              <a:gd name="T103" fmla="*/ 94 h 5706"/>
              <a:gd name="T104" fmla="*/ 854 w 9851"/>
              <a:gd name="T105" fmla="*/ 80 h 5706"/>
              <a:gd name="T106" fmla="*/ 868 w 9851"/>
              <a:gd name="T107" fmla="*/ 69 h 5706"/>
              <a:gd name="T108" fmla="*/ 886 w 9851"/>
              <a:gd name="T109" fmla="*/ 58 h 5706"/>
              <a:gd name="T110" fmla="*/ 894 w 9851"/>
              <a:gd name="T111" fmla="*/ 53 h 5706"/>
              <a:gd name="T112" fmla="*/ 911 w 9851"/>
              <a:gd name="T113" fmla="*/ 46 h 5706"/>
              <a:gd name="T114" fmla="*/ 931 w 9851"/>
              <a:gd name="T115" fmla="*/ 37 h 5706"/>
              <a:gd name="T116" fmla="*/ 949 w 9851"/>
              <a:gd name="T117" fmla="*/ 26 h 5706"/>
              <a:gd name="T118" fmla="*/ 967 w 9851"/>
              <a:gd name="T119" fmla="*/ 12 h 5706"/>
              <a:gd name="T120" fmla="*/ 981 w 9851"/>
              <a:gd name="T121" fmla="*/ 1 h 57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851" h="5706">
                <a:moveTo>
                  <a:pt x="16" y="5656"/>
                </a:moveTo>
                <a:lnTo>
                  <a:pt x="16" y="5656"/>
                </a:lnTo>
                <a:cubicBezTo>
                  <a:pt x="28" y="5649"/>
                  <a:pt x="43" y="5653"/>
                  <a:pt x="50" y="5665"/>
                </a:cubicBezTo>
                <a:cubicBezTo>
                  <a:pt x="57" y="5677"/>
                  <a:pt x="53" y="5692"/>
                  <a:pt x="42" y="5699"/>
                </a:cubicBezTo>
                <a:cubicBezTo>
                  <a:pt x="30" y="5706"/>
                  <a:pt x="14" y="5702"/>
                  <a:pt x="7" y="5690"/>
                </a:cubicBezTo>
                <a:cubicBezTo>
                  <a:pt x="0" y="5678"/>
                  <a:pt x="4" y="5663"/>
                  <a:pt x="16" y="5656"/>
                </a:cubicBezTo>
                <a:close/>
                <a:moveTo>
                  <a:pt x="103" y="5606"/>
                </a:moveTo>
                <a:lnTo>
                  <a:pt x="103" y="5606"/>
                </a:lnTo>
                <a:cubicBezTo>
                  <a:pt x="115" y="5599"/>
                  <a:pt x="130" y="5603"/>
                  <a:pt x="137" y="5615"/>
                </a:cubicBezTo>
                <a:cubicBezTo>
                  <a:pt x="144" y="5627"/>
                  <a:pt x="140" y="5642"/>
                  <a:pt x="128" y="5649"/>
                </a:cubicBezTo>
                <a:cubicBezTo>
                  <a:pt x="116" y="5656"/>
                  <a:pt x="101" y="5652"/>
                  <a:pt x="94" y="5640"/>
                </a:cubicBezTo>
                <a:cubicBezTo>
                  <a:pt x="87" y="5628"/>
                  <a:pt x="91" y="5613"/>
                  <a:pt x="103" y="5606"/>
                </a:cubicBezTo>
                <a:close/>
                <a:moveTo>
                  <a:pt x="189" y="5556"/>
                </a:moveTo>
                <a:lnTo>
                  <a:pt x="189" y="5556"/>
                </a:lnTo>
                <a:cubicBezTo>
                  <a:pt x="201" y="5549"/>
                  <a:pt x="217" y="5553"/>
                  <a:pt x="224" y="5565"/>
                </a:cubicBezTo>
                <a:cubicBezTo>
                  <a:pt x="231" y="5577"/>
                  <a:pt x="227" y="5592"/>
                  <a:pt x="215" y="5599"/>
                </a:cubicBezTo>
                <a:cubicBezTo>
                  <a:pt x="203" y="5606"/>
                  <a:pt x="188" y="5602"/>
                  <a:pt x="181" y="5590"/>
                </a:cubicBezTo>
                <a:cubicBezTo>
                  <a:pt x="174" y="5578"/>
                  <a:pt x="178" y="5563"/>
                  <a:pt x="189" y="5556"/>
                </a:cubicBezTo>
                <a:close/>
                <a:moveTo>
                  <a:pt x="276" y="5506"/>
                </a:moveTo>
                <a:lnTo>
                  <a:pt x="276" y="5506"/>
                </a:lnTo>
                <a:cubicBezTo>
                  <a:pt x="288" y="5499"/>
                  <a:pt x="303" y="5503"/>
                  <a:pt x="310" y="5515"/>
                </a:cubicBezTo>
                <a:cubicBezTo>
                  <a:pt x="317" y="5527"/>
                  <a:pt x="313" y="5542"/>
                  <a:pt x="302" y="5549"/>
                </a:cubicBezTo>
                <a:cubicBezTo>
                  <a:pt x="290" y="5556"/>
                  <a:pt x="274" y="5552"/>
                  <a:pt x="267" y="5540"/>
                </a:cubicBezTo>
                <a:cubicBezTo>
                  <a:pt x="260" y="5528"/>
                  <a:pt x="264" y="5513"/>
                  <a:pt x="276" y="5506"/>
                </a:cubicBezTo>
                <a:close/>
                <a:moveTo>
                  <a:pt x="363" y="5456"/>
                </a:moveTo>
                <a:lnTo>
                  <a:pt x="363" y="5456"/>
                </a:lnTo>
                <a:cubicBezTo>
                  <a:pt x="375" y="5449"/>
                  <a:pt x="390" y="5453"/>
                  <a:pt x="397" y="5465"/>
                </a:cubicBezTo>
                <a:cubicBezTo>
                  <a:pt x="404" y="5477"/>
                  <a:pt x="400" y="5492"/>
                  <a:pt x="388" y="5499"/>
                </a:cubicBezTo>
                <a:cubicBezTo>
                  <a:pt x="376" y="5506"/>
                  <a:pt x="361" y="5502"/>
                  <a:pt x="354" y="5490"/>
                </a:cubicBezTo>
                <a:cubicBezTo>
                  <a:pt x="347" y="5478"/>
                  <a:pt x="351" y="5463"/>
                  <a:pt x="363" y="5456"/>
                </a:cubicBezTo>
                <a:close/>
                <a:moveTo>
                  <a:pt x="449" y="5406"/>
                </a:moveTo>
                <a:lnTo>
                  <a:pt x="449" y="5406"/>
                </a:lnTo>
                <a:cubicBezTo>
                  <a:pt x="461" y="5399"/>
                  <a:pt x="477" y="5403"/>
                  <a:pt x="484" y="5415"/>
                </a:cubicBezTo>
                <a:cubicBezTo>
                  <a:pt x="491" y="5427"/>
                  <a:pt x="487" y="5442"/>
                  <a:pt x="475" y="5449"/>
                </a:cubicBezTo>
                <a:cubicBezTo>
                  <a:pt x="463" y="5456"/>
                  <a:pt x="448" y="5452"/>
                  <a:pt x="441" y="5440"/>
                </a:cubicBezTo>
                <a:cubicBezTo>
                  <a:pt x="434" y="5428"/>
                  <a:pt x="438" y="5413"/>
                  <a:pt x="449" y="5406"/>
                </a:cubicBezTo>
                <a:close/>
                <a:moveTo>
                  <a:pt x="536" y="5356"/>
                </a:moveTo>
                <a:lnTo>
                  <a:pt x="536" y="5356"/>
                </a:lnTo>
                <a:cubicBezTo>
                  <a:pt x="548" y="5349"/>
                  <a:pt x="563" y="5353"/>
                  <a:pt x="570" y="5365"/>
                </a:cubicBezTo>
                <a:cubicBezTo>
                  <a:pt x="577" y="5377"/>
                  <a:pt x="573" y="5392"/>
                  <a:pt x="562" y="5399"/>
                </a:cubicBezTo>
                <a:cubicBezTo>
                  <a:pt x="550" y="5406"/>
                  <a:pt x="534" y="5402"/>
                  <a:pt x="527" y="5390"/>
                </a:cubicBezTo>
                <a:cubicBezTo>
                  <a:pt x="520" y="5378"/>
                  <a:pt x="524" y="5363"/>
                  <a:pt x="536" y="5356"/>
                </a:cubicBezTo>
                <a:close/>
                <a:moveTo>
                  <a:pt x="623" y="5306"/>
                </a:moveTo>
                <a:lnTo>
                  <a:pt x="623" y="5306"/>
                </a:lnTo>
                <a:cubicBezTo>
                  <a:pt x="635" y="5299"/>
                  <a:pt x="650" y="5303"/>
                  <a:pt x="657" y="5315"/>
                </a:cubicBezTo>
                <a:cubicBezTo>
                  <a:pt x="664" y="5327"/>
                  <a:pt x="660" y="5342"/>
                  <a:pt x="648" y="5349"/>
                </a:cubicBezTo>
                <a:cubicBezTo>
                  <a:pt x="636" y="5356"/>
                  <a:pt x="621" y="5352"/>
                  <a:pt x="614" y="5340"/>
                </a:cubicBezTo>
                <a:cubicBezTo>
                  <a:pt x="607" y="5328"/>
                  <a:pt x="611" y="5313"/>
                  <a:pt x="623" y="5306"/>
                </a:cubicBezTo>
                <a:close/>
                <a:moveTo>
                  <a:pt x="709" y="5256"/>
                </a:moveTo>
                <a:lnTo>
                  <a:pt x="709" y="5256"/>
                </a:lnTo>
                <a:cubicBezTo>
                  <a:pt x="721" y="5249"/>
                  <a:pt x="737" y="5253"/>
                  <a:pt x="744" y="5265"/>
                </a:cubicBezTo>
                <a:cubicBezTo>
                  <a:pt x="751" y="5277"/>
                  <a:pt x="747" y="5292"/>
                  <a:pt x="735" y="5299"/>
                </a:cubicBezTo>
                <a:cubicBezTo>
                  <a:pt x="723" y="5306"/>
                  <a:pt x="708" y="5302"/>
                  <a:pt x="701" y="5290"/>
                </a:cubicBezTo>
                <a:cubicBezTo>
                  <a:pt x="694" y="5278"/>
                  <a:pt x="698" y="5263"/>
                  <a:pt x="709" y="5256"/>
                </a:cubicBezTo>
                <a:close/>
                <a:moveTo>
                  <a:pt x="796" y="5206"/>
                </a:moveTo>
                <a:lnTo>
                  <a:pt x="796" y="5206"/>
                </a:lnTo>
                <a:cubicBezTo>
                  <a:pt x="808" y="5199"/>
                  <a:pt x="823" y="5203"/>
                  <a:pt x="830" y="5215"/>
                </a:cubicBezTo>
                <a:cubicBezTo>
                  <a:pt x="837" y="5227"/>
                  <a:pt x="833" y="5242"/>
                  <a:pt x="822" y="5249"/>
                </a:cubicBezTo>
                <a:cubicBezTo>
                  <a:pt x="810" y="5256"/>
                  <a:pt x="794" y="5252"/>
                  <a:pt x="787" y="5240"/>
                </a:cubicBezTo>
                <a:cubicBezTo>
                  <a:pt x="780" y="5228"/>
                  <a:pt x="784" y="5213"/>
                  <a:pt x="796" y="5206"/>
                </a:cubicBezTo>
                <a:close/>
                <a:moveTo>
                  <a:pt x="883" y="5156"/>
                </a:moveTo>
                <a:lnTo>
                  <a:pt x="883" y="5156"/>
                </a:lnTo>
                <a:cubicBezTo>
                  <a:pt x="895" y="5149"/>
                  <a:pt x="910" y="5153"/>
                  <a:pt x="917" y="5165"/>
                </a:cubicBezTo>
                <a:cubicBezTo>
                  <a:pt x="924" y="5177"/>
                  <a:pt x="920" y="5192"/>
                  <a:pt x="908" y="5199"/>
                </a:cubicBezTo>
                <a:cubicBezTo>
                  <a:pt x="896" y="5206"/>
                  <a:pt x="881" y="5202"/>
                  <a:pt x="874" y="5190"/>
                </a:cubicBezTo>
                <a:cubicBezTo>
                  <a:pt x="867" y="5178"/>
                  <a:pt x="871" y="5163"/>
                  <a:pt x="883" y="5156"/>
                </a:cubicBezTo>
                <a:close/>
                <a:moveTo>
                  <a:pt x="969" y="5106"/>
                </a:moveTo>
                <a:lnTo>
                  <a:pt x="969" y="5106"/>
                </a:lnTo>
                <a:cubicBezTo>
                  <a:pt x="981" y="5099"/>
                  <a:pt x="997" y="5103"/>
                  <a:pt x="1004" y="5115"/>
                </a:cubicBezTo>
                <a:cubicBezTo>
                  <a:pt x="1011" y="5127"/>
                  <a:pt x="1007" y="5142"/>
                  <a:pt x="995" y="5149"/>
                </a:cubicBezTo>
                <a:cubicBezTo>
                  <a:pt x="983" y="5156"/>
                  <a:pt x="968" y="5152"/>
                  <a:pt x="961" y="5140"/>
                </a:cubicBezTo>
                <a:cubicBezTo>
                  <a:pt x="954" y="5128"/>
                  <a:pt x="958" y="5113"/>
                  <a:pt x="969" y="5106"/>
                </a:cubicBezTo>
                <a:close/>
                <a:moveTo>
                  <a:pt x="1056" y="5056"/>
                </a:moveTo>
                <a:lnTo>
                  <a:pt x="1056" y="5056"/>
                </a:lnTo>
                <a:cubicBezTo>
                  <a:pt x="1068" y="5049"/>
                  <a:pt x="1083" y="5053"/>
                  <a:pt x="1090" y="5065"/>
                </a:cubicBezTo>
                <a:cubicBezTo>
                  <a:pt x="1097" y="5077"/>
                  <a:pt x="1093" y="5092"/>
                  <a:pt x="1082" y="5099"/>
                </a:cubicBezTo>
                <a:cubicBezTo>
                  <a:pt x="1070" y="5106"/>
                  <a:pt x="1054" y="5102"/>
                  <a:pt x="1047" y="5090"/>
                </a:cubicBezTo>
                <a:cubicBezTo>
                  <a:pt x="1040" y="5078"/>
                  <a:pt x="1044" y="5063"/>
                  <a:pt x="1056" y="5056"/>
                </a:cubicBezTo>
                <a:close/>
                <a:moveTo>
                  <a:pt x="1143" y="5006"/>
                </a:moveTo>
                <a:lnTo>
                  <a:pt x="1143" y="5006"/>
                </a:lnTo>
                <a:cubicBezTo>
                  <a:pt x="1155" y="4999"/>
                  <a:pt x="1170" y="5003"/>
                  <a:pt x="1177" y="5015"/>
                </a:cubicBezTo>
                <a:cubicBezTo>
                  <a:pt x="1184" y="5027"/>
                  <a:pt x="1180" y="5042"/>
                  <a:pt x="1168" y="5049"/>
                </a:cubicBezTo>
                <a:cubicBezTo>
                  <a:pt x="1156" y="5056"/>
                  <a:pt x="1141" y="5052"/>
                  <a:pt x="1134" y="5040"/>
                </a:cubicBezTo>
                <a:cubicBezTo>
                  <a:pt x="1127" y="5028"/>
                  <a:pt x="1131" y="5013"/>
                  <a:pt x="1143" y="5006"/>
                </a:cubicBezTo>
                <a:close/>
                <a:moveTo>
                  <a:pt x="1229" y="4956"/>
                </a:moveTo>
                <a:lnTo>
                  <a:pt x="1229" y="4956"/>
                </a:lnTo>
                <a:cubicBezTo>
                  <a:pt x="1241" y="4949"/>
                  <a:pt x="1257" y="4953"/>
                  <a:pt x="1264" y="4965"/>
                </a:cubicBezTo>
                <a:cubicBezTo>
                  <a:pt x="1271" y="4977"/>
                  <a:pt x="1267" y="4992"/>
                  <a:pt x="1255" y="4999"/>
                </a:cubicBezTo>
                <a:cubicBezTo>
                  <a:pt x="1243" y="5006"/>
                  <a:pt x="1228" y="5002"/>
                  <a:pt x="1221" y="4990"/>
                </a:cubicBezTo>
                <a:cubicBezTo>
                  <a:pt x="1214" y="4978"/>
                  <a:pt x="1218" y="4963"/>
                  <a:pt x="1229" y="4956"/>
                </a:cubicBezTo>
                <a:close/>
                <a:moveTo>
                  <a:pt x="1316" y="4906"/>
                </a:moveTo>
                <a:lnTo>
                  <a:pt x="1316" y="4906"/>
                </a:lnTo>
                <a:cubicBezTo>
                  <a:pt x="1328" y="4899"/>
                  <a:pt x="1343" y="4903"/>
                  <a:pt x="1350" y="4915"/>
                </a:cubicBezTo>
                <a:cubicBezTo>
                  <a:pt x="1357" y="4927"/>
                  <a:pt x="1353" y="4942"/>
                  <a:pt x="1342" y="4949"/>
                </a:cubicBezTo>
                <a:cubicBezTo>
                  <a:pt x="1330" y="4956"/>
                  <a:pt x="1314" y="4952"/>
                  <a:pt x="1307" y="4940"/>
                </a:cubicBezTo>
                <a:cubicBezTo>
                  <a:pt x="1300" y="4928"/>
                  <a:pt x="1304" y="4913"/>
                  <a:pt x="1316" y="4906"/>
                </a:cubicBezTo>
                <a:close/>
                <a:moveTo>
                  <a:pt x="1403" y="4856"/>
                </a:moveTo>
                <a:lnTo>
                  <a:pt x="1403" y="4856"/>
                </a:lnTo>
                <a:cubicBezTo>
                  <a:pt x="1415" y="4849"/>
                  <a:pt x="1430" y="4853"/>
                  <a:pt x="1437" y="4865"/>
                </a:cubicBezTo>
                <a:cubicBezTo>
                  <a:pt x="1444" y="4877"/>
                  <a:pt x="1440" y="4892"/>
                  <a:pt x="1428" y="4899"/>
                </a:cubicBezTo>
                <a:cubicBezTo>
                  <a:pt x="1416" y="4906"/>
                  <a:pt x="1401" y="4902"/>
                  <a:pt x="1394" y="4890"/>
                </a:cubicBezTo>
                <a:cubicBezTo>
                  <a:pt x="1387" y="4878"/>
                  <a:pt x="1391" y="4863"/>
                  <a:pt x="1403" y="4856"/>
                </a:cubicBezTo>
                <a:close/>
                <a:moveTo>
                  <a:pt x="1489" y="4806"/>
                </a:moveTo>
                <a:lnTo>
                  <a:pt x="1489" y="4806"/>
                </a:lnTo>
                <a:cubicBezTo>
                  <a:pt x="1501" y="4799"/>
                  <a:pt x="1517" y="4803"/>
                  <a:pt x="1524" y="4815"/>
                </a:cubicBezTo>
                <a:cubicBezTo>
                  <a:pt x="1531" y="4827"/>
                  <a:pt x="1527" y="4842"/>
                  <a:pt x="1515" y="4849"/>
                </a:cubicBezTo>
                <a:cubicBezTo>
                  <a:pt x="1503" y="4856"/>
                  <a:pt x="1488" y="4852"/>
                  <a:pt x="1481" y="4840"/>
                </a:cubicBezTo>
                <a:cubicBezTo>
                  <a:pt x="1474" y="4828"/>
                  <a:pt x="1478" y="4813"/>
                  <a:pt x="1489" y="4806"/>
                </a:cubicBezTo>
                <a:close/>
                <a:moveTo>
                  <a:pt x="1576" y="4756"/>
                </a:moveTo>
                <a:lnTo>
                  <a:pt x="1576" y="4756"/>
                </a:lnTo>
                <a:cubicBezTo>
                  <a:pt x="1588" y="4749"/>
                  <a:pt x="1603" y="4753"/>
                  <a:pt x="1610" y="4765"/>
                </a:cubicBezTo>
                <a:cubicBezTo>
                  <a:pt x="1617" y="4777"/>
                  <a:pt x="1613" y="4792"/>
                  <a:pt x="1602" y="4799"/>
                </a:cubicBezTo>
                <a:cubicBezTo>
                  <a:pt x="1590" y="4806"/>
                  <a:pt x="1574" y="4802"/>
                  <a:pt x="1567" y="4790"/>
                </a:cubicBezTo>
                <a:cubicBezTo>
                  <a:pt x="1560" y="4779"/>
                  <a:pt x="1564" y="4763"/>
                  <a:pt x="1576" y="4756"/>
                </a:cubicBezTo>
                <a:close/>
                <a:moveTo>
                  <a:pt x="1663" y="4706"/>
                </a:moveTo>
                <a:lnTo>
                  <a:pt x="1663" y="4706"/>
                </a:lnTo>
                <a:cubicBezTo>
                  <a:pt x="1675" y="4699"/>
                  <a:pt x="1690" y="4703"/>
                  <a:pt x="1697" y="4715"/>
                </a:cubicBezTo>
                <a:cubicBezTo>
                  <a:pt x="1704" y="4727"/>
                  <a:pt x="1700" y="4742"/>
                  <a:pt x="1688" y="4749"/>
                </a:cubicBezTo>
                <a:cubicBezTo>
                  <a:pt x="1676" y="4756"/>
                  <a:pt x="1661" y="4752"/>
                  <a:pt x="1654" y="4740"/>
                </a:cubicBezTo>
                <a:cubicBezTo>
                  <a:pt x="1647" y="4729"/>
                  <a:pt x="1651" y="4713"/>
                  <a:pt x="1663" y="4706"/>
                </a:cubicBezTo>
                <a:close/>
                <a:moveTo>
                  <a:pt x="1749" y="4656"/>
                </a:moveTo>
                <a:lnTo>
                  <a:pt x="1749" y="4656"/>
                </a:lnTo>
                <a:cubicBezTo>
                  <a:pt x="1761" y="4649"/>
                  <a:pt x="1777" y="4653"/>
                  <a:pt x="1784" y="4665"/>
                </a:cubicBezTo>
                <a:cubicBezTo>
                  <a:pt x="1791" y="4677"/>
                  <a:pt x="1787" y="4692"/>
                  <a:pt x="1775" y="4699"/>
                </a:cubicBezTo>
                <a:cubicBezTo>
                  <a:pt x="1763" y="4706"/>
                  <a:pt x="1748" y="4702"/>
                  <a:pt x="1741" y="4690"/>
                </a:cubicBezTo>
                <a:cubicBezTo>
                  <a:pt x="1734" y="4679"/>
                  <a:pt x="1738" y="4663"/>
                  <a:pt x="1749" y="4656"/>
                </a:cubicBezTo>
                <a:close/>
                <a:moveTo>
                  <a:pt x="1836" y="4606"/>
                </a:moveTo>
                <a:lnTo>
                  <a:pt x="1836" y="4606"/>
                </a:lnTo>
                <a:cubicBezTo>
                  <a:pt x="1848" y="4599"/>
                  <a:pt x="1863" y="4603"/>
                  <a:pt x="1870" y="4615"/>
                </a:cubicBezTo>
                <a:cubicBezTo>
                  <a:pt x="1877" y="4627"/>
                  <a:pt x="1873" y="4642"/>
                  <a:pt x="1862" y="4649"/>
                </a:cubicBezTo>
                <a:cubicBezTo>
                  <a:pt x="1850" y="4656"/>
                  <a:pt x="1834" y="4652"/>
                  <a:pt x="1827" y="4640"/>
                </a:cubicBezTo>
                <a:cubicBezTo>
                  <a:pt x="1820" y="4629"/>
                  <a:pt x="1824" y="4613"/>
                  <a:pt x="1836" y="4606"/>
                </a:cubicBezTo>
                <a:close/>
                <a:moveTo>
                  <a:pt x="1923" y="4556"/>
                </a:moveTo>
                <a:lnTo>
                  <a:pt x="1923" y="4556"/>
                </a:lnTo>
                <a:cubicBezTo>
                  <a:pt x="1935" y="4549"/>
                  <a:pt x="1950" y="4553"/>
                  <a:pt x="1957" y="4565"/>
                </a:cubicBezTo>
                <a:cubicBezTo>
                  <a:pt x="1964" y="4577"/>
                  <a:pt x="1960" y="4592"/>
                  <a:pt x="1948" y="4599"/>
                </a:cubicBezTo>
                <a:cubicBezTo>
                  <a:pt x="1936" y="4606"/>
                  <a:pt x="1921" y="4602"/>
                  <a:pt x="1914" y="4590"/>
                </a:cubicBezTo>
                <a:cubicBezTo>
                  <a:pt x="1907" y="4579"/>
                  <a:pt x="1911" y="4563"/>
                  <a:pt x="1923" y="4556"/>
                </a:cubicBezTo>
                <a:close/>
                <a:moveTo>
                  <a:pt x="2009" y="4506"/>
                </a:moveTo>
                <a:lnTo>
                  <a:pt x="2009" y="4506"/>
                </a:lnTo>
                <a:cubicBezTo>
                  <a:pt x="2021" y="4499"/>
                  <a:pt x="2037" y="4503"/>
                  <a:pt x="2044" y="4515"/>
                </a:cubicBezTo>
                <a:cubicBezTo>
                  <a:pt x="2051" y="4527"/>
                  <a:pt x="2047" y="4542"/>
                  <a:pt x="2035" y="4549"/>
                </a:cubicBezTo>
                <a:cubicBezTo>
                  <a:pt x="2023" y="4556"/>
                  <a:pt x="2008" y="4552"/>
                  <a:pt x="2001" y="4540"/>
                </a:cubicBezTo>
                <a:cubicBezTo>
                  <a:pt x="1994" y="4529"/>
                  <a:pt x="1998" y="4513"/>
                  <a:pt x="2009" y="4506"/>
                </a:cubicBezTo>
                <a:close/>
                <a:moveTo>
                  <a:pt x="2096" y="4456"/>
                </a:moveTo>
                <a:lnTo>
                  <a:pt x="2096" y="4456"/>
                </a:lnTo>
                <a:cubicBezTo>
                  <a:pt x="2108" y="4449"/>
                  <a:pt x="2123" y="4453"/>
                  <a:pt x="2130" y="4465"/>
                </a:cubicBezTo>
                <a:cubicBezTo>
                  <a:pt x="2137" y="4477"/>
                  <a:pt x="2133" y="4492"/>
                  <a:pt x="2122" y="4499"/>
                </a:cubicBezTo>
                <a:cubicBezTo>
                  <a:pt x="2110" y="4506"/>
                  <a:pt x="2094" y="4502"/>
                  <a:pt x="2087" y="4490"/>
                </a:cubicBezTo>
                <a:cubicBezTo>
                  <a:pt x="2080" y="4479"/>
                  <a:pt x="2084" y="4463"/>
                  <a:pt x="2096" y="4456"/>
                </a:cubicBezTo>
                <a:close/>
                <a:moveTo>
                  <a:pt x="2183" y="4406"/>
                </a:moveTo>
                <a:lnTo>
                  <a:pt x="2183" y="4406"/>
                </a:lnTo>
                <a:cubicBezTo>
                  <a:pt x="2195" y="4399"/>
                  <a:pt x="2210" y="4403"/>
                  <a:pt x="2217" y="4415"/>
                </a:cubicBezTo>
                <a:cubicBezTo>
                  <a:pt x="2224" y="4427"/>
                  <a:pt x="2220" y="4442"/>
                  <a:pt x="2208" y="4449"/>
                </a:cubicBezTo>
                <a:cubicBezTo>
                  <a:pt x="2196" y="4456"/>
                  <a:pt x="2181" y="4452"/>
                  <a:pt x="2174" y="4440"/>
                </a:cubicBezTo>
                <a:cubicBezTo>
                  <a:pt x="2167" y="4429"/>
                  <a:pt x="2171" y="4413"/>
                  <a:pt x="2183" y="4406"/>
                </a:cubicBezTo>
                <a:close/>
                <a:moveTo>
                  <a:pt x="2269" y="4356"/>
                </a:moveTo>
                <a:lnTo>
                  <a:pt x="2269" y="4356"/>
                </a:lnTo>
                <a:cubicBezTo>
                  <a:pt x="2281" y="4349"/>
                  <a:pt x="2297" y="4353"/>
                  <a:pt x="2304" y="4365"/>
                </a:cubicBezTo>
                <a:cubicBezTo>
                  <a:pt x="2311" y="4377"/>
                  <a:pt x="2307" y="4392"/>
                  <a:pt x="2295" y="4399"/>
                </a:cubicBezTo>
                <a:cubicBezTo>
                  <a:pt x="2283" y="4406"/>
                  <a:pt x="2268" y="4402"/>
                  <a:pt x="2261" y="4390"/>
                </a:cubicBezTo>
                <a:cubicBezTo>
                  <a:pt x="2254" y="4379"/>
                  <a:pt x="2258" y="4363"/>
                  <a:pt x="2269" y="4356"/>
                </a:cubicBezTo>
                <a:close/>
                <a:moveTo>
                  <a:pt x="2356" y="4306"/>
                </a:moveTo>
                <a:lnTo>
                  <a:pt x="2356" y="4306"/>
                </a:lnTo>
                <a:cubicBezTo>
                  <a:pt x="2368" y="4299"/>
                  <a:pt x="2383" y="4303"/>
                  <a:pt x="2390" y="4315"/>
                </a:cubicBezTo>
                <a:cubicBezTo>
                  <a:pt x="2397" y="4327"/>
                  <a:pt x="2393" y="4342"/>
                  <a:pt x="2382" y="4349"/>
                </a:cubicBezTo>
                <a:cubicBezTo>
                  <a:pt x="2370" y="4356"/>
                  <a:pt x="2354" y="4352"/>
                  <a:pt x="2347" y="4341"/>
                </a:cubicBezTo>
                <a:cubicBezTo>
                  <a:pt x="2340" y="4329"/>
                  <a:pt x="2344" y="4313"/>
                  <a:pt x="2356" y="4306"/>
                </a:cubicBezTo>
                <a:close/>
                <a:moveTo>
                  <a:pt x="2443" y="4256"/>
                </a:moveTo>
                <a:lnTo>
                  <a:pt x="2443" y="4256"/>
                </a:lnTo>
                <a:cubicBezTo>
                  <a:pt x="2455" y="4249"/>
                  <a:pt x="2470" y="4253"/>
                  <a:pt x="2477" y="4265"/>
                </a:cubicBezTo>
                <a:cubicBezTo>
                  <a:pt x="2484" y="4277"/>
                  <a:pt x="2480" y="4292"/>
                  <a:pt x="2468" y="4299"/>
                </a:cubicBezTo>
                <a:cubicBezTo>
                  <a:pt x="2456" y="4306"/>
                  <a:pt x="2441" y="4302"/>
                  <a:pt x="2434" y="4291"/>
                </a:cubicBezTo>
                <a:cubicBezTo>
                  <a:pt x="2427" y="4279"/>
                  <a:pt x="2431" y="4263"/>
                  <a:pt x="2443" y="4256"/>
                </a:cubicBezTo>
                <a:close/>
                <a:moveTo>
                  <a:pt x="2529" y="4206"/>
                </a:moveTo>
                <a:lnTo>
                  <a:pt x="2529" y="4206"/>
                </a:lnTo>
                <a:cubicBezTo>
                  <a:pt x="2541" y="4199"/>
                  <a:pt x="2557" y="4203"/>
                  <a:pt x="2564" y="4215"/>
                </a:cubicBezTo>
                <a:cubicBezTo>
                  <a:pt x="2571" y="4227"/>
                  <a:pt x="2567" y="4242"/>
                  <a:pt x="2555" y="4249"/>
                </a:cubicBezTo>
                <a:cubicBezTo>
                  <a:pt x="2543" y="4256"/>
                  <a:pt x="2528" y="4252"/>
                  <a:pt x="2521" y="4241"/>
                </a:cubicBezTo>
                <a:cubicBezTo>
                  <a:pt x="2514" y="4229"/>
                  <a:pt x="2518" y="4213"/>
                  <a:pt x="2529" y="4206"/>
                </a:cubicBezTo>
                <a:close/>
                <a:moveTo>
                  <a:pt x="2616" y="4156"/>
                </a:moveTo>
                <a:lnTo>
                  <a:pt x="2616" y="4156"/>
                </a:lnTo>
                <a:cubicBezTo>
                  <a:pt x="2628" y="4149"/>
                  <a:pt x="2643" y="4153"/>
                  <a:pt x="2650" y="4165"/>
                </a:cubicBezTo>
                <a:cubicBezTo>
                  <a:pt x="2657" y="4177"/>
                  <a:pt x="2653" y="4192"/>
                  <a:pt x="2642" y="4199"/>
                </a:cubicBezTo>
                <a:cubicBezTo>
                  <a:pt x="2630" y="4206"/>
                  <a:pt x="2614" y="4202"/>
                  <a:pt x="2607" y="4191"/>
                </a:cubicBezTo>
                <a:cubicBezTo>
                  <a:pt x="2600" y="4179"/>
                  <a:pt x="2604" y="4163"/>
                  <a:pt x="2616" y="4156"/>
                </a:cubicBezTo>
                <a:close/>
                <a:moveTo>
                  <a:pt x="2703" y="4106"/>
                </a:moveTo>
                <a:lnTo>
                  <a:pt x="2703" y="4106"/>
                </a:lnTo>
                <a:cubicBezTo>
                  <a:pt x="2715" y="4099"/>
                  <a:pt x="2730" y="4103"/>
                  <a:pt x="2737" y="4115"/>
                </a:cubicBezTo>
                <a:cubicBezTo>
                  <a:pt x="2744" y="4127"/>
                  <a:pt x="2740" y="4142"/>
                  <a:pt x="2728" y="4149"/>
                </a:cubicBezTo>
                <a:cubicBezTo>
                  <a:pt x="2716" y="4156"/>
                  <a:pt x="2701" y="4152"/>
                  <a:pt x="2694" y="4141"/>
                </a:cubicBezTo>
                <a:cubicBezTo>
                  <a:pt x="2687" y="4129"/>
                  <a:pt x="2691" y="4113"/>
                  <a:pt x="2703" y="4106"/>
                </a:cubicBezTo>
                <a:close/>
                <a:moveTo>
                  <a:pt x="2789" y="4056"/>
                </a:moveTo>
                <a:lnTo>
                  <a:pt x="2789" y="4056"/>
                </a:lnTo>
                <a:cubicBezTo>
                  <a:pt x="2801" y="4049"/>
                  <a:pt x="2817" y="4053"/>
                  <a:pt x="2824" y="4065"/>
                </a:cubicBezTo>
                <a:cubicBezTo>
                  <a:pt x="2831" y="4077"/>
                  <a:pt x="2827" y="4092"/>
                  <a:pt x="2815" y="4099"/>
                </a:cubicBezTo>
                <a:cubicBezTo>
                  <a:pt x="2803" y="4106"/>
                  <a:pt x="2788" y="4102"/>
                  <a:pt x="2781" y="4091"/>
                </a:cubicBezTo>
                <a:cubicBezTo>
                  <a:pt x="2774" y="4079"/>
                  <a:pt x="2778" y="4063"/>
                  <a:pt x="2789" y="4056"/>
                </a:cubicBezTo>
                <a:close/>
                <a:moveTo>
                  <a:pt x="2876" y="4006"/>
                </a:moveTo>
                <a:lnTo>
                  <a:pt x="2876" y="4006"/>
                </a:lnTo>
                <a:cubicBezTo>
                  <a:pt x="2888" y="3999"/>
                  <a:pt x="2903" y="4003"/>
                  <a:pt x="2910" y="4015"/>
                </a:cubicBezTo>
                <a:cubicBezTo>
                  <a:pt x="2917" y="4027"/>
                  <a:pt x="2913" y="4042"/>
                  <a:pt x="2902" y="4049"/>
                </a:cubicBezTo>
                <a:cubicBezTo>
                  <a:pt x="2890" y="4056"/>
                  <a:pt x="2874" y="4052"/>
                  <a:pt x="2867" y="4041"/>
                </a:cubicBezTo>
                <a:cubicBezTo>
                  <a:pt x="2860" y="4029"/>
                  <a:pt x="2864" y="4013"/>
                  <a:pt x="2876" y="4006"/>
                </a:cubicBezTo>
                <a:close/>
                <a:moveTo>
                  <a:pt x="2963" y="3956"/>
                </a:moveTo>
                <a:lnTo>
                  <a:pt x="2963" y="3956"/>
                </a:lnTo>
                <a:cubicBezTo>
                  <a:pt x="2975" y="3949"/>
                  <a:pt x="2990" y="3953"/>
                  <a:pt x="2997" y="3965"/>
                </a:cubicBezTo>
                <a:cubicBezTo>
                  <a:pt x="3004" y="3977"/>
                  <a:pt x="3000" y="3992"/>
                  <a:pt x="2988" y="3999"/>
                </a:cubicBezTo>
                <a:cubicBezTo>
                  <a:pt x="2976" y="4006"/>
                  <a:pt x="2961" y="4002"/>
                  <a:pt x="2954" y="3991"/>
                </a:cubicBezTo>
                <a:cubicBezTo>
                  <a:pt x="2947" y="3979"/>
                  <a:pt x="2951" y="3963"/>
                  <a:pt x="2963" y="3956"/>
                </a:cubicBezTo>
                <a:close/>
                <a:moveTo>
                  <a:pt x="3049" y="3906"/>
                </a:moveTo>
                <a:lnTo>
                  <a:pt x="3049" y="3906"/>
                </a:lnTo>
                <a:cubicBezTo>
                  <a:pt x="3061" y="3899"/>
                  <a:pt x="3077" y="3903"/>
                  <a:pt x="3084" y="3915"/>
                </a:cubicBezTo>
                <a:cubicBezTo>
                  <a:pt x="3091" y="3927"/>
                  <a:pt x="3087" y="3942"/>
                  <a:pt x="3075" y="3949"/>
                </a:cubicBezTo>
                <a:cubicBezTo>
                  <a:pt x="3063" y="3956"/>
                  <a:pt x="3048" y="3952"/>
                  <a:pt x="3041" y="3941"/>
                </a:cubicBezTo>
                <a:cubicBezTo>
                  <a:pt x="3034" y="3929"/>
                  <a:pt x="3038" y="3913"/>
                  <a:pt x="3049" y="3906"/>
                </a:cubicBezTo>
                <a:close/>
                <a:moveTo>
                  <a:pt x="3136" y="3856"/>
                </a:moveTo>
                <a:lnTo>
                  <a:pt x="3136" y="3856"/>
                </a:lnTo>
                <a:cubicBezTo>
                  <a:pt x="3148" y="3849"/>
                  <a:pt x="3163" y="3853"/>
                  <a:pt x="3170" y="3865"/>
                </a:cubicBezTo>
                <a:cubicBezTo>
                  <a:pt x="3177" y="3877"/>
                  <a:pt x="3173" y="3892"/>
                  <a:pt x="3162" y="3899"/>
                </a:cubicBezTo>
                <a:cubicBezTo>
                  <a:pt x="3150" y="3906"/>
                  <a:pt x="3134" y="3902"/>
                  <a:pt x="3127" y="3891"/>
                </a:cubicBezTo>
                <a:cubicBezTo>
                  <a:pt x="3120" y="3879"/>
                  <a:pt x="3124" y="3863"/>
                  <a:pt x="3136" y="3856"/>
                </a:cubicBezTo>
                <a:close/>
                <a:moveTo>
                  <a:pt x="3223" y="3806"/>
                </a:moveTo>
                <a:lnTo>
                  <a:pt x="3223" y="3806"/>
                </a:lnTo>
                <a:cubicBezTo>
                  <a:pt x="3235" y="3799"/>
                  <a:pt x="3250" y="3803"/>
                  <a:pt x="3257" y="3815"/>
                </a:cubicBezTo>
                <a:cubicBezTo>
                  <a:pt x="3264" y="3827"/>
                  <a:pt x="3260" y="3842"/>
                  <a:pt x="3248" y="3849"/>
                </a:cubicBezTo>
                <a:cubicBezTo>
                  <a:pt x="3236" y="3856"/>
                  <a:pt x="3221" y="3853"/>
                  <a:pt x="3214" y="3841"/>
                </a:cubicBezTo>
                <a:cubicBezTo>
                  <a:pt x="3207" y="3829"/>
                  <a:pt x="3211" y="3813"/>
                  <a:pt x="3223" y="3806"/>
                </a:cubicBezTo>
                <a:close/>
                <a:moveTo>
                  <a:pt x="3309" y="3756"/>
                </a:moveTo>
                <a:lnTo>
                  <a:pt x="3309" y="3756"/>
                </a:lnTo>
                <a:cubicBezTo>
                  <a:pt x="3321" y="3749"/>
                  <a:pt x="3337" y="3753"/>
                  <a:pt x="3344" y="3765"/>
                </a:cubicBezTo>
                <a:cubicBezTo>
                  <a:pt x="3351" y="3777"/>
                  <a:pt x="3347" y="3792"/>
                  <a:pt x="3335" y="3799"/>
                </a:cubicBezTo>
                <a:cubicBezTo>
                  <a:pt x="3323" y="3806"/>
                  <a:pt x="3308" y="3803"/>
                  <a:pt x="3301" y="3791"/>
                </a:cubicBezTo>
                <a:cubicBezTo>
                  <a:pt x="3294" y="3779"/>
                  <a:pt x="3298" y="3763"/>
                  <a:pt x="3309" y="3756"/>
                </a:cubicBezTo>
                <a:close/>
                <a:moveTo>
                  <a:pt x="3396" y="3706"/>
                </a:moveTo>
                <a:lnTo>
                  <a:pt x="3396" y="3706"/>
                </a:lnTo>
                <a:cubicBezTo>
                  <a:pt x="3408" y="3699"/>
                  <a:pt x="3423" y="3703"/>
                  <a:pt x="3430" y="3715"/>
                </a:cubicBezTo>
                <a:cubicBezTo>
                  <a:pt x="3437" y="3727"/>
                  <a:pt x="3433" y="3742"/>
                  <a:pt x="3422" y="3749"/>
                </a:cubicBezTo>
                <a:cubicBezTo>
                  <a:pt x="3410" y="3756"/>
                  <a:pt x="3394" y="3753"/>
                  <a:pt x="3387" y="3741"/>
                </a:cubicBezTo>
                <a:cubicBezTo>
                  <a:pt x="3380" y="3729"/>
                  <a:pt x="3384" y="3713"/>
                  <a:pt x="3396" y="3706"/>
                </a:cubicBezTo>
                <a:close/>
                <a:moveTo>
                  <a:pt x="3483" y="3656"/>
                </a:moveTo>
                <a:lnTo>
                  <a:pt x="3483" y="3656"/>
                </a:lnTo>
                <a:cubicBezTo>
                  <a:pt x="3495" y="3649"/>
                  <a:pt x="3510" y="3653"/>
                  <a:pt x="3517" y="3665"/>
                </a:cubicBezTo>
                <a:cubicBezTo>
                  <a:pt x="3524" y="3677"/>
                  <a:pt x="3520" y="3692"/>
                  <a:pt x="3508" y="3699"/>
                </a:cubicBezTo>
                <a:cubicBezTo>
                  <a:pt x="3496" y="3706"/>
                  <a:pt x="3481" y="3703"/>
                  <a:pt x="3474" y="3691"/>
                </a:cubicBezTo>
                <a:cubicBezTo>
                  <a:pt x="3467" y="3679"/>
                  <a:pt x="3471" y="3663"/>
                  <a:pt x="3483" y="3656"/>
                </a:cubicBezTo>
                <a:close/>
                <a:moveTo>
                  <a:pt x="3569" y="3606"/>
                </a:moveTo>
                <a:lnTo>
                  <a:pt x="3569" y="3606"/>
                </a:lnTo>
                <a:cubicBezTo>
                  <a:pt x="3581" y="3599"/>
                  <a:pt x="3597" y="3603"/>
                  <a:pt x="3604" y="3615"/>
                </a:cubicBezTo>
                <a:cubicBezTo>
                  <a:pt x="3611" y="3627"/>
                  <a:pt x="3607" y="3642"/>
                  <a:pt x="3595" y="3649"/>
                </a:cubicBezTo>
                <a:cubicBezTo>
                  <a:pt x="3583" y="3657"/>
                  <a:pt x="3568" y="3653"/>
                  <a:pt x="3561" y="3641"/>
                </a:cubicBezTo>
                <a:cubicBezTo>
                  <a:pt x="3554" y="3629"/>
                  <a:pt x="3558" y="3613"/>
                  <a:pt x="3569" y="3606"/>
                </a:cubicBezTo>
                <a:close/>
                <a:moveTo>
                  <a:pt x="3656" y="3556"/>
                </a:moveTo>
                <a:lnTo>
                  <a:pt x="3656" y="3556"/>
                </a:lnTo>
                <a:cubicBezTo>
                  <a:pt x="3668" y="3549"/>
                  <a:pt x="3683" y="3553"/>
                  <a:pt x="3690" y="3565"/>
                </a:cubicBezTo>
                <a:cubicBezTo>
                  <a:pt x="3697" y="3577"/>
                  <a:pt x="3693" y="3592"/>
                  <a:pt x="3682" y="3599"/>
                </a:cubicBezTo>
                <a:cubicBezTo>
                  <a:pt x="3670" y="3607"/>
                  <a:pt x="3654" y="3603"/>
                  <a:pt x="3647" y="3591"/>
                </a:cubicBezTo>
                <a:cubicBezTo>
                  <a:pt x="3640" y="3579"/>
                  <a:pt x="3644" y="3563"/>
                  <a:pt x="3656" y="3556"/>
                </a:cubicBezTo>
                <a:close/>
                <a:moveTo>
                  <a:pt x="3743" y="3506"/>
                </a:moveTo>
                <a:lnTo>
                  <a:pt x="3743" y="3506"/>
                </a:lnTo>
                <a:cubicBezTo>
                  <a:pt x="3755" y="3499"/>
                  <a:pt x="3770" y="3503"/>
                  <a:pt x="3777" y="3515"/>
                </a:cubicBezTo>
                <a:cubicBezTo>
                  <a:pt x="3784" y="3527"/>
                  <a:pt x="3780" y="3542"/>
                  <a:pt x="3768" y="3549"/>
                </a:cubicBezTo>
                <a:lnTo>
                  <a:pt x="3768" y="3550"/>
                </a:lnTo>
                <a:cubicBezTo>
                  <a:pt x="3756" y="3557"/>
                  <a:pt x="3741" y="3553"/>
                  <a:pt x="3734" y="3541"/>
                </a:cubicBezTo>
                <a:cubicBezTo>
                  <a:pt x="3727" y="3529"/>
                  <a:pt x="3731" y="3513"/>
                  <a:pt x="3743" y="3506"/>
                </a:cubicBezTo>
                <a:close/>
                <a:moveTo>
                  <a:pt x="3829" y="3456"/>
                </a:moveTo>
                <a:lnTo>
                  <a:pt x="3829" y="3456"/>
                </a:lnTo>
                <a:cubicBezTo>
                  <a:pt x="3841" y="3449"/>
                  <a:pt x="3857" y="3453"/>
                  <a:pt x="3864" y="3465"/>
                </a:cubicBezTo>
                <a:cubicBezTo>
                  <a:pt x="3871" y="3477"/>
                  <a:pt x="3867" y="3492"/>
                  <a:pt x="3855" y="3499"/>
                </a:cubicBezTo>
                <a:lnTo>
                  <a:pt x="3855" y="3500"/>
                </a:lnTo>
                <a:cubicBezTo>
                  <a:pt x="3843" y="3507"/>
                  <a:pt x="3828" y="3503"/>
                  <a:pt x="3821" y="3491"/>
                </a:cubicBezTo>
                <a:cubicBezTo>
                  <a:pt x="3814" y="3479"/>
                  <a:pt x="3818" y="3463"/>
                  <a:pt x="3829" y="3456"/>
                </a:cubicBezTo>
                <a:close/>
                <a:moveTo>
                  <a:pt x="3916" y="3406"/>
                </a:moveTo>
                <a:lnTo>
                  <a:pt x="3916" y="3406"/>
                </a:lnTo>
                <a:cubicBezTo>
                  <a:pt x="3928" y="3399"/>
                  <a:pt x="3943" y="3403"/>
                  <a:pt x="3950" y="3415"/>
                </a:cubicBezTo>
                <a:cubicBezTo>
                  <a:pt x="3957" y="3427"/>
                  <a:pt x="3953" y="3442"/>
                  <a:pt x="3942" y="3450"/>
                </a:cubicBezTo>
                <a:cubicBezTo>
                  <a:pt x="3930" y="3457"/>
                  <a:pt x="3914" y="3453"/>
                  <a:pt x="3907" y="3441"/>
                </a:cubicBezTo>
                <a:cubicBezTo>
                  <a:pt x="3900" y="3429"/>
                  <a:pt x="3904" y="3414"/>
                  <a:pt x="3916" y="3406"/>
                </a:cubicBezTo>
                <a:close/>
                <a:moveTo>
                  <a:pt x="4003" y="3356"/>
                </a:moveTo>
                <a:lnTo>
                  <a:pt x="4003" y="3356"/>
                </a:lnTo>
                <a:cubicBezTo>
                  <a:pt x="4015" y="3349"/>
                  <a:pt x="4030" y="3353"/>
                  <a:pt x="4037" y="3365"/>
                </a:cubicBezTo>
                <a:cubicBezTo>
                  <a:pt x="4044" y="3377"/>
                  <a:pt x="4040" y="3392"/>
                  <a:pt x="4028" y="3400"/>
                </a:cubicBezTo>
                <a:cubicBezTo>
                  <a:pt x="4016" y="3407"/>
                  <a:pt x="4001" y="3403"/>
                  <a:pt x="3994" y="3391"/>
                </a:cubicBezTo>
                <a:cubicBezTo>
                  <a:pt x="3987" y="3379"/>
                  <a:pt x="3991" y="3364"/>
                  <a:pt x="4003" y="3356"/>
                </a:cubicBezTo>
                <a:close/>
                <a:moveTo>
                  <a:pt x="4089" y="3307"/>
                </a:moveTo>
                <a:lnTo>
                  <a:pt x="4089" y="3306"/>
                </a:lnTo>
                <a:cubicBezTo>
                  <a:pt x="4101" y="3299"/>
                  <a:pt x="4117" y="3303"/>
                  <a:pt x="4124" y="3315"/>
                </a:cubicBezTo>
                <a:cubicBezTo>
                  <a:pt x="4131" y="3327"/>
                  <a:pt x="4127" y="3343"/>
                  <a:pt x="4115" y="3350"/>
                </a:cubicBezTo>
                <a:cubicBezTo>
                  <a:pt x="4103" y="3357"/>
                  <a:pt x="4088" y="3353"/>
                  <a:pt x="4081" y="3341"/>
                </a:cubicBezTo>
                <a:cubicBezTo>
                  <a:pt x="4074" y="3329"/>
                  <a:pt x="4078" y="3314"/>
                  <a:pt x="4089" y="3307"/>
                </a:cubicBezTo>
                <a:close/>
                <a:moveTo>
                  <a:pt x="4176" y="3257"/>
                </a:moveTo>
                <a:lnTo>
                  <a:pt x="4176" y="3256"/>
                </a:lnTo>
                <a:cubicBezTo>
                  <a:pt x="4188" y="3249"/>
                  <a:pt x="4203" y="3253"/>
                  <a:pt x="4210" y="3265"/>
                </a:cubicBezTo>
                <a:cubicBezTo>
                  <a:pt x="4217" y="3277"/>
                  <a:pt x="4213" y="3293"/>
                  <a:pt x="4202" y="3300"/>
                </a:cubicBezTo>
                <a:cubicBezTo>
                  <a:pt x="4190" y="3307"/>
                  <a:pt x="4174" y="3303"/>
                  <a:pt x="4167" y="3291"/>
                </a:cubicBezTo>
                <a:cubicBezTo>
                  <a:pt x="4160" y="3279"/>
                  <a:pt x="4164" y="3264"/>
                  <a:pt x="4176" y="3257"/>
                </a:cubicBezTo>
                <a:close/>
                <a:moveTo>
                  <a:pt x="4263" y="3207"/>
                </a:moveTo>
                <a:lnTo>
                  <a:pt x="4263" y="3207"/>
                </a:lnTo>
                <a:cubicBezTo>
                  <a:pt x="4275" y="3199"/>
                  <a:pt x="4290" y="3203"/>
                  <a:pt x="4297" y="3215"/>
                </a:cubicBezTo>
                <a:cubicBezTo>
                  <a:pt x="4304" y="3227"/>
                  <a:pt x="4300" y="3243"/>
                  <a:pt x="4288" y="3250"/>
                </a:cubicBezTo>
                <a:cubicBezTo>
                  <a:pt x="4276" y="3257"/>
                  <a:pt x="4261" y="3253"/>
                  <a:pt x="4254" y="3241"/>
                </a:cubicBezTo>
                <a:cubicBezTo>
                  <a:pt x="4247" y="3229"/>
                  <a:pt x="4251" y="3214"/>
                  <a:pt x="4263" y="3207"/>
                </a:cubicBezTo>
                <a:close/>
                <a:moveTo>
                  <a:pt x="4349" y="3157"/>
                </a:moveTo>
                <a:lnTo>
                  <a:pt x="4350" y="3157"/>
                </a:lnTo>
                <a:cubicBezTo>
                  <a:pt x="4361" y="3150"/>
                  <a:pt x="4377" y="3153"/>
                  <a:pt x="4384" y="3165"/>
                </a:cubicBezTo>
                <a:cubicBezTo>
                  <a:pt x="4391" y="3177"/>
                  <a:pt x="4387" y="3193"/>
                  <a:pt x="4375" y="3200"/>
                </a:cubicBezTo>
                <a:cubicBezTo>
                  <a:pt x="4363" y="3207"/>
                  <a:pt x="4348" y="3203"/>
                  <a:pt x="4341" y="3191"/>
                </a:cubicBezTo>
                <a:cubicBezTo>
                  <a:pt x="4334" y="3179"/>
                  <a:pt x="4338" y="3164"/>
                  <a:pt x="4349" y="3157"/>
                </a:cubicBezTo>
                <a:close/>
                <a:moveTo>
                  <a:pt x="4436" y="3107"/>
                </a:moveTo>
                <a:lnTo>
                  <a:pt x="4436" y="3107"/>
                </a:lnTo>
                <a:cubicBezTo>
                  <a:pt x="4448" y="3100"/>
                  <a:pt x="4463" y="3103"/>
                  <a:pt x="4470" y="3115"/>
                </a:cubicBezTo>
                <a:cubicBezTo>
                  <a:pt x="4477" y="3127"/>
                  <a:pt x="4473" y="3143"/>
                  <a:pt x="4462" y="3150"/>
                </a:cubicBezTo>
                <a:cubicBezTo>
                  <a:pt x="4450" y="3157"/>
                  <a:pt x="4434" y="3153"/>
                  <a:pt x="4427" y="3141"/>
                </a:cubicBezTo>
                <a:cubicBezTo>
                  <a:pt x="4420" y="3129"/>
                  <a:pt x="4424" y="3114"/>
                  <a:pt x="4436" y="3107"/>
                </a:cubicBezTo>
                <a:close/>
                <a:moveTo>
                  <a:pt x="4523" y="3057"/>
                </a:moveTo>
                <a:lnTo>
                  <a:pt x="4523" y="3057"/>
                </a:lnTo>
                <a:cubicBezTo>
                  <a:pt x="4535" y="3050"/>
                  <a:pt x="4550" y="3053"/>
                  <a:pt x="4557" y="3065"/>
                </a:cubicBezTo>
                <a:cubicBezTo>
                  <a:pt x="4564" y="3077"/>
                  <a:pt x="4560" y="3093"/>
                  <a:pt x="4548" y="3100"/>
                </a:cubicBezTo>
                <a:cubicBezTo>
                  <a:pt x="4536" y="3107"/>
                  <a:pt x="4521" y="3103"/>
                  <a:pt x="4514" y="3091"/>
                </a:cubicBezTo>
                <a:cubicBezTo>
                  <a:pt x="4507" y="3079"/>
                  <a:pt x="4511" y="3064"/>
                  <a:pt x="4523" y="3057"/>
                </a:cubicBezTo>
                <a:close/>
                <a:moveTo>
                  <a:pt x="4609" y="3007"/>
                </a:moveTo>
                <a:lnTo>
                  <a:pt x="4610" y="3007"/>
                </a:lnTo>
                <a:cubicBezTo>
                  <a:pt x="4621" y="3000"/>
                  <a:pt x="4637" y="3003"/>
                  <a:pt x="4644" y="3015"/>
                </a:cubicBezTo>
                <a:cubicBezTo>
                  <a:pt x="4651" y="3027"/>
                  <a:pt x="4647" y="3043"/>
                  <a:pt x="4635" y="3050"/>
                </a:cubicBezTo>
                <a:cubicBezTo>
                  <a:pt x="4623" y="3057"/>
                  <a:pt x="4608" y="3053"/>
                  <a:pt x="4601" y="3041"/>
                </a:cubicBezTo>
                <a:cubicBezTo>
                  <a:pt x="4594" y="3029"/>
                  <a:pt x="4598" y="3014"/>
                  <a:pt x="4609" y="3007"/>
                </a:cubicBezTo>
                <a:close/>
                <a:moveTo>
                  <a:pt x="4696" y="2957"/>
                </a:moveTo>
                <a:lnTo>
                  <a:pt x="4696" y="2957"/>
                </a:lnTo>
                <a:cubicBezTo>
                  <a:pt x="4708" y="2950"/>
                  <a:pt x="4723" y="2953"/>
                  <a:pt x="4730" y="2965"/>
                </a:cubicBezTo>
                <a:cubicBezTo>
                  <a:pt x="4737" y="2977"/>
                  <a:pt x="4733" y="2993"/>
                  <a:pt x="4722" y="3000"/>
                </a:cubicBezTo>
                <a:cubicBezTo>
                  <a:pt x="4710" y="3007"/>
                  <a:pt x="4694" y="3003"/>
                  <a:pt x="4687" y="2991"/>
                </a:cubicBezTo>
                <a:cubicBezTo>
                  <a:pt x="4680" y="2979"/>
                  <a:pt x="4684" y="2964"/>
                  <a:pt x="4696" y="2957"/>
                </a:cubicBezTo>
                <a:close/>
                <a:moveTo>
                  <a:pt x="4783" y="2907"/>
                </a:moveTo>
                <a:lnTo>
                  <a:pt x="4783" y="2907"/>
                </a:lnTo>
                <a:cubicBezTo>
                  <a:pt x="4795" y="2900"/>
                  <a:pt x="4810" y="2904"/>
                  <a:pt x="4817" y="2915"/>
                </a:cubicBezTo>
                <a:cubicBezTo>
                  <a:pt x="4824" y="2927"/>
                  <a:pt x="4820" y="2943"/>
                  <a:pt x="4808" y="2950"/>
                </a:cubicBezTo>
                <a:cubicBezTo>
                  <a:pt x="4796" y="2957"/>
                  <a:pt x="4781" y="2953"/>
                  <a:pt x="4774" y="2941"/>
                </a:cubicBezTo>
                <a:cubicBezTo>
                  <a:pt x="4767" y="2929"/>
                  <a:pt x="4771" y="2914"/>
                  <a:pt x="4783" y="2907"/>
                </a:cubicBezTo>
                <a:close/>
                <a:moveTo>
                  <a:pt x="4869" y="2857"/>
                </a:moveTo>
                <a:lnTo>
                  <a:pt x="4870" y="2857"/>
                </a:lnTo>
                <a:cubicBezTo>
                  <a:pt x="4881" y="2850"/>
                  <a:pt x="4897" y="2854"/>
                  <a:pt x="4904" y="2865"/>
                </a:cubicBezTo>
                <a:cubicBezTo>
                  <a:pt x="4911" y="2877"/>
                  <a:pt x="4907" y="2893"/>
                  <a:pt x="4895" y="2900"/>
                </a:cubicBezTo>
                <a:cubicBezTo>
                  <a:pt x="4883" y="2907"/>
                  <a:pt x="4868" y="2903"/>
                  <a:pt x="4861" y="2891"/>
                </a:cubicBezTo>
                <a:cubicBezTo>
                  <a:pt x="4854" y="2879"/>
                  <a:pt x="4858" y="2864"/>
                  <a:pt x="4869" y="2857"/>
                </a:cubicBezTo>
                <a:close/>
                <a:moveTo>
                  <a:pt x="4956" y="2807"/>
                </a:moveTo>
                <a:lnTo>
                  <a:pt x="4956" y="2807"/>
                </a:lnTo>
                <a:cubicBezTo>
                  <a:pt x="4968" y="2800"/>
                  <a:pt x="4983" y="2804"/>
                  <a:pt x="4990" y="2815"/>
                </a:cubicBezTo>
                <a:cubicBezTo>
                  <a:pt x="4997" y="2827"/>
                  <a:pt x="4994" y="2843"/>
                  <a:pt x="4982" y="2850"/>
                </a:cubicBezTo>
                <a:cubicBezTo>
                  <a:pt x="4970" y="2857"/>
                  <a:pt x="4954" y="2853"/>
                  <a:pt x="4947" y="2841"/>
                </a:cubicBezTo>
                <a:cubicBezTo>
                  <a:pt x="4940" y="2829"/>
                  <a:pt x="4944" y="2814"/>
                  <a:pt x="4956" y="2807"/>
                </a:cubicBezTo>
                <a:close/>
                <a:moveTo>
                  <a:pt x="5043" y="2757"/>
                </a:moveTo>
                <a:lnTo>
                  <a:pt x="5043" y="2757"/>
                </a:lnTo>
                <a:cubicBezTo>
                  <a:pt x="5055" y="2750"/>
                  <a:pt x="5070" y="2754"/>
                  <a:pt x="5077" y="2765"/>
                </a:cubicBezTo>
                <a:cubicBezTo>
                  <a:pt x="5084" y="2777"/>
                  <a:pt x="5080" y="2793"/>
                  <a:pt x="5068" y="2800"/>
                </a:cubicBezTo>
                <a:cubicBezTo>
                  <a:pt x="5056" y="2807"/>
                  <a:pt x="5041" y="2803"/>
                  <a:pt x="5034" y="2791"/>
                </a:cubicBezTo>
                <a:cubicBezTo>
                  <a:pt x="5027" y="2779"/>
                  <a:pt x="5031" y="2764"/>
                  <a:pt x="5043" y="2757"/>
                </a:cubicBezTo>
                <a:close/>
                <a:moveTo>
                  <a:pt x="5129" y="2707"/>
                </a:moveTo>
                <a:lnTo>
                  <a:pt x="5130" y="2707"/>
                </a:lnTo>
                <a:cubicBezTo>
                  <a:pt x="5141" y="2700"/>
                  <a:pt x="5157" y="2704"/>
                  <a:pt x="5164" y="2715"/>
                </a:cubicBezTo>
                <a:cubicBezTo>
                  <a:pt x="5171" y="2727"/>
                  <a:pt x="5167" y="2743"/>
                  <a:pt x="5155" y="2750"/>
                </a:cubicBezTo>
                <a:cubicBezTo>
                  <a:pt x="5143" y="2757"/>
                  <a:pt x="5128" y="2753"/>
                  <a:pt x="5121" y="2741"/>
                </a:cubicBezTo>
                <a:cubicBezTo>
                  <a:pt x="5114" y="2729"/>
                  <a:pt x="5118" y="2714"/>
                  <a:pt x="5129" y="2707"/>
                </a:cubicBezTo>
                <a:close/>
                <a:moveTo>
                  <a:pt x="5216" y="2657"/>
                </a:moveTo>
                <a:lnTo>
                  <a:pt x="5216" y="2657"/>
                </a:lnTo>
                <a:cubicBezTo>
                  <a:pt x="5228" y="2650"/>
                  <a:pt x="5243" y="2654"/>
                  <a:pt x="5250" y="2665"/>
                </a:cubicBezTo>
                <a:cubicBezTo>
                  <a:pt x="5257" y="2677"/>
                  <a:pt x="5254" y="2693"/>
                  <a:pt x="5242" y="2700"/>
                </a:cubicBezTo>
                <a:cubicBezTo>
                  <a:pt x="5230" y="2707"/>
                  <a:pt x="5214" y="2703"/>
                  <a:pt x="5207" y="2691"/>
                </a:cubicBezTo>
                <a:cubicBezTo>
                  <a:pt x="5200" y="2679"/>
                  <a:pt x="5204" y="2664"/>
                  <a:pt x="5216" y="2657"/>
                </a:cubicBezTo>
                <a:close/>
                <a:moveTo>
                  <a:pt x="5303" y="2607"/>
                </a:moveTo>
                <a:lnTo>
                  <a:pt x="5303" y="2607"/>
                </a:lnTo>
                <a:cubicBezTo>
                  <a:pt x="5315" y="2600"/>
                  <a:pt x="5330" y="2604"/>
                  <a:pt x="5337" y="2615"/>
                </a:cubicBezTo>
                <a:cubicBezTo>
                  <a:pt x="5344" y="2627"/>
                  <a:pt x="5340" y="2643"/>
                  <a:pt x="5328" y="2650"/>
                </a:cubicBezTo>
                <a:cubicBezTo>
                  <a:pt x="5316" y="2657"/>
                  <a:pt x="5301" y="2653"/>
                  <a:pt x="5294" y="2641"/>
                </a:cubicBezTo>
                <a:cubicBezTo>
                  <a:pt x="5287" y="2629"/>
                  <a:pt x="5291" y="2614"/>
                  <a:pt x="5303" y="2607"/>
                </a:cubicBezTo>
                <a:close/>
                <a:moveTo>
                  <a:pt x="5389" y="2557"/>
                </a:moveTo>
                <a:lnTo>
                  <a:pt x="5390" y="2557"/>
                </a:lnTo>
                <a:cubicBezTo>
                  <a:pt x="5401" y="2550"/>
                  <a:pt x="5417" y="2554"/>
                  <a:pt x="5424" y="2565"/>
                </a:cubicBezTo>
                <a:cubicBezTo>
                  <a:pt x="5431" y="2577"/>
                  <a:pt x="5427" y="2593"/>
                  <a:pt x="5415" y="2600"/>
                </a:cubicBezTo>
                <a:cubicBezTo>
                  <a:pt x="5403" y="2607"/>
                  <a:pt x="5388" y="2603"/>
                  <a:pt x="5381" y="2591"/>
                </a:cubicBezTo>
                <a:cubicBezTo>
                  <a:pt x="5374" y="2579"/>
                  <a:pt x="5378" y="2564"/>
                  <a:pt x="5389" y="2557"/>
                </a:cubicBezTo>
                <a:close/>
                <a:moveTo>
                  <a:pt x="5476" y="2507"/>
                </a:moveTo>
                <a:lnTo>
                  <a:pt x="5476" y="2507"/>
                </a:lnTo>
                <a:cubicBezTo>
                  <a:pt x="5488" y="2500"/>
                  <a:pt x="5503" y="2504"/>
                  <a:pt x="5510" y="2516"/>
                </a:cubicBezTo>
                <a:cubicBezTo>
                  <a:pt x="5517" y="2527"/>
                  <a:pt x="5514" y="2543"/>
                  <a:pt x="5502" y="2550"/>
                </a:cubicBezTo>
                <a:cubicBezTo>
                  <a:pt x="5490" y="2557"/>
                  <a:pt x="5474" y="2553"/>
                  <a:pt x="5467" y="2541"/>
                </a:cubicBezTo>
                <a:cubicBezTo>
                  <a:pt x="5460" y="2529"/>
                  <a:pt x="5464" y="2514"/>
                  <a:pt x="5476" y="2507"/>
                </a:cubicBezTo>
                <a:close/>
                <a:moveTo>
                  <a:pt x="5563" y="2457"/>
                </a:moveTo>
                <a:lnTo>
                  <a:pt x="5563" y="2457"/>
                </a:lnTo>
                <a:cubicBezTo>
                  <a:pt x="5575" y="2450"/>
                  <a:pt x="5590" y="2454"/>
                  <a:pt x="5597" y="2466"/>
                </a:cubicBezTo>
                <a:cubicBezTo>
                  <a:pt x="5604" y="2477"/>
                  <a:pt x="5600" y="2493"/>
                  <a:pt x="5588" y="2500"/>
                </a:cubicBezTo>
                <a:cubicBezTo>
                  <a:pt x="5576" y="2507"/>
                  <a:pt x="5561" y="2503"/>
                  <a:pt x="5554" y="2491"/>
                </a:cubicBezTo>
                <a:cubicBezTo>
                  <a:pt x="5547" y="2479"/>
                  <a:pt x="5551" y="2464"/>
                  <a:pt x="5563" y="2457"/>
                </a:cubicBezTo>
                <a:close/>
                <a:moveTo>
                  <a:pt x="5649" y="2407"/>
                </a:moveTo>
                <a:lnTo>
                  <a:pt x="5650" y="2407"/>
                </a:lnTo>
                <a:cubicBezTo>
                  <a:pt x="5661" y="2400"/>
                  <a:pt x="5677" y="2404"/>
                  <a:pt x="5684" y="2416"/>
                </a:cubicBezTo>
                <a:cubicBezTo>
                  <a:pt x="5691" y="2427"/>
                  <a:pt x="5687" y="2443"/>
                  <a:pt x="5675" y="2450"/>
                </a:cubicBezTo>
                <a:cubicBezTo>
                  <a:pt x="5663" y="2457"/>
                  <a:pt x="5648" y="2453"/>
                  <a:pt x="5641" y="2441"/>
                </a:cubicBezTo>
                <a:cubicBezTo>
                  <a:pt x="5634" y="2429"/>
                  <a:pt x="5638" y="2414"/>
                  <a:pt x="5649" y="2407"/>
                </a:cubicBezTo>
                <a:close/>
                <a:moveTo>
                  <a:pt x="5736" y="2357"/>
                </a:moveTo>
                <a:lnTo>
                  <a:pt x="5736" y="2357"/>
                </a:lnTo>
                <a:cubicBezTo>
                  <a:pt x="5748" y="2350"/>
                  <a:pt x="5763" y="2354"/>
                  <a:pt x="5770" y="2366"/>
                </a:cubicBezTo>
                <a:cubicBezTo>
                  <a:pt x="5777" y="2377"/>
                  <a:pt x="5774" y="2393"/>
                  <a:pt x="5762" y="2400"/>
                </a:cubicBezTo>
                <a:cubicBezTo>
                  <a:pt x="5750" y="2407"/>
                  <a:pt x="5734" y="2403"/>
                  <a:pt x="5727" y="2391"/>
                </a:cubicBezTo>
                <a:cubicBezTo>
                  <a:pt x="5720" y="2379"/>
                  <a:pt x="5724" y="2364"/>
                  <a:pt x="5736" y="2357"/>
                </a:cubicBezTo>
                <a:close/>
                <a:moveTo>
                  <a:pt x="5823" y="2307"/>
                </a:moveTo>
                <a:lnTo>
                  <a:pt x="5823" y="2307"/>
                </a:lnTo>
                <a:cubicBezTo>
                  <a:pt x="5835" y="2300"/>
                  <a:pt x="5850" y="2304"/>
                  <a:pt x="5857" y="2316"/>
                </a:cubicBezTo>
                <a:cubicBezTo>
                  <a:pt x="5864" y="2327"/>
                  <a:pt x="5860" y="2343"/>
                  <a:pt x="5848" y="2350"/>
                </a:cubicBezTo>
                <a:cubicBezTo>
                  <a:pt x="5836" y="2357"/>
                  <a:pt x="5821" y="2353"/>
                  <a:pt x="5814" y="2341"/>
                </a:cubicBezTo>
                <a:cubicBezTo>
                  <a:pt x="5807" y="2329"/>
                  <a:pt x="5811" y="2314"/>
                  <a:pt x="5823" y="2307"/>
                </a:cubicBezTo>
                <a:close/>
                <a:moveTo>
                  <a:pt x="5909" y="2257"/>
                </a:moveTo>
                <a:lnTo>
                  <a:pt x="5910" y="2257"/>
                </a:lnTo>
                <a:cubicBezTo>
                  <a:pt x="5921" y="2250"/>
                  <a:pt x="5937" y="2254"/>
                  <a:pt x="5944" y="2266"/>
                </a:cubicBezTo>
                <a:cubicBezTo>
                  <a:pt x="5951" y="2277"/>
                  <a:pt x="5947" y="2293"/>
                  <a:pt x="5935" y="2300"/>
                </a:cubicBezTo>
                <a:cubicBezTo>
                  <a:pt x="5923" y="2307"/>
                  <a:pt x="5908" y="2303"/>
                  <a:pt x="5901" y="2291"/>
                </a:cubicBezTo>
                <a:cubicBezTo>
                  <a:pt x="5894" y="2279"/>
                  <a:pt x="5898" y="2264"/>
                  <a:pt x="5909" y="2257"/>
                </a:cubicBezTo>
                <a:close/>
                <a:moveTo>
                  <a:pt x="5996" y="2207"/>
                </a:moveTo>
                <a:lnTo>
                  <a:pt x="5996" y="2207"/>
                </a:lnTo>
                <a:cubicBezTo>
                  <a:pt x="6008" y="2200"/>
                  <a:pt x="6023" y="2204"/>
                  <a:pt x="6030" y="2216"/>
                </a:cubicBezTo>
                <a:cubicBezTo>
                  <a:pt x="6037" y="2227"/>
                  <a:pt x="6034" y="2243"/>
                  <a:pt x="6022" y="2250"/>
                </a:cubicBezTo>
                <a:cubicBezTo>
                  <a:pt x="6010" y="2257"/>
                  <a:pt x="5994" y="2253"/>
                  <a:pt x="5987" y="2241"/>
                </a:cubicBezTo>
                <a:cubicBezTo>
                  <a:pt x="5980" y="2229"/>
                  <a:pt x="5984" y="2214"/>
                  <a:pt x="5996" y="2207"/>
                </a:cubicBezTo>
                <a:close/>
                <a:moveTo>
                  <a:pt x="6083" y="2157"/>
                </a:moveTo>
                <a:lnTo>
                  <a:pt x="6083" y="2157"/>
                </a:lnTo>
                <a:cubicBezTo>
                  <a:pt x="6095" y="2150"/>
                  <a:pt x="6110" y="2154"/>
                  <a:pt x="6117" y="2166"/>
                </a:cubicBezTo>
                <a:cubicBezTo>
                  <a:pt x="6124" y="2177"/>
                  <a:pt x="6120" y="2193"/>
                  <a:pt x="6108" y="2200"/>
                </a:cubicBezTo>
                <a:cubicBezTo>
                  <a:pt x="6096" y="2207"/>
                  <a:pt x="6081" y="2203"/>
                  <a:pt x="6074" y="2191"/>
                </a:cubicBezTo>
                <a:cubicBezTo>
                  <a:pt x="6067" y="2179"/>
                  <a:pt x="6071" y="2164"/>
                  <a:pt x="6083" y="2157"/>
                </a:cubicBezTo>
                <a:close/>
                <a:moveTo>
                  <a:pt x="6169" y="2107"/>
                </a:moveTo>
                <a:lnTo>
                  <a:pt x="6170" y="2107"/>
                </a:lnTo>
                <a:cubicBezTo>
                  <a:pt x="6181" y="2100"/>
                  <a:pt x="6197" y="2104"/>
                  <a:pt x="6204" y="2116"/>
                </a:cubicBezTo>
                <a:cubicBezTo>
                  <a:pt x="6211" y="2128"/>
                  <a:pt x="6207" y="2143"/>
                  <a:pt x="6195" y="2150"/>
                </a:cubicBezTo>
                <a:cubicBezTo>
                  <a:pt x="6183" y="2157"/>
                  <a:pt x="6168" y="2153"/>
                  <a:pt x="6161" y="2141"/>
                </a:cubicBezTo>
                <a:cubicBezTo>
                  <a:pt x="6154" y="2129"/>
                  <a:pt x="6158" y="2114"/>
                  <a:pt x="6169" y="2107"/>
                </a:cubicBezTo>
                <a:close/>
                <a:moveTo>
                  <a:pt x="6256" y="2057"/>
                </a:moveTo>
                <a:lnTo>
                  <a:pt x="6256" y="2057"/>
                </a:lnTo>
                <a:cubicBezTo>
                  <a:pt x="6268" y="2050"/>
                  <a:pt x="6283" y="2054"/>
                  <a:pt x="6290" y="2066"/>
                </a:cubicBezTo>
                <a:cubicBezTo>
                  <a:pt x="6297" y="2078"/>
                  <a:pt x="6294" y="2093"/>
                  <a:pt x="6282" y="2100"/>
                </a:cubicBezTo>
                <a:cubicBezTo>
                  <a:pt x="6270" y="2107"/>
                  <a:pt x="6254" y="2103"/>
                  <a:pt x="6247" y="2091"/>
                </a:cubicBezTo>
                <a:cubicBezTo>
                  <a:pt x="6240" y="2079"/>
                  <a:pt x="6244" y="2064"/>
                  <a:pt x="6256" y="2057"/>
                </a:cubicBezTo>
                <a:close/>
                <a:moveTo>
                  <a:pt x="6343" y="2007"/>
                </a:moveTo>
                <a:lnTo>
                  <a:pt x="6343" y="2007"/>
                </a:lnTo>
                <a:cubicBezTo>
                  <a:pt x="6355" y="2000"/>
                  <a:pt x="6370" y="2004"/>
                  <a:pt x="6377" y="2016"/>
                </a:cubicBezTo>
                <a:cubicBezTo>
                  <a:pt x="6384" y="2028"/>
                  <a:pt x="6380" y="2043"/>
                  <a:pt x="6368" y="2050"/>
                </a:cubicBezTo>
                <a:cubicBezTo>
                  <a:pt x="6356" y="2057"/>
                  <a:pt x="6341" y="2053"/>
                  <a:pt x="6334" y="2041"/>
                </a:cubicBezTo>
                <a:cubicBezTo>
                  <a:pt x="6327" y="2029"/>
                  <a:pt x="6331" y="2014"/>
                  <a:pt x="6343" y="2007"/>
                </a:cubicBezTo>
                <a:close/>
                <a:moveTo>
                  <a:pt x="6429" y="1957"/>
                </a:moveTo>
                <a:lnTo>
                  <a:pt x="6430" y="1957"/>
                </a:lnTo>
                <a:cubicBezTo>
                  <a:pt x="6441" y="1950"/>
                  <a:pt x="6457" y="1954"/>
                  <a:pt x="6464" y="1966"/>
                </a:cubicBezTo>
                <a:cubicBezTo>
                  <a:pt x="6471" y="1978"/>
                  <a:pt x="6467" y="1993"/>
                  <a:pt x="6455" y="2000"/>
                </a:cubicBezTo>
                <a:cubicBezTo>
                  <a:pt x="6443" y="2007"/>
                  <a:pt x="6428" y="2003"/>
                  <a:pt x="6421" y="1991"/>
                </a:cubicBezTo>
                <a:cubicBezTo>
                  <a:pt x="6414" y="1979"/>
                  <a:pt x="6418" y="1964"/>
                  <a:pt x="6429" y="1957"/>
                </a:cubicBezTo>
                <a:close/>
                <a:moveTo>
                  <a:pt x="6516" y="1907"/>
                </a:moveTo>
                <a:lnTo>
                  <a:pt x="6516" y="1907"/>
                </a:lnTo>
                <a:cubicBezTo>
                  <a:pt x="6528" y="1900"/>
                  <a:pt x="6543" y="1904"/>
                  <a:pt x="6550" y="1916"/>
                </a:cubicBezTo>
                <a:cubicBezTo>
                  <a:pt x="6557" y="1928"/>
                  <a:pt x="6554" y="1943"/>
                  <a:pt x="6542" y="1950"/>
                </a:cubicBezTo>
                <a:cubicBezTo>
                  <a:pt x="6530" y="1957"/>
                  <a:pt x="6514" y="1953"/>
                  <a:pt x="6507" y="1941"/>
                </a:cubicBezTo>
                <a:cubicBezTo>
                  <a:pt x="6500" y="1929"/>
                  <a:pt x="6504" y="1914"/>
                  <a:pt x="6516" y="1907"/>
                </a:cubicBezTo>
                <a:close/>
                <a:moveTo>
                  <a:pt x="6603" y="1857"/>
                </a:moveTo>
                <a:lnTo>
                  <a:pt x="6603" y="1857"/>
                </a:lnTo>
                <a:cubicBezTo>
                  <a:pt x="6615" y="1850"/>
                  <a:pt x="6630" y="1854"/>
                  <a:pt x="6637" y="1866"/>
                </a:cubicBezTo>
                <a:cubicBezTo>
                  <a:pt x="6644" y="1878"/>
                  <a:pt x="6640" y="1893"/>
                  <a:pt x="6628" y="1900"/>
                </a:cubicBezTo>
                <a:cubicBezTo>
                  <a:pt x="6616" y="1907"/>
                  <a:pt x="6601" y="1903"/>
                  <a:pt x="6594" y="1891"/>
                </a:cubicBezTo>
                <a:cubicBezTo>
                  <a:pt x="6587" y="1879"/>
                  <a:pt x="6591" y="1864"/>
                  <a:pt x="6603" y="1857"/>
                </a:cubicBezTo>
                <a:close/>
                <a:moveTo>
                  <a:pt x="6689" y="1807"/>
                </a:moveTo>
                <a:lnTo>
                  <a:pt x="6690" y="1807"/>
                </a:lnTo>
                <a:cubicBezTo>
                  <a:pt x="6701" y="1800"/>
                  <a:pt x="6717" y="1804"/>
                  <a:pt x="6724" y="1816"/>
                </a:cubicBezTo>
                <a:cubicBezTo>
                  <a:pt x="6731" y="1828"/>
                  <a:pt x="6727" y="1843"/>
                  <a:pt x="6715" y="1850"/>
                </a:cubicBezTo>
                <a:cubicBezTo>
                  <a:pt x="6703" y="1857"/>
                  <a:pt x="6688" y="1853"/>
                  <a:pt x="6681" y="1841"/>
                </a:cubicBezTo>
                <a:cubicBezTo>
                  <a:pt x="6674" y="1829"/>
                  <a:pt x="6678" y="1814"/>
                  <a:pt x="6689" y="1807"/>
                </a:cubicBezTo>
                <a:close/>
                <a:moveTo>
                  <a:pt x="6776" y="1757"/>
                </a:moveTo>
                <a:lnTo>
                  <a:pt x="6776" y="1757"/>
                </a:lnTo>
                <a:cubicBezTo>
                  <a:pt x="6788" y="1750"/>
                  <a:pt x="6803" y="1754"/>
                  <a:pt x="6810" y="1766"/>
                </a:cubicBezTo>
                <a:cubicBezTo>
                  <a:pt x="6817" y="1778"/>
                  <a:pt x="6814" y="1793"/>
                  <a:pt x="6802" y="1800"/>
                </a:cubicBezTo>
                <a:cubicBezTo>
                  <a:pt x="6790" y="1807"/>
                  <a:pt x="6774" y="1803"/>
                  <a:pt x="6767" y="1791"/>
                </a:cubicBezTo>
                <a:cubicBezTo>
                  <a:pt x="6760" y="1779"/>
                  <a:pt x="6764" y="1764"/>
                  <a:pt x="6776" y="1757"/>
                </a:cubicBezTo>
                <a:close/>
                <a:moveTo>
                  <a:pt x="6863" y="1707"/>
                </a:moveTo>
                <a:lnTo>
                  <a:pt x="6863" y="1707"/>
                </a:lnTo>
                <a:cubicBezTo>
                  <a:pt x="6875" y="1700"/>
                  <a:pt x="6890" y="1704"/>
                  <a:pt x="6897" y="1716"/>
                </a:cubicBezTo>
                <a:cubicBezTo>
                  <a:pt x="6904" y="1728"/>
                  <a:pt x="6900" y="1743"/>
                  <a:pt x="6888" y="1750"/>
                </a:cubicBezTo>
                <a:cubicBezTo>
                  <a:pt x="6876" y="1757"/>
                  <a:pt x="6861" y="1753"/>
                  <a:pt x="6854" y="1741"/>
                </a:cubicBezTo>
                <a:cubicBezTo>
                  <a:pt x="6847" y="1729"/>
                  <a:pt x="6851" y="1714"/>
                  <a:pt x="6863" y="1707"/>
                </a:cubicBezTo>
                <a:close/>
                <a:moveTo>
                  <a:pt x="6949" y="1657"/>
                </a:moveTo>
                <a:lnTo>
                  <a:pt x="6950" y="1657"/>
                </a:lnTo>
                <a:cubicBezTo>
                  <a:pt x="6961" y="1650"/>
                  <a:pt x="6977" y="1654"/>
                  <a:pt x="6984" y="1666"/>
                </a:cubicBezTo>
                <a:cubicBezTo>
                  <a:pt x="6991" y="1678"/>
                  <a:pt x="6987" y="1693"/>
                  <a:pt x="6975" y="1700"/>
                </a:cubicBezTo>
                <a:cubicBezTo>
                  <a:pt x="6963" y="1707"/>
                  <a:pt x="6948" y="1703"/>
                  <a:pt x="6941" y="1691"/>
                </a:cubicBezTo>
                <a:cubicBezTo>
                  <a:pt x="6934" y="1679"/>
                  <a:pt x="6938" y="1664"/>
                  <a:pt x="6949" y="1657"/>
                </a:cubicBezTo>
                <a:close/>
                <a:moveTo>
                  <a:pt x="7036" y="1607"/>
                </a:moveTo>
                <a:lnTo>
                  <a:pt x="7036" y="1607"/>
                </a:lnTo>
                <a:cubicBezTo>
                  <a:pt x="7048" y="1600"/>
                  <a:pt x="7063" y="1604"/>
                  <a:pt x="7070" y="1616"/>
                </a:cubicBezTo>
                <a:cubicBezTo>
                  <a:pt x="7077" y="1628"/>
                  <a:pt x="7074" y="1643"/>
                  <a:pt x="7062" y="1650"/>
                </a:cubicBezTo>
                <a:cubicBezTo>
                  <a:pt x="7050" y="1657"/>
                  <a:pt x="7034" y="1653"/>
                  <a:pt x="7027" y="1641"/>
                </a:cubicBezTo>
                <a:cubicBezTo>
                  <a:pt x="7020" y="1629"/>
                  <a:pt x="7024" y="1614"/>
                  <a:pt x="7036" y="1607"/>
                </a:cubicBezTo>
                <a:close/>
                <a:moveTo>
                  <a:pt x="7123" y="1557"/>
                </a:moveTo>
                <a:lnTo>
                  <a:pt x="7123" y="1557"/>
                </a:lnTo>
                <a:cubicBezTo>
                  <a:pt x="7135" y="1550"/>
                  <a:pt x="7150" y="1554"/>
                  <a:pt x="7157" y="1566"/>
                </a:cubicBezTo>
                <a:cubicBezTo>
                  <a:pt x="7164" y="1578"/>
                  <a:pt x="7160" y="1593"/>
                  <a:pt x="7148" y="1600"/>
                </a:cubicBezTo>
                <a:cubicBezTo>
                  <a:pt x="7136" y="1607"/>
                  <a:pt x="7121" y="1603"/>
                  <a:pt x="7114" y="1591"/>
                </a:cubicBezTo>
                <a:cubicBezTo>
                  <a:pt x="7107" y="1579"/>
                  <a:pt x="7111" y="1564"/>
                  <a:pt x="7123" y="1557"/>
                </a:cubicBezTo>
                <a:close/>
                <a:moveTo>
                  <a:pt x="7210" y="1507"/>
                </a:moveTo>
                <a:lnTo>
                  <a:pt x="7210" y="1507"/>
                </a:lnTo>
                <a:cubicBezTo>
                  <a:pt x="7221" y="1500"/>
                  <a:pt x="7237" y="1504"/>
                  <a:pt x="7244" y="1516"/>
                </a:cubicBezTo>
                <a:cubicBezTo>
                  <a:pt x="7251" y="1528"/>
                  <a:pt x="7247" y="1543"/>
                  <a:pt x="7235" y="1550"/>
                </a:cubicBezTo>
                <a:cubicBezTo>
                  <a:pt x="7223" y="1557"/>
                  <a:pt x="7208" y="1553"/>
                  <a:pt x="7201" y="1541"/>
                </a:cubicBezTo>
                <a:cubicBezTo>
                  <a:pt x="7194" y="1529"/>
                  <a:pt x="7198" y="1514"/>
                  <a:pt x="7210" y="1507"/>
                </a:cubicBezTo>
                <a:close/>
                <a:moveTo>
                  <a:pt x="7296" y="1457"/>
                </a:moveTo>
                <a:lnTo>
                  <a:pt x="7296" y="1457"/>
                </a:lnTo>
                <a:cubicBezTo>
                  <a:pt x="7308" y="1450"/>
                  <a:pt x="7323" y="1454"/>
                  <a:pt x="7330" y="1466"/>
                </a:cubicBezTo>
                <a:cubicBezTo>
                  <a:pt x="7337" y="1478"/>
                  <a:pt x="7334" y="1493"/>
                  <a:pt x="7322" y="1500"/>
                </a:cubicBezTo>
                <a:cubicBezTo>
                  <a:pt x="7310" y="1507"/>
                  <a:pt x="7294" y="1503"/>
                  <a:pt x="7287" y="1491"/>
                </a:cubicBezTo>
                <a:cubicBezTo>
                  <a:pt x="7280" y="1479"/>
                  <a:pt x="7284" y="1464"/>
                  <a:pt x="7296" y="1457"/>
                </a:cubicBezTo>
                <a:close/>
                <a:moveTo>
                  <a:pt x="7383" y="1407"/>
                </a:moveTo>
                <a:lnTo>
                  <a:pt x="7383" y="1407"/>
                </a:lnTo>
                <a:cubicBezTo>
                  <a:pt x="7395" y="1400"/>
                  <a:pt x="7410" y="1404"/>
                  <a:pt x="7417" y="1416"/>
                </a:cubicBezTo>
                <a:cubicBezTo>
                  <a:pt x="7424" y="1428"/>
                  <a:pt x="7420" y="1443"/>
                  <a:pt x="7408" y="1450"/>
                </a:cubicBezTo>
                <a:cubicBezTo>
                  <a:pt x="7396" y="1457"/>
                  <a:pt x="7381" y="1453"/>
                  <a:pt x="7374" y="1441"/>
                </a:cubicBezTo>
                <a:cubicBezTo>
                  <a:pt x="7367" y="1429"/>
                  <a:pt x="7371" y="1414"/>
                  <a:pt x="7383" y="1407"/>
                </a:cubicBezTo>
                <a:close/>
                <a:moveTo>
                  <a:pt x="7470" y="1357"/>
                </a:moveTo>
                <a:lnTo>
                  <a:pt x="7470" y="1357"/>
                </a:lnTo>
                <a:cubicBezTo>
                  <a:pt x="7481" y="1350"/>
                  <a:pt x="7497" y="1354"/>
                  <a:pt x="7504" y="1366"/>
                </a:cubicBezTo>
                <a:cubicBezTo>
                  <a:pt x="7511" y="1378"/>
                  <a:pt x="7507" y="1393"/>
                  <a:pt x="7495" y="1400"/>
                </a:cubicBezTo>
                <a:cubicBezTo>
                  <a:pt x="7483" y="1407"/>
                  <a:pt x="7468" y="1403"/>
                  <a:pt x="7461" y="1391"/>
                </a:cubicBezTo>
                <a:cubicBezTo>
                  <a:pt x="7454" y="1379"/>
                  <a:pt x="7458" y="1364"/>
                  <a:pt x="7470" y="1357"/>
                </a:cubicBezTo>
                <a:close/>
                <a:moveTo>
                  <a:pt x="7556" y="1307"/>
                </a:moveTo>
                <a:lnTo>
                  <a:pt x="7556" y="1307"/>
                </a:lnTo>
                <a:cubicBezTo>
                  <a:pt x="7568" y="1300"/>
                  <a:pt x="7583" y="1304"/>
                  <a:pt x="7590" y="1316"/>
                </a:cubicBezTo>
                <a:cubicBezTo>
                  <a:pt x="7597" y="1328"/>
                  <a:pt x="7594" y="1343"/>
                  <a:pt x="7582" y="1350"/>
                </a:cubicBezTo>
                <a:cubicBezTo>
                  <a:pt x="7570" y="1357"/>
                  <a:pt x="7554" y="1353"/>
                  <a:pt x="7547" y="1341"/>
                </a:cubicBezTo>
                <a:cubicBezTo>
                  <a:pt x="7540" y="1329"/>
                  <a:pt x="7544" y="1314"/>
                  <a:pt x="7556" y="1307"/>
                </a:cubicBezTo>
                <a:close/>
                <a:moveTo>
                  <a:pt x="7643" y="1257"/>
                </a:moveTo>
                <a:lnTo>
                  <a:pt x="7643" y="1257"/>
                </a:lnTo>
                <a:cubicBezTo>
                  <a:pt x="7655" y="1250"/>
                  <a:pt x="7670" y="1254"/>
                  <a:pt x="7677" y="1266"/>
                </a:cubicBezTo>
                <a:cubicBezTo>
                  <a:pt x="7684" y="1278"/>
                  <a:pt x="7680" y="1293"/>
                  <a:pt x="7668" y="1300"/>
                </a:cubicBezTo>
                <a:cubicBezTo>
                  <a:pt x="7656" y="1307"/>
                  <a:pt x="7641" y="1303"/>
                  <a:pt x="7634" y="1291"/>
                </a:cubicBezTo>
                <a:cubicBezTo>
                  <a:pt x="7627" y="1279"/>
                  <a:pt x="7631" y="1264"/>
                  <a:pt x="7643" y="1257"/>
                </a:cubicBezTo>
                <a:close/>
                <a:moveTo>
                  <a:pt x="7730" y="1207"/>
                </a:moveTo>
                <a:lnTo>
                  <a:pt x="7730" y="1207"/>
                </a:lnTo>
                <a:cubicBezTo>
                  <a:pt x="7741" y="1200"/>
                  <a:pt x="7757" y="1204"/>
                  <a:pt x="7764" y="1216"/>
                </a:cubicBezTo>
                <a:cubicBezTo>
                  <a:pt x="7771" y="1228"/>
                  <a:pt x="7767" y="1243"/>
                  <a:pt x="7755" y="1250"/>
                </a:cubicBezTo>
                <a:cubicBezTo>
                  <a:pt x="7743" y="1257"/>
                  <a:pt x="7728" y="1253"/>
                  <a:pt x="7721" y="1241"/>
                </a:cubicBezTo>
                <a:cubicBezTo>
                  <a:pt x="7714" y="1229"/>
                  <a:pt x="7718" y="1214"/>
                  <a:pt x="7730" y="1207"/>
                </a:cubicBezTo>
                <a:close/>
                <a:moveTo>
                  <a:pt x="7816" y="1157"/>
                </a:moveTo>
                <a:lnTo>
                  <a:pt x="7816" y="1157"/>
                </a:lnTo>
                <a:cubicBezTo>
                  <a:pt x="7828" y="1150"/>
                  <a:pt x="7843" y="1154"/>
                  <a:pt x="7850" y="1166"/>
                </a:cubicBezTo>
                <a:cubicBezTo>
                  <a:pt x="7857" y="1178"/>
                  <a:pt x="7854" y="1193"/>
                  <a:pt x="7842" y="1200"/>
                </a:cubicBezTo>
                <a:cubicBezTo>
                  <a:pt x="7830" y="1207"/>
                  <a:pt x="7814" y="1203"/>
                  <a:pt x="7807" y="1191"/>
                </a:cubicBezTo>
                <a:cubicBezTo>
                  <a:pt x="7800" y="1179"/>
                  <a:pt x="7804" y="1164"/>
                  <a:pt x="7816" y="1157"/>
                </a:cubicBezTo>
                <a:close/>
                <a:moveTo>
                  <a:pt x="7903" y="1107"/>
                </a:moveTo>
                <a:lnTo>
                  <a:pt x="7903" y="1107"/>
                </a:lnTo>
                <a:cubicBezTo>
                  <a:pt x="7915" y="1100"/>
                  <a:pt x="7930" y="1104"/>
                  <a:pt x="7937" y="1116"/>
                </a:cubicBezTo>
                <a:cubicBezTo>
                  <a:pt x="7944" y="1128"/>
                  <a:pt x="7940" y="1143"/>
                  <a:pt x="7928" y="1150"/>
                </a:cubicBezTo>
                <a:cubicBezTo>
                  <a:pt x="7916" y="1157"/>
                  <a:pt x="7901" y="1153"/>
                  <a:pt x="7894" y="1141"/>
                </a:cubicBezTo>
                <a:cubicBezTo>
                  <a:pt x="7887" y="1129"/>
                  <a:pt x="7891" y="1114"/>
                  <a:pt x="7903" y="1107"/>
                </a:cubicBezTo>
                <a:close/>
                <a:moveTo>
                  <a:pt x="7990" y="1057"/>
                </a:moveTo>
                <a:lnTo>
                  <a:pt x="7990" y="1057"/>
                </a:lnTo>
                <a:cubicBezTo>
                  <a:pt x="8001" y="1050"/>
                  <a:pt x="8017" y="1054"/>
                  <a:pt x="8024" y="1066"/>
                </a:cubicBezTo>
                <a:cubicBezTo>
                  <a:pt x="8031" y="1078"/>
                  <a:pt x="8027" y="1093"/>
                  <a:pt x="8015" y="1100"/>
                </a:cubicBezTo>
                <a:cubicBezTo>
                  <a:pt x="8003" y="1107"/>
                  <a:pt x="7988" y="1103"/>
                  <a:pt x="7981" y="1091"/>
                </a:cubicBezTo>
                <a:cubicBezTo>
                  <a:pt x="7974" y="1079"/>
                  <a:pt x="7978" y="1064"/>
                  <a:pt x="7990" y="1057"/>
                </a:cubicBezTo>
                <a:close/>
                <a:moveTo>
                  <a:pt x="8076" y="1007"/>
                </a:moveTo>
                <a:lnTo>
                  <a:pt x="8076" y="1007"/>
                </a:lnTo>
                <a:cubicBezTo>
                  <a:pt x="8088" y="1000"/>
                  <a:pt x="8103" y="1004"/>
                  <a:pt x="8110" y="1016"/>
                </a:cubicBezTo>
                <a:cubicBezTo>
                  <a:pt x="8118" y="1028"/>
                  <a:pt x="8114" y="1043"/>
                  <a:pt x="8102" y="1050"/>
                </a:cubicBezTo>
                <a:cubicBezTo>
                  <a:pt x="8090" y="1057"/>
                  <a:pt x="8074" y="1053"/>
                  <a:pt x="8067" y="1041"/>
                </a:cubicBezTo>
                <a:cubicBezTo>
                  <a:pt x="8060" y="1029"/>
                  <a:pt x="8064" y="1014"/>
                  <a:pt x="8076" y="1007"/>
                </a:cubicBezTo>
                <a:close/>
                <a:moveTo>
                  <a:pt x="8163" y="957"/>
                </a:moveTo>
                <a:lnTo>
                  <a:pt x="8163" y="957"/>
                </a:lnTo>
                <a:cubicBezTo>
                  <a:pt x="8175" y="950"/>
                  <a:pt x="8190" y="954"/>
                  <a:pt x="8197" y="966"/>
                </a:cubicBezTo>
                <a:cubicBezTo>
                  <a:pt x="8204" y="978"/>
                  <a:pt x="8200" y="993"/>
                  <a:pt x="8188" y="1000"/>
                </a:cubicBezTo>
                <a:cubicBezTo>
                  <a:pt x="8176" y="1007"/>
                  <a:pt x="8161" y="1003"/>
                  <a:pt x="8154" y="991"/>
                </a:cubicBezTo>
                <a:cubicBezTo>
                  <a:pt x="8147" y="980"/>
                  <a:pt x="8151" y="964"/>
                  <a:pt x="8163" y="957"/>
                </a:cubicBezTo>
                <a:close/>
                <a:moveTo>
                  <a:pt x="8250" y="907"/>
                </a:moveTo>
                <a:lnTo>
                  <a:pt x="8250" y="907"/>
                </a:lnTo>
                <a:cubicBezTo>
                  <a:pt x="8261" y="900"/>
                  <a:pt x="8277" y="904"/>
                  <a:pt x="8284" y="916"/>
                </a:cubicBezTo>
                <a:cubicBezTo>
                  <a:pt x="8291" y="928"/>
                  <a:pt x="8287" y="943"/>
                  <a:pt x="8275" y="950"/>
                </a:cubicBezTo>
                <a:cubicBezTo>
                  <a:pt x="8263" y="957"/>
                  <a:pt x="8248" y="953"/>
                  <a:pt x="8241" y="941"/>
                </a:cubicBezTo>
                <a:cubicBezTo>
                  <a:pt x="8234" y="930"/>
                  <a:pt x="8238" y="914"/>
                  <a:pt x="8250" y="907"/>
                </a:cubicBezTo>
                <a:close/>
                <a:moveTo>
                  <a:pt x="8336" y="857"/>
                </a:moveTo>
                <a:lnTo>
                  <a:pt x="8336" y="857"/>
                </a:lnTo>
                <a:cubicBezTo>
                  <a:pt x="8348" y="850"/>
                  <a:pt x="8363" y="854"/>
                  <a:pt x="8370" y="866"/>
                </a:cubicBezTo>
                <a:cubicBezTo>
                  <a:pt x="8378" y="878"/>
                  <a:pt x="8374" y="893"/>
                  <a:pt x="8362" y="900"/>
                </a:cubicBezTo>
                <a:cubicBezTo>
                  <a:pt x="8350" y="907"/>
                  <a:pt x="8334" y="903"/>
                  <a:pt x="8327" y="891"/>
                </a:cubicBezTo>
                <a:cubicBezTo>
                  <a:pt x="8320" y="880"/>
                  <a:pt x="8324" y="864"/>
                  <a:pt x="8336" y="857"/>
                </a:cubicBezTo>
                <a:close/>
                <a:moveTo>
                  <a:pt x="8423" y="807"/>
                </a:moveTo>
                <a:lnTo>
                  <a:pt x="8423" y="807"/>
                </a:lnTo>
                <a:cubicBezTo>
                  <a:pt x="8435" y="800"/>
                  <a:pt x="8450" y="804"/>
                  <a:pt x="8457" y="816"/>
                </a:cubicBezTo>
                <a:cubicBezTo>
                  <a:pt x="8464" y="828"/>
                  <a:pt x="8460" y="843"/>
                  <a:pt x="8448" y="850"/>
                </a:cubicBezTo>
                <a:cubicBezTo>
                  <a:pt x="8436" y="857"/>
                  <a:pt x="8421" y="853"/>
                  <a:pt x="8414" y="841"/>
                </a:cubicBezTo>
                <a:cubicBezTo>
                  <a:pt x="8407" y="830"/>
                  <a:pt x="8411" y="814"/>
                  <a:pt x="8423" y="807"/>
                </a:cubicBezTo>
                <a:close/>
                <a:moveTo>
                  <a:pt x="8510" y="757"/>
                </a:moveTo>
                <a:lnTo>
                  <a:pt x="8510" y="757"/>
                </a:lnTo>
                <a:cubicBezTo>
                  <a:pt x="8521" y="750"/>
                  <a:pt x="8537" y="754"/>
                  <a:pt x="8544" y="766"/>
                </a:cubicBezTo>
                <a:cubicBezTo>
                  <a:pt x="8551" y="778"/>
                  <a:pt x="8547" y="793"/>
                  <a:pt x="8535" y="800"/>
                </a:cubicBezTo>
                <a:cubicBezTo>
                  <a:pt x="8523" y="807"/>
                  <a:pt x="8508" y="803"/>
                  <a:pt x="8501" y="791"/>
                </a:cubicBezTo>
                <a:cubicBezTo>
                  <a:pt x="8494" y="780"/>
                  <a:pt x="8498" y="764"/>
                  <a:pt x="8510" y="757"/>
                </a:cubicBezTo>
                <a:close/>
                <a:moveTo>
                  <a:pt x="8596" y="707"/>
                </a:moveTo>
                <a:lnTo>
                  <a:pt x="8596" y="707"/>
                </a:lnTo>
                <a:cubicBezTo>
                  <a:pt x="8608" y="700"/>
                  <a:pt x="8623" y="704"/>
                  <a:pt x="8630" y="716"/>
                </a:cubicBezTo>
                <a:cubicBezTo>
                  <a:pt x="8638" y="728"/>
                  <a:pt x="8634" y="743"/>
                  <a:pt x="8622" y="750"/>
                </a:cubicBezTo>
                <a:cubicBezTo>
                  <a:pt x="8610" y="757"/>
                  <a:pt x="8594" y="753"/>
                  <a:pt x="8587" y="741"/>
                </a:cubicBezTo>
                <a:cubicBezTo>
                  <a:pt x="8580" y="730"/>
                  <a:pt x="8584" y="714"/>
                  <a:pt x="8596" y="707"/>
                </a:cubicBezTo>
                <a:close/>
                <a:moveTo>
                  <a:pt x="8683" y="657"/>
                </a:moveTo>
                <a:lnTo>
                  <a:pt x="8683" y="657"/>
                </a:lnTo>
                <a:cubicBezTo>
                  <a:pt x="8695" y="650"/>
                  <a:pt x="8710" y="654"/>
                  <a:pt x="8717" y="666"/>
                </a:cubicBezTo>
                <a:cubicBezTo>
                  <a:pt x="8724" y="678"/>
                  <a:pt x="8720" y="693"/>
                  <a:pt x="8708" y="700"/>
                </a:cubicBezTo>
                <a:cubicBezTo>
                  <a:pt x="8696" y="707"/>
                  <a:pt x="8681" y="703"/>
                  <a:pt x="8674" y="691"/>
                </a:cubicBezTo>
                <a:cubicBezTo>
                  <a:pt x="8667" y="680"/>
                  <a:pt x="8671" y="664"/>
                  <a:pt x="8683" y="657"/>
                </a:cubicBezTo>
                <a:close/>
                <a:moveTo>
                  <a:pt x="8770" y="607"/>
                </a:moveTo>
                <a:lnTo>
                  <a:pt x="8770" y="607"/>
                </a:lnTo>
                <a:cubicBezTo>
                  <a:pt x="8781" y="600"/>
                  <a:pt x="8797" y="604"/>
                  <a:pt x="8804" y="616"/>
                </a:cubicBezTo>
                <a:cubicBezTo>
                  <a:pt x="8811" y="628"/>
                  <a:pt x="8807" y="643"/>
                  <a:pt x="8795" y="650"/>
                </a:cubicBezTo>
                <a:cubicBezTo>
                  <a:pt x="8783" y="657"/>
                  <a:pt x="8768" y="653"/>
                  <a:pt x="8761" y="641"/>
                </a:cubicBezTo>
                <a:cubicBezTo>
                  <a:pt x="8754" y="630"/>
                  <a:pt x="8758" y="614"/>
                  <a:pt x="8770" y="607"/>
                </a:cubicBezTo>
                <a:close/>
                <a:moveTo>
                  <a:pt x="8856" y="557"/>
                </a:moveTo>
                <a:lnTo>
                  <a:pt x="8856" y="557"/>
                </a:lnTo>
                <a:cubicBezTo>
                  <a:pt x="8868" y="550"/>
                  <a:pt x="8883" y="554"/>
                  <a:pt x="8891" y="566"/>
                </a:cubicBezTo>
                <a:cubicBezTo>
                  <a:pt x="8898" y="578"/>
                  <a:pt x="8894" y="593"/>
                  <a:pt x="8882" y="600"/>
                </a:cubicBezTo>
                <a:cubicBezTo>
                  <a:pt x="8870" y="607"/>
                  <a:pt x="8854" y="603"/>
                  <a:pt x="8847" y="592"/>
                </a:cubicBezTo>
                <a:cubicBezTo>
                  <a:pt x="8840" y="580"/>
                  <a:pt x="8844" y="564"/>
                  <a:pt x="8856" y="557"/>
                </a:cubicBezTo>
                <a:close/>
                <a:moveTo>
                  <a:pt x="8943" y="507"/>
                </a:moveTo>
                <a:lnTo>
                  <a:pt x="8943" y="507"/>
                </a:lnTo>
                <a:cubicBezTo>
                  <a:pt x="8955" y="500"/>
                  <a:pt x="8970" y="504"/>
                  <a:pt x="8977" y="516"/>
                </a:cubicBezTo>
                <a:cubicBezTo>
                  <a:pt x="8984" y="528"/>
                  <a:pt x="8980" y="543"/>
                  <a:pt x="8968" y="550"/>
                </a:cubicBezTo>
                <a:cubicBezTo>
                  <a:pt x="8956" y="557"/>
                  <a:pt x="8941" y="553"/>
                  <a:pt x="8934" y="542"/>
                </a:cubicBezTo>
                <a:cubicBezTo>
                  <a:pt x="8927" y="530"/>
                  <a:pt x="8931" y="514"/>
                  <a:pt x="8943" y="507"/>
                </a:cubicBezTo>
                <a:close/>
                <a:moveTo>
                  <a:pt x="9030" y="457"/>
                </a:moveTo>
                <a:lnTo>
                  <a:pt x="9030" y="457"/>
                </a:lnTo>
                <a:cubicBezTo>
                  <a:pt x="9041" y="450"/>
                  <a:pt x="9057" y="454"/>
                  <a:pt x="9064" y="466"/>
                </a:cubicBezTo>
                <a:cubicBezTo>
                  <a:pt x="9071" y="478"/>
                  <a:pt x="9067" y="493"/>
                  <a:pt x="9055" y="500"/>
                </a:cubicBezTo>
                <a:cubicBezTo>
                  <a:pt x="9043" y="507"/>
                  <a:pt x="9028" y="503"/>
                  <a:pt x="9021" y="492"/>
                </a:cubicBezTo>
                <a:cubicBezTo>
                  <a:pt x="9014" y="480"/>
                  <a:pt x="9018" y="464"/>
                  <a:pt x="9030" y="457"/>
                </a:cubicBezTo>
                <a:close/>
                <a:moveTo>
                  <a:pt x="9116" y="407"/>
                </a:moveTo>
                <a:lnTo>
                  <a:pt x="9116" y="407"/>
                </a:lnTo>
                <a:cubicBezTo>
                  <a:pt x="9128" y="400"/>
                  <a:pt x="9143" y="404"/>
                  <a:pt x="9151" y="416"/>
                </a:cubicBezTo>
                <a:cubicBezTo>
                  <a:pt x="9158" y="428"/>
                  <a:pt x="9154" y="443"/>
                  <a:pt x="9142" y="450"/>
                </a:cubicBezTo>
                <a:cubicBezTo>
                  <a:pt x="9130" y="457"/>
                  <a:pt x="9114" y="453"/>
                  <a:pt x="9107" y="442"/>
                </a:cubicBezTo>
                <a:cubicBezTo>
                  <a:pt x="9100" y="430"/>
                  <a:pt x="9104" y="414"/>
                  <a:pt x="9116" y="407"/>
                </a:cubicBezTo>
                <a:close/>
                <a:moveTo>
                  <a:pt x="9203" y="357"/>
                </a:moveTo>
                <a:lnTo>
                  <a:pt x="9203" y="357"/>
                </a:lnTo>
                <a:cubicBezTo>
                  <a:pt x="9215" y="350"/>
                  <a:pt x="9230" y="354"/>
                  <a:pt x="9237" y="366"/>
                </a:cubicBezTo>
                <a:cubicBezTo>
                  <a:pt x="9244" y="378"/>
                  <a:pt x="9240" y="393"/>
                  <a:pt x="9228" y="400"/>
                </a:cubicBezTo>
                <a:cubicBezTo>
                  <a:pt x="9216" y="407"/>
                  <a:pt x="9201" y="403"/>
                  <a:pt x="9194" y="392"/>
                </a:cubicBezTo>
                <a:cubicBezTo>
                  <a:pt x="9187" y="380"/>
                  <a:pt x="9191" y="364"/>
                  <a:pt x="9203" y="357"/>
                </a:cubicBezTo>
                <a:close/>
                <a:moveTo>
                  <a:pt x="9290" y="307"/>
                </a:moveTo>
                <a:lnTo>
                  <a:pt x="9290" y="307"/>
                </a:lnTo>
                <a:cubicBezTo>
                  <a:pt x="9302" y="300"/>
                  <a:pt x="9317" y="304"/>
                  <a:pt x="9324" y="316"/>
                </a:cubicBezTo>
                <a:cubicBezTo>
                  <a:pt x="9331" y="328"/>
                  <a:pt x="9327" y="343"/>
                  <a:pt x="9315" y="350"/>
                </a:cubicBezTo>
                <a:cubicBezTo>
                  <a:pt x="9303" y="357"/>
                  <a:pt x="9288" y="353"/>
                  <a:pt x="9281" y="342"/>
                </a:cubicBezTo>
                <a:cubicBezTo>
                  <a:pt x="9274" y="330"/>
                  <a:pt x="9278" y="314"/>
                  <a:pt x="9290" y="307"/>
                </a:cubicBezTo>
                <a:close/>
                <a:moveTo>
                  <a:pt x="9376" y="257"/>
                </a:moveTo>
                <a:lnTo>
                  <a:pt x="9376" y="257"/>
                </a:lnTo>
                <a:cubicBezTo>
                  <a:pt x="9388" y="250"/>
                  <a:pt x="9404" y="254"/>
                  <a:pt x="9411" y="266"/>
                </a:cubicBezTo>
                <a:cubicBezTo>
                  <a:pt x="9418" y="278"/>
                  <a:pt x="9414" y="293"/>
                  <a:pt x="9402" y="300"/>
                </a:cubicBezTo>
                <a:cubicBezTo>
                  <a:pt x="9390" y="307"/>
                  <a:pt x="9374" y="303"/>
                  <a:pt x="9367" y="292"/>
                </a:cubicBezTo>
                <a:cubicBezTo>
                  <a:pt x="9360" y="280"/>
                  <a:pt x="9364" y="264"/>
                  <a:pt x="9376" y="257"/>
                </a:cubicBezTo>
                <a:close/>
                <a:moveTo>
                  <a:pt x="9463" y="207"/>
                </a:moveTo>
                <a:lnTo>
                  <a:pt x="9463" y="207"/>
                </a:lnTo>
                <a:cubicBezTo>
                  <a:pt x="9475" y="200"/>
                  <a:pt x="9490" y="204"/>
                  <a:pt x="9497" y="216"/>
                </a:cubicBezTo>
                <a:cubicBezTo>
                  <a:pt x="9504" y="228"/>
                  <a:pt x="9500" y="243"/>
                  <a:pt x="9488" y="250"/>
                </a:cubicBezTo>
                <a:cubicBezTo>
                  <a:pt x="9476" y="257"/>
                  <a:pt x="9461" y="253"/>
                  <a:pt x="9454" y="242"/>
                </a:cubicBezTo>
                <a:cubicBezTo>
                  <a:pt x="9447" y="230"/>
                  <a:pt x="9451" y="214"/>
                  <a:pt x="9463" y="207"/>
                </a:cubicBezTo>
                <a:close/>
                <a:moveTo>
                  <a:pt x="9550" y="157"/>
                </a:moveTo>
                <a:lnTo>
                  <a:pt x="9550" y="157"/>
                </a:lnTo>
                <a:cubicBezTo>
                  <a:pt x="9562" y="150"/>
                  <a:pt x="9577" y="154"/>
                  <a:pt x="9584" y="166"/>
                </a:cubicBezTo>
                <a:cubicBezTo>
                  <a:pt x="9591" y="178"/>
                  <a:pt x="9587" y="193"/>
                  <a:pt x="9575" y="200"/>
                </a:cubicBezTo>
                <a:cubicBezTo>
                  <a:pt x="9563" y="207"/>
                  <a:pt x="9548" y="204"/>
                  <a:pt x="9541" y="192"/>
                </a:cubicBezTo>
                <a:cubicBezTo>
                  <a:pt x="9534" y="180"/>
                  <a:pt x="9538" y="164"/>
                  <a:pt x="9550" y="157"/>
                </a:cubicBezTo>
                <a:close/>
                <a:moveTo>
                  <a:pt x="9636" y="107"/>
                </a:moveTo>
                <a:lnTo>
                  <a:pt x="9636" y="107"/>
                </a:lnTo>
                <a:cubicBezTo>
                  <a:pt x="9648" y="100"/>
                  <a:pt x="9664" y="104"/>
                  <a:pt x="9671" y="116"/>
                </a:cubicBezTo>
                <a:cubicBezTo>
                  <a:pt x="9678" y="128"/>
                  <a:pt x="9674" y="143"/>
                  <a:pt x="9662" y="150"/>
                </a:cubicBezTo>
                <a:cubicBezTo>
                  <a:pt x="9650" y="157"/>
                  <a:pt x="9634" y="154"/>
                  <a:pt x="9627" y="142"/>
                </a:cubicBezTo>
                <a:cubicBezTo>
                  <a:pt x="9620" y="130"/>
                  <a:pt x="9624" y="114"/>
                  <a:pt x="9636" y="107"/>
                </a:cubicBezTo>
                <a:close/>
                <a:moveTo>
                  <a:pt x="9723" y="57"/>
                </a:moveTo>
                <a:lnTo>
                  <a:pt x="9723" y="57"/>
                </a:lnTo>
                <a:cubicBezTo>
                  <a:pt x="9735" y="50"/>
                  <a:pt x="9750" y="54"/>
                  <a:pt x="9757" y="66"/>
                </a:cubicBezTo>
                <a:cubicBezTo>
                  <a:pt x="9764" y="78"/>
                  <a:pt x="9760" y="93"/>
                  <a:pt x="9748" y="100"/>
                </a:cubicBezTo>
                <a:cubicBezTo>
                  <a:pt x="9736" y="107"/>
                  <a:pt x="9721" y="104"/>
                  <a:pt x="9714" y="92"/>
                </a:cubicBezTo>
                <a:cubicBezTo>
                  <a:pt x="9707" y="80"/>
                  <a:pt x="9711" y="64"/>
                  <a:pt x="9723" y="57"/>
                </a:cubicBezTo>
                <a:close/>
                <a:moveTo>
                  <a:pt x="9810" y="7"/>
                </a:moveTo>
                <a:lnTo>
                  <a:pt x="9810" y="7"/>
                </a:lnTo>
                <a:cubicBezTo>
                  <a:pt x="9822" y="0"/>
                  <a:pt x="9837" y="4"/>
                  <a:pt x="9844" y="16"/>
                </a:cubicBezTo>
                <a:cubicBezTo>
                  <a:pt x="9851" y="28"/>
                  <a:pt x="9847" y="43"/>
                  <a:pt x="9835" y="50"/>
                </a:cubicBezTo>
                <a:cubicBezTo>
                  <a:pt x="9823" y="58"/>
                  <a:pt x="9808" y="54"/>
                  <a:pt x="9801" y="42"/>
                </a:cubicBezTo>
                <a:cubicBezTo>
                  <a:pt x="9794" y="30"/>
                  <a:pt x="9798" y="14"/>
                  <a:pt x="9810" y="7"/>
                </a:cubicBezTo>
                <a:close/>
              </a:path>
            </a:pathLst>
          </a:custGeom>
          <a:solidFill>
            <a:srgbClr val="000000"/>
          </a:solidFill>
          <a:ln w="19050" cap="flat">
            <a:solidFill>
              <a:schemeClr val="hlink"/>
            </a:solidFill>
            <a:prstDash val="solid"/>
            <a:bevel/>
            <a:headEnd/>
            <a:tailEnd/>
          </a:ln>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4" name="Rectangle 17"/>
          <p:cNvSpPr>
            <a:spLocks noChangeArrowheads="1"/>
          </p:cNvSpPr>
          <p:nvPr/>
        </p:nvSpPr>
        <p:spPr bwMode="auto">
          <a:xfrm>
            <a:off x="9749567" y="4600007"/>
            <a:ext cx="6572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a:solidFill>
                  <a:srgbClr val="000000"/>
                </a:solidFill>
                <a:latin typeface="Huawei Sans" panose="020C0503030203020204" pitchFamily="34" charset="0"/>
                <a:cs typeface="Huawei Sans" panose="020C0503030203020204" pitchFamily="34" charset="0"/>
              </a:rPr>
              <a:t>Modo 1:1</a:t>
            </a:r>
          </a:p>
        </p:txBody>
      </p:sp>
      <p:sp>
        <p:nvSpPr>
          <p:cNvPr id="15" name="Oval 18"/>
          <p:cNvSpPr>
            <a:spLocks noChangeArrowheads="1"/>
          </p:cNvSpPr>
          <p:nvPr/>
        </p:nvSpPr>
        <p:spPr bwMode="auto">
          <a:xfrm>
            <a:off x="7820732" y="2916722"/>
            <a:ext cx="117475" cy="614363"/>
          </a:xfrm>
          <a:prstGeom prst="ellips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6" name="Oval 19"/>
          <p:cNvSpPr>
            <a:spLocks noChangeArrowheads="1"/>
          </p:cNvSpPr>
          <p:nvPr/>
        </p:nvSpPr>
        <p:spPr bwMode="auto">
          <a:xfrm>
            <a:off x="7820732" y="4410559"/>
            <a:ext cx="122238" cy="563563"/>
          </a:xfrm>
          <a:prstGeom prst="ellipse">
            <a:avLst/>
          </a:pr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eaLnBrk="1" fontAlgn="ctr" hangingPunct="1"/>
            <a:endParaRPr lang="en-US" altLang="zh-CN" sz="1200" dirty="0">
              <a:latin typeface="Huawei Sans" panose="020C0503030203020204" pitchFamily="34" charset="0"/>
              <a:cs typeface="Huawei Sans" panose="020C0503030203020204" pitchFamily="34" charset="0"/>
            </a:endParaRPr>
          </a:p>
        </p:txBody>
      </p:sp>
      <p:sp>
        <p:nvSpPr>
          <p:cNvPr id="17" name="Freeform 21"/>
          <p:cNvSpPr>
            <a:spLocks noEditPoints="1"/>
          </p:cNvSpPr>
          <p:nvPr/>
        </p:nvSpPr>
        <p:spPr bwMode="auto">
          <a:xfrm>
            <a:off x="7873120" y="3211997"/>
            <a:ext cx="1558925" cy="884238"/>
          </a:xfrm>
          <a:custGeom>
            <a:avLst/>
            <a:gdLst>
              <a:gd name="T0" fmla="*/ 9 w 9835"/>
              <a:gd name="T1" fmla="*/ 7 h 5324"/>
              <a:gd name="T2" fmla="*/ 28 w 9835"/>
              <a:gd name="T3" fmla="*/ 20 h 5324"/>
              <a:gd name="T4" fmla="*/ 46 w 9835"/>
              <a:gd name="T5" fmla="*/ 30 h 5324"/>
              <a:gd name="T6" fmla="*/ 67 w 9835"/>
              <a:gd name="T7" fmla="*/ 39 h 5324"/>
              <a:gd name="T8" fmla="*/ 83 w 9835"/>
              <a:gd name="T9" fmla="*/ 45 h 5324"/>
              <a:gd name="T10" fmla="*/ 101 w 9835"/>
              <a:gd name="T11" fmla="*/ 55 h 5324"/>
              <a:gd name="T12" fmla="*/ 110 w 9835"/>
              <a:gd name="T13" fmla="*/ 60 h 5324"/>
              <a:gd name="T14" fmla="*/ 124 w 9835"/>
              <a:gd name="T15" fmla="*/ 71 h 5324"/>
              <a:gd name="T16" fmla="*/ 142 w 9835"/>
              <a:gd name="T17" fmla="*/ 85 h 5324"/>
              <a:gd name="T18" fmla="*/ 160 w 9835"/>
              <a:gd name="T19" fmla="*/ 95 h 5324"/>
              <a:gd name="T20" fmla="*/ 181 w 9835"/>
              <a:gd name="T21" fmla="*/ 104 h 5324"/>
              <a:gd name="T22" fmla="*/ 198 w 9835"/>
              <a:gd name="T23" fmla="*/ 110 h 5324"/>
              <a:gd name="T24" fmla="*/ 215 w 9835"/>
              <a:gd name="T25" fmla="*/ 120 h 5324"/>
              <a:gd name="T26" fmla="*/ 224 w 9835"/>
              <a:gd name="T27" fmla="*/ 125 h 5324"/>
              <a:gd name="T28" fmla="*/ 238 w 9835"/>
              <a:gd name="T29" fmla="*/ 136 h 5324"/>
              <a:gd name="T30" fmla="*/ 257 w 9835"/>
              <a:gd name="T31" fmla="*/ 149 h 5324"/>
              <a:gd name="T32" fmla="*/ 274 w 9835"/>
              <a:gd name="T33" fmla="*/ 159 h 5324"/>
              <a:gd name="T34" fmla="*/ 295 w 9835"/>
              <a:gd name="T35" fmla="*/ 168 h 5324"/>
              <a:gd name="T36" fmla="*/ 312 w 9835"/>
              <a:gd name="T37" fmla="*/ 174 h 5324"/>
              <a:gd name="T38" fmla="*/ 329 w 9835"/>
              <a:gd name="T39" fmla="*/ 184 h 5324"/>
              <a:gd name="T40" fmla="*/ 338 w 9835"/>
              <a:gd name="T41" fmla="*/ 189 h 5324"/>
              <a:gd name="T42" fmla="*/ 352 w 9835"/>
              <a:gd name="T43" fmla="*/ 200 h 5324"/>
              <a:gd name="T44" fmla="*/ 371 w 9835"/>
              <a:gd name="T45" fmla="*/ 214 h 5324"/>
              <a:gd name="T46" fmla="*/ 389 w 9835"/>
              <a:gd name="T47" fmla="*/ 224 h 5324"/>
              <a:gd name="T48" fmla="*/ 410 w 9835"/>
              <a:gd name="T49" fmla="*/ 233 h 5324"/>
              <a:gd name="T50" fmla="*/ 426 w 9835"/>
              <a:gd name="T51" fmla="*/ 239 h 5324"/>
              <a:gd name="T52" fmla="*/ 444 w 9835"/>
              <a:gd name="T53" fmla="*/ 249 h 5324"/>
              <a:gd name="T54" fmla="*/ 453 w 9835"/>
              <a:gd name="T55" fmla="*/ 254 h 5324"/>
              <a:gd name="T56" fmla="*/ 467 w 9835"/>
              <a:gd name="T57" fmla="*/ 265 h 5324"/>
              <a:gd name="T58" fmla="*/ 485 w 9835"/>
              <a:gd name="T59" fmla="*/ 278 h 5324"/>
              <a:gd name="T60" fmla="*/ 503 w 9835"/>
              <a:gd name="T61" fmla="*/ 288 h 5324"/>
              <a:gd name="T62" fmla="*/ 524 w 9835"/>
              <a:gd name="T63" fmla="*/ 297 h 5324"/>
              <a:gd name="T64" fmla="*/ 541 w 9835"/>
              <a:gd name="T65" fmla="*/ 304 h 5324"/>
              <a:gd name="T66" fmla="*/ 558 w 9835"/>
              <a:gd name="T67" fmla="*/ 313 h 5324"/>
              <a:gd name="T68" fmla="*/ 567 w 9835"/>
              <a:gd name="T69" fmla="*/ 318 h 5324"/>
              <a:gd name="T70" fmla="*/ 581 w 9835"/>
              <a:gd name="T71" fmla="*/ 329 h 5324"/>
              <a:gd name="T72" fmla="*/ 600 w 9835"/>
              <a:gd name="T73" fmla="*/ 343 h 5324"/>
              <a:gd name="T74" fmla="*/ 617 w 9835"/>
              <a:gd name="T75" fmla="*/ 353 h 5324"/>
              <a:gd name="T76" fmla="*/ 638 w 9835"/>
              <a:gd name="T77" fmla="*/ 362 h 5324"/>
              <a:gd name="T78" fmla="*/ 655 w 9835"/>
              <a:gd name="T79" fmla="*/ 368 h 5324"/>
              <a:gd name="T80" fmla="*/ 672 w 9835"/>
              <a:gd name="T81" fmla="*/ 378 h 5324"/>
              <a:gd name="T82" fmla="*/ 681 w 9835"/>
              <a:gd name="T83" fmla="*/ 383 h 5324"/>
              <a:gd name="T84" fmla="*/ 696 w 9835"/>
              <a:gd name="T85" fmla="*/ 394 h 5324"/>
              <a:gd name="T86" fmla="*/ 714 w 9835"/>
              <a:gd name="T87" fmla="*/ 407 h 5324"/>
              <a:gd name="T88" fmla="*/ 732 w 9835"/>
              <a:gd name="T89" fmla="*/ 417 h 5324"/>
              <a:gd name="T90" fmla="*/ 753 w 9835"/>
              <a:gd name="T91" fmla="*/ 426 h 5324"/>
              <a:gd name="T92" fmla="*/ 769 w 9835"/>
              <a:gd name="T93" fmla="*/ 433 h 5324"/>
              <a:gd name="T94" fmla="*/ 787 w 9835"/>
              <a:gd name="T95" fmla="*/ 442 h 5324"/>
              <a:gd name="T96" fmla="*/ 796 w 9835"/>
              <a:gd name="T97" fmla="*/ 447 h 5324"/>
              <a:gd name="T98" fmla="*/ 810 w 9835"/>
              <a:gd name="T99" fmla="*/ 458 h 5324"/>
              <a:gd name="T100" fmla="*/ 828 w 9835"/>
              <a:gd name="T101" fmla="*/ 472 h 5324"/>
              <a:gd name="T102" fmla="*/ 846 w 9835"/>
              <a:gd name="T103" fmla="*/ 482 h 5324"/>
              <a:gd name="T104" fmla="*/ 867 w 9835"/>
              <a:gd name="T105" fmla="*/ 491 h 5324"/>
              <a:gd name="T106" fmla="*/ 884 w 9835"/>
              <a:gd name="T107" fmla="*/ 497 h 5324"/>
              <a:gd name="T108" fmla="*/ 901 w 9835"/>
              <a:gd name="T109" fmla="*/ 507 h 5324"/>
              <a:gd name="T110" fmla="*/ 910 w 9835"/>
              <a:gd name="T111" fmla="*/ 512 h 5324"/>
              <a:gd name="T112" fmla="*/ 924 w 9835"/>
              <a:gd name="T113" fmla="*/ 523 h 5324"/>
              <a:gd name="T114" fmla="*/ 943 w 9835"/>
              <a:gd name="T115" fmla="*/ 536 h 5324"/>
              <a:gd name="T116" fmla="*/ 960 w 9835"/>
              <a:gd name="T117" fmla="*/ 546 h 5324"/>
              <a:gd name="T118" fmla="*/ 981 w 9835"/>
              <a:gd name="T119" fmla="*/ 555 h 53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835" h="5324">
                <a:moveTo>
                  <a:pt x="41" y="7"/>
                </a:moveTo>
                <a:lnTo>
                  <a:pt x="41" y="7"/>
                </a:lnTo>
                <a:cubicBezTo>
                  <a:pt x="53" y="13"/>
                  <a:pt x="57" y="29"/>
                  <a:pt x="51" y="41"/>
                </a:cubicBezTo>
                <a:cubicBezTo>
                  <a:pt x="44" y="53"/>
                  <a:pt x="29" y="57"/>
                  <a:pt x="17" y="51"/>
                </a:cubicBezTo>
                <a:cubicBezTo>
                  <a:pt x="5" y="44"/>
                  <a:pt x="0" y="29"/>
                  <a:pt x="7" y="17"/>
                </a:cubicBezTo>
                <a:cubicBezTo>
                  <a:pt x="13" y="5"/>
                  <a:pt x="29" y="0"/>
                  <a:pt x="41" y="7"/>
                </a:cubicBezTo>
                <a:close/>
                <a:moveTo>
                  <a:pt x="129" y="54"/>
                </a:moveTo>
                <a:lnTo>
                  <a:pt x="129" y="54"/>
                </a:lnTo>
                <a:cubicBezTo>
                  <a:pt x="141" y="61"/>
                  <a:pt x="145" y="76"/>
                  <a:pt x="139" y="88"/>
                </a:cubicBezTo>
                <a:cubicBezTo>
                  <a:pt x="132" y="100"/>
                  <a:pt x="117" y="105"/>
                  <a:pt x="105" y="98"/>
                </a:cubicBezTo>
                <a:cubicBezTo>
                  <a:pt x="93" y="92"/>
                  <a:pt x="88" y="76"/>
                  <a:pt x="95" y="64"/>
                </a:cubicBezTo>
                <a:cubicBezTo>
                  <a:pt x="102" y="52"/>
                  <a:pt x="117" y="48"/>
                  <a:pt x="129" y="54"/>
                </a:cubicBezTo>
                <a:close/>
                <a:moveTo>
                  <a:pt x="217" y="102"/>
                </a:moveTo>
                <a:lnTo>
                  <a:pt x="217" y="102"/>
                </a:lnTo>
                <a:cubicBezTo>
                  <a:pt x="229" y="108"/>
                  <a:pt x="234" y="124"/>
                  <a:pt x="227" y="136"/>
                </a:cubicBezTo>
                <a:cubicBezTo>
                  <a:pt x="220" y="148"/>
                  <a:pt x="205" y="152"/>
                  <a:pt x="193" y="146"/>
                </a:cubicBezTo>
                <a:cubicBezTo>
                  <a:pt x="181" y="139"/>
                  <a:pt x="176" y="124"/>
                  <a:pt x="183" y="112"/>
                </a:cubicBezTo>
                <a:cubicBezTo>
                  <a:pt x="190" y="100"/>
                  <a:pt x="205" y="95"/>
                  <a:pt x="217" y="102"/>
                </a:cubicBezTo>
                <a:close/>
                <a:moveTo>
                  <a:pt x="305" y="149"/>
                </a:moveTo>
                <a:lnTo>
                  <a:pt x="305" y="149"/>
                </a:lnTo>
                <a:cubicBezTo>
                  <a:pt x="317" y="156"/>
                  <a:pt x="322" y="171"/>
                  <a:pt x="315" y="183"/>
                </a:cubicBezTo>
                <a:cubicBezTo>
                  <a:pt x="308" y="195"/>
                  <a:pt x="293" y="200"/>
                  <a:pt x="281" y="193"/>
                </a:cubicBezTo>
                <a:cubicBezTo>
                  <a:pt x="269" y="186"/>
                  <a:pt x="264" y="171"/>
                  <a:pt x="271" y="159"/>
                </a:cubicBezTo>
                <a:cubicBezTo>
                  <a:pt x="278" y="147"/>
                  <a:pt x="293" y="143"/>
                  <a:pt x="305" y="149"/>
                </a:cubicBezTo>
                <a:close/>
                <a:moveTo>
                  <a:pt x="393" y="197"/>
                </a:moveTo>
                <a:lnTo>
                  <a:pt x="393" y="197"/>
                </a:lnTo>
                <a:cubicBezTo>
                  <a:pt x="405" y="203"/>
                  <a:pt x="410" y="218"/>
                  <a:pt x="403" y="231"/>
                </a:cubicBezTo>
                <a:cubicBezTo>
                  <a:pt x="397" y="243"/>
                  <a:pt x="381" y="247"/>
                  <a:pt x="369" y="241"/>
                </a:cubicBezTo>
                <a:cubicBezTo>
                  <a:pt x="357" y="234"/>
                  <a:pt x="353" y="219"/>
                  <a:pt x="359" y="207"/>
                </a:cubicBezTo>
                <a:cubicBezTo>
                  <a:pt x="366" y="194"/>
                  <a:pt x="381" y="190"/>
                  <a:pt x="393" y="197"/>
                </a:cubicBezTo>
                <a:close/>
                <a:moveTo>
                  <a:pt x="481" y="244"/>
                </a:moveTo>
                <a:lnTo>
                  <a:pt x="481" y="244"/>
                </a:lnTo>
                <a:cubicBezTo>
                  <a:pt x="493" y="251"/>
                  <a:pt x="498" y="266"/>
                  <a:pt x="491" y="278"/>
                </a:cubicBezTo>
                <a:cubicBezTo>
                  <a:pt x="485" y="290"/>
                  <a:pt x="469" y="295"/>
                  <a:pt x="457" y="288"/>
                </a:cubicBezTo>
                <a:cubicBezTo>
                  <a:pt x="445" y="281"/>
                  <a:pt x="441" y="266"/>
                  <a:pt x="447" y="254"/>
                </a:cubicBezTo>
                <a:cubicBezTo>
                  <a:pt x="454" y="242"/>
                  <a:pt x="469" y="237"/>
                  <a:pt x="481" y="244"/>
                </a:cubicBezTo>
                <a:close/>
                <a:moveTo>
                  <a:pt x="569" y="292"/>
                </a:moveTo>
                <a:lnTo>
                  <a:pt x="569" y="292"/>
                </a:lnTo>
                <a:cubicBezTo>
                  <a:pt x="581" y="298"/>
                  <a:pt x="586" y="313"/>
                  <a:pt x="579" y="325"/>
                </a:cubicBezTo>
                <a:cubicBezTo>
                  <a:pt x="573" y="338"/>
                  <a:pt x="557" y="342"/>
                  <a:pt x="545" y="335"/>
                </a:cubicBezTo>
                <a:cubicBezTo>
                  <a:pt x="533" y="329"/>
                  <a:pt x="529" y="314"/>
                  <a:pt x="535" y="301"/>
                </a:cubicBezTo>
                <a:cubicBezTo>
                  <a:pt x="542" y="289"/>
                  <a:pt x="557" y="285"/>
                  <a:pt x="569" y="292"/>
                </a:cubicBezTo>
                <a:close/>
                <a:moveTo>
                  <a:pt x="657" y="339"/>
                </a:moveTo>
                <a:lnTo>
                  <a:pt x="657" y="339"/>
                </a:lnTo>
                <a:cubicBezTo>
                  <a:pt x="670" y="346"/>
                  <a:pt x="674" y="361"/>
                  <a:pt x="667" y="373"/>
                </a:cubicBezTo>
                <a:cubicBezTo>
                  <a:pt x="661" y="385"/>
                  <a:pt x="646" y="389"/>
                  <a:pt x="633" y="383"/>
                </a:cubicBezTo>
                <a:cubicBezTo>
                  <a:pt x="621" y="376"/>
                  <a:pt x="617" y="361"/>
                  <a:pt x="623" y="349"/>
                </a:cubicBezTo>
                <a:cubicBezTo>
                  <a:pt x="630" y="337"/>
                  <a:pt x="645" y="332"/>
                  <a:pt x="657" y="339"/>
                </a:cubicBezTo>
                <a:close/>
                <a:moveTo>
                  <a:pt x="745" y="386"/>
                </a:moveTo>
                <a:lnTo>
                  <a:pt x="745" y="386"/>
                </a:lnTo>
                <a:cubicBezTo>
                  <a:pt x="758" y="393"/>
                  <a:pt x="762" y="408"/>
                  <a:pt x="755" y="420"/>
                </a:cubicBezTo>
                <a:cubicBezTo>
                  <a:pt x="749" y="432"/>
                  <a:pt x="734" y="437"/>
                  <a:pt x="722" y="430"/>
                </a:cubicBezTo>
                <a:cubicBezTo>
                  <a:pt x="709" y="424"/>
                  <a:pt x="705" y="408"/>
                  <a:pt x="712" y="396"/>
                </a:cubicBezTo>
                <a:cubicBezTo>
                  <a:pt x="718" y="384"/>
                  <a:pt x="733" y="380"/>
                  <a:pt x="745" y="386"/>
                </a:cubicBezTo>
                <a:close/>
                <a:moveTo>
                  <a:pt x="834" y="434"/>
                </a:moveTo>
                <a:lnTo>
                  <a:pt x="834" y="434"/>
                </a:lnTo>
                <a:cubicBezTo>
                  <a:pt x="846" y="440"/>
                  <a:pt x="850" y="456"/>
                  <a:pt x="844" y="468"/>
                </a:cubicBezTo>
                <a:cubicBezTo>
                  <a:pt x="837" y="480"/>
                  <a:pt x="822" y="484"/>
                  <a:pt x="810" y="478"/>
                </a:cubicBezTo>
                <a:cubicBezTo>
                  <a:pt x="797" y="471"/>
                  <a:pt x="793" y="456"/>
                  <a:pt x="800" y="444"/>
                </a:cubicBezTo>
                <a:cubicBezTo>
                  <a:pt x="806" y="432"/>
                  <a:pt x="821" y="427"/>
                  <a:pt x="834" y="434"/>
                </a:cubicBezTo>
                <a:close/>
                <a:moveTo>
                  <a:pt x="922" y="481"/>
                </a:moveTo>
                <a:lnTo>
                  <a:pt x="922" y="481"/>
                </a:lnTo>
                <a:cubicBezTo>
                  <a:pt x="934" y="488"/>
                  <a:pt x="938" y="503"/>
                  <a:pt x="932" y="515"/>
                </a:cubicBezTo>
                <a:cubicBezTo>
                  <a:pt x="925" y="527"/>
                  <a:pt x="910" y="532"/>
                  <a:pt x="898" y="525"/>
                </a:cubicBezTo>
                <a:cubicBezTo>
                  <a:pt x="886" y="519"/>
                  <a:pt x="881" y="503"/>
                  <a:pt x="888" y="491"/>
                </a:cubicBezTo>
                <a:cubicBezTo>
                  <a:pt x="894" y="479"/>
                  <a:pt x="909" y="475"/>
                  <a:pt x="922" y="481"/>
                </a:cubicBezTo>
                <a:close/>
                <a:moveTo>
                  <a:pt x="1010" y="529"/>
                </a:moveTo>
                <a:lnTo>
                  <a:pt x="1010" y="529"/>
                </a:lnTo>
                <a:cubicBezTo>
                  <a:pt x="1022" y="535"/>
                  <a:pt x="1026" y="551"/>
                  <a:pt x="1020" y="563"/>
                </a:cubicBezTo>
                <a:cubicBezTo>
                  <a:pt x="1013" y="575"/>
                  <a:pt x="998" y="579"/>
                  <a:pt x="986" y="573"/>
                </a:cubicBezTo>
                <a:cubicBezTo>
                  <a:pt x="974" y="566"/>
                  <a:pt x="969" y="551"/>
                  <a:pt x="976" y="539"/>
                </a:cubicBezTo>
                <a:cubicBezTo>
                  <a:pt x="982" y="527"/>
                  <a:pt x="998" y="522"/>
                  <a:pt x="1010" y="529"/>
                </a:cubicBezTo>
                <a:close/>
                <a:moveTo>
                  <a:pt x="1098" y="576"/>
                </a:moveTo>
                <a:lnTo>
                  <a:pt x="1098" y="576"/>
                </a:lnTo>
                <a:cubicBezTo>
                  <a:pt x="1110" y="583"/>
                  <a:pt x="1114" y="598"/>
                  <a:pt x="1108" y="610"/>
                </a:cubicBezTo>
                <a:cubicBezTo>
                  <a:pt x="1101" y="622"/>
                  <a:pt x="1086" y="627"/>
                  <a:pt x="1074" y="620"/>
                </a:cubicBezTo>
                <a:cubicBezTo>
                  <a:pt x="1062" y="613"/>
                  <a:pt x="1057" y="598"/>
                  <a:pt x="1064" y="586"/>
                </a:cubicBezTo>
                <a:cubicBezTo>
                  <a:pt x="1070" y="574"/>
                  <a:pt x="1086" y="570"/>
                  <a:pt x="1098" y="576"/>
                </a:cubicBezTo>
                <a:close/>
                <a:moveTo>
                  <a:pt x="1186" y="624"/>
                </a:moveTo>
                <a:lnTo>
                  <a:pt x="1186" y="624"/>
                </a:lnTo>
                <a:cubicBezTo>
                  <a:pt x="1198" y="630"/>
                  <a:pt x="1202" y="645"/>
                  <a:pt x="1196" y="658"/>
                </a:cubicBezTo>
                <a:cubicBezTo>
                  <a:pt x="1189" y="670"/>
                  <a:pt x="1174" y="674"/>
                  <a:pt x="1162" y="668"/>
                </a:cubicBezTo>
                <a:lnTo>
                  <a:pt x="1162" y="667"/>
                </a:lnTo>
                <a:cubicBezTo>
                  <a:pt x="1150" y="661"/>
                  <a:pt x="1145" y="646"/>
                  <a:pt x="1152" y="634"/>
                </a:cubicBezTo>
                <a:cubicBezTo>
                  <a:pt x="1159" y="621"/>
                  <a:pt x="1174" y="617"/>
                  <a:pt x="1186" y="624"/>
                </a:cubicBezTo>
                <a:close/>
                <a:moveTo>
                  <a:pt x="1274" y="671"/>
                </a:moveTo>
                <a:lnTo>
                  <a:pt x="1274" y="671"/>
                </a:lnTo>
                <a:cubicBezTo>
                  <a:pt x="1286" y="678"/>
                  <a:pt x="1291" y="693"/>
                  <a:pt x="1284" y="705"/>
                </a:cubicBezTo>
                <a:cubicBezTo>
                  <a:pt x="1277" y="717"/>
                  <a:pt x="1262" y="722"/>
                  <a:pt x="1250" y="715"/>
                </a:cubicBezTo>
                <a:cubicBezTo>
                  <a:pt x="1238" y="708"/>
                  <a:pt x="1233" y="693"/>
                  <a:pt x="1240" y="681"/>
                </a:cubicBezTo>
                <a:cubicBezTo>
                  <a:pt x="1247" y="669"/>
                  <a:pt x="1262" y="664"/>
                  <a:pt x="1274" y="671"/>
                </a:cubicBezTo>
                <a:close/>
                <a:moveTo>
                  <a:pt x="1362" y="718"/>
                </a:moveTo>
                <a:lnTo>
                  <a:pt x="1362" y="719"/>
                </a:lnTo>
                <a:cubicBezTo>
                  <a:pt x="1374" y="725"/>
                  <a:pt x="1379" y="740"/>
                  <a:pt x="1372" y="752"/>
                </a:cubicBezTo>
                <a:cubicBezTo>
                  <a:pt x="1365" y="765"/>
                  <a:pt x="1350" y="769"/>
                  <a:pt x="1338" y="762"/>
                </a:cubicBezTo>
                <a:cubicBezTo>
                  <a:pt x="1326" y="756"/>
                  <a:pt x="1322" y="741"/>
                  <a:pt x="1328" y="728"/>
                </a:cubicBezTo>
                <a:cubicBezTo>
                  <a:pt x="1335" y="716"/>
                  <a:pt x="1350" y="712"/>
                  <a:pt x="1362" y="718"/>
                </a:cubicBezTo>
                <a:close/>
                <a:moveTo>
                  <a:pt x="1450" y="766"/>
                </a:moveTo>
                <a:lnTo>
                  <a:pt x="1450" y="766"/>
                </a:lnTo>
                <a:cubicBezTo>
                  <a:pt x="1462" y="773"/>
                  <a:pt x="1467" y="788"/>
                  <a:pt x="1460" y="800"/>
                </a:cubicBezTo>
                <a:cubicBezTo>
                  <a:pt x="1454" y="812"/>
                  <a:pt x="1438" y="816"/>
                  <a:pt x="1426" y="810"/>
                </a:cubicBezTo>
                <a:cubicBezTo>
                  <a:pt x="1414" y="803"/>
                  <a:pt x="1410" y="788"/>
                  <a:pt x="1416" y="776"/>
                </a:cubicBezTo>
                <a:cubicBezTo>
                  <a:pt x="1423" y="764"/>
                  <a:pt x="1438" y="759"/>
                  <a:pt x="1450" y="766"/>
                </a:cubicBezTo>
                <a:close/>
                <a:moveTo>
                  <a:pt x="1538" y="813"/>
                </a:moveTo>
                <a:lnTo>
                  <a:pt x="1538" y="813"/>
                </a:lnTo>
                <a:cubicBezTo>
                  <a:pt x="1550" y="820"/>
                  <a:pt x="1555" y="835"/>
                  <a:pt x="1548" y="847"/>
                </a:cubicBezTo>
                <a:cubicBezTo>
                  <a:pt x="1542" y="859"/>
                  <a:pt x="1526" y="864"/>
                  <a:pt x="1514" y="857"/>
                </a:cubicBezTo>
                <a:cubicBezTo>
                  <a:pt x="1502" y="851"/>
                  <a:pt x="1498" y="835"/>
                  <a:pt x="1504" y="823"/>
                </a:cubicBezTo>
                <a:cubicBezTo>
                  <a:pt x="1511" y="811"/>
                  <a:pt x="1526" y="807"/>
                  <a:pt x="1538" y="813"/>
                </a:cubicBezTo>
                <a:close/>
                <a:moveTo>
                  <a:pt x="1626" y="861"/>
                </a:moveTo>
                <a:lnTo>
                  <a:pt x="1626" y="861"/>
                </a:lnTo>
                <a:cubicBezTo>
                  <a:pt x="1638" y="867"/>
                  <a:pt x="1643" y="883"/>
                  <a:pt x="1636" y="895"/>
                </a:cubicBezTo>
                <a:cubicBezTo>
                  <a:pt x="1630" y="907"/>
                  <a:pt x="1615" y="911"/>
                  <a:pt x="1602" y="905"/>
                </a:cubicBezTo>
                <a:cubicBezTo>
                  <a:pt x="1590" y="898"/>
                  <a:pt x="1586" y="883"/>
                  <a:pt x="1592" y="871"/>
                </a:cubicBezTo>
                <a:cubicBezTo>
                  <a:pt x="1599" y="859"/>
                  <a:pt x="1614" y="854"/>
                  <a:pt x="1626" y="861"/>
                </a:cubicBezTo>
                <a:close/>
                <a:moveTo>
                  <a:pt x="1714" y="908"/>
                </a:moveTo>
                <a:lnTo>
                  <a:pt x="1714" y="908"/>
                </a:lnTo>
                <a:cubicBezTo>
                  <a:pt x="1727" y="915"/>
                  <a:pt x="1731" y="930"/>
                  <a:pt x="1724" y="942"/>
                </a:cubicBezTo>
                <a:cubicBezTo>
                  <a:pt x="1718" y="954"/>
                  <a:pt x="1703" y="959"/>
                  <a:pt x="1690" y="952"/>
                </a:cubicBezTo>
                <a:cubicBezTo>
                  <a:pt x="1678" y="946"/>
                  <a:pt x="1674" y="930"/>
                  <a:pt x="1680" y="918"/>
                </a:cubicBezTo>
                <a:cubicBezTo>
                  <a:pt x="1687" y="906"/>
                  <a:pt x="1702" y="902"/>
                  <a:pt x="1714" y="908"/>
                </a:cubicBezTo>
                <a:close/>
                <a:moveTo>
                  <a:pt x="1802" y="956"/>
                </a:moveTo>
                <a:lnTo>
                  <a:pt x="1802" y="956"/>
                </a:lnTo>
                <a:cubicBezTo>
                  <a:pt x="1815" y="962"/>
                  <a:pt x="1819" y="978"/>
                  <a:pt x="1812" y="990"/>
                </a:cubicBezTo>
                <a:cubicBezTo>
                  <a:pt x="1806" y="1002"/>
                  <a:pt x="1791" y="1006"/>
                  <a:pt x="1779" y="1000"/>
                </a:cubicBezTo>
                <a:cubicBezTo>
                  <a:pt x="1766" y="993"/>
                  <a:pt x="1762" y="978"/>
                  <a:pt x="1769" y="966"/>
                </a:cubicBezTo>
                <a:cubicBezTo>
                  <a:pt x="1775" y="954"/>
                  <a:pt x="1790" y="949"/>
                  <a:pt x="1802" y="956"/>
                </a:cubicBezTo>
                <a:close/>
                <a:moveTo>
                  <a:pt x="1891" y="1003"/>
                </a:moveTo>
                <a:lnTo>
                  <a:pt x="1891" y="1003"/>
                </a:lnTo>
                <a:cubicBezTo>
                  <a:pt x="1903" y="1010"/>
                  <a:pt x="1907" y="1025"/>
                  <a:pt x="1901" y="1037"/>
                </a:cubicBezTo>
                <a:cubicBezTo>
                  <a:pt x="1894" y="1049"/>
                  <a:pt x="1879" y="1054"/>
                  <a:pt x="1867" y="1047"/>
                </a:cubicBezTo>
                <a:cubicBezTo>
                  <a:pt x="1854" y="1040"/>
                  <a:pt x="1850" y="1025"/>
                  <a:pt x="1857" y="1013"/>
                </a:cubicBezTo>
                <a:cubicBezTo>
                  <a:pt x="1863" y="1001"/>
                  <a:pt x="1878" y="997"/>
                  <a:pt x="1891" y="1003"/>
                </a:cubicBezTo>
                <a:close/>
                <a:moveTo>
                  <a:pt x="1979" y="1051"/>
                </a:moveTo>
                <a:lnTo>
                  <a:pt x="1979" y="1051"/>
                </a:lnTo>
                <a:cubicBezTo>
                  <a:pt x="1991" y="1057"/>
                  <a:pt x="1995" y="1072"/>
                  <a:pt x="1989" y="1085"/>
                </a:cubicBezTo>
                <a:cubicBezTo>
                  <a:pt x="1982" y="1097"/>
                  <a:pt x="1967" y="1101"/>
                  <a:pt x="1955" y="1095"/>
                </a:cubicBezTo>
                <a:lnTo>
                  <a:pt x="1955" y="1094"/>
                </a:lnTo>
                <a:cubicBezTo>
                  <a:pt x="1943" y="1088"/>
                  <a:pt x="1938" y="1073"/>
                  <a:pt x="1945" y="1061"/>
                </a:cubicBezTo>
                <a:cubicBezTo>
                  <a:pt x="1951" y="1048"/>
                  <a:pt x="1967" y="1044"/>
                  <a:pt x="1979" y="1051"/>
                </a:cubicBezTo>
                <a:close/>
                <a:moveTo>
                  <a:pt x="2067" y="1098"/>
                </a:moveTo>
                <a:lnTo>
                  <a:pt x="2067" y="1098"/>
                </a:lnTo>
                <a:cubicBezTo>
                  <a:pt x="2079" y="1105"/>
                  <a:pt x="2083" y="1120"/>
                  <a:pt x="2077" y="1132"/>
                </a:cubicBezTo>
                <a:cubicBezTo>
                  <a:pt x="2070" y="1144"/>
                  <a:pt x="2055" y="1149"/>
                  <a:pt x="2043" y="1142"/>
                </a:cubicBezTo>
                <a:cubicBezTo>
                  <a:pt x="2031" y="1135"/>
                  <a:pt x="2026" y="1120"/>
                  <a:pt x="2033" y="1108"/>
                </a:cubicBezTo>
                <a:cubicBezTo>
                  <a:pt x="2039" y="1096"/>
                  <a:pt x="2055" y="1091"/>
                  <a:pt x="2067" y="1098"/>
                </a:cubicBezTo>
                <a:close/>
                <a:moveTo>
                  <a:pt x="2155" y="1145"/>
                </a:moveTo>
                <a:lnTo>
                  <a:pt x="2155" y="1145"/>
                </a:lnTo>
                <a:cubicBezTo>
                  <a:pt x="2167" y="1152"/>
                  <a:pt x="2171" y="1167"/>
                  <a:pt x="2165" y="1179"/>
                </a:cubicBezTo>
                <a:cubicBezTo>
                  <a:pt x="2158" y="1192"/>
                  <a:pt x="2143" y="1196"/>
                  <a:pt x="2131" y="1189"/>
                </a:cubicBezTo>
                <a:cubicBezTo>
                  <a:pt x="2119" y="1183"/>
                  <a:pt x="2114" y="1168"/>
                  <a:pt x="2121" y="1155"/>
                </a:cubicBezTo>
                <a:cubicBezTo>
                  <a:pt x="2127" y="1143"/>
                  <a:pt x="2143" y="1139"/>
                  <a:pt x="2155" y="1145"/>
                </a:cubicBezTo>
                <a:close/>
                <a:moveTo>
                  <a:pt x="2243" y="1193"/>
                </a:moveTo>
                <a:lnTo>
                  <a:pt x="2243" y="1193"/>
                </a:lnTo>
                <a:cubicBezTo>
                  <a:pt x="2255" y="1200"/>
                  <a:pt x="2260" y="1215"/>
                  <a:pt x="2253" y="1227"/>
                </a:cubicBezTo>
                <a:cubicBezTo>
                  <a:pt x="2246" y="1239"/>
                  <a:pt x="2231" y="1243"/>
                  <a:pt x="2219" y="1237"/>
                </a:cubicBezTo>
                <a:cubicBezTo>
                  <a:pt x="2207" y="1230"/>
                  <a:pt x="2202" y="1215"/>
                  <a:pt x="2209" y="1203"/>
                </a:cubicBezTo>
                <a:cubicBezTo>
                  <a:pt x="2216" y="1191"/>
                  <a:pt x="2231" y="1186"/>
                  <a:pt x="2243" y="1193"/>
                </a:cubicBezTo>
                <a:close/>
                <a:moveTo>
                  <a:pt x="2331" y="1240"/>
                </a:moveTo>
                <a:lnTo>
                  <a:pt x="2331" y="1240"/>
                </a:lnTo>
                <a:cubicBezTo>
                  <a:pt x="2343" y="1247"/>
                  <a:pt x="2348" y="1262"/>
                  <a:pt x="2341" y="1274"/>
                </a:cubicBezTo>
                <a:cubicBezTo>
                  <a:pt x="2334" y="1286"/>
                  <a:pt x="2319" y="1291"/>
                  <a:pt x="2307" y="1284"/>
                </a:cubicBezTo>
                <a:cubicBezTo>
                  <a:pt x="2295" y="1278"/>
                  <a:pt x="2290" y="1262"/>
                  <a:pt x="2297" y="1250"/>
                </a:cubicBezTo>
                <a:cubicBezTo>
                  <a:pt x="2304" y="1238"/>
                  <a:pt x="2319" y="1234"/>
                  <a:pt x="2331" y="1240"/>
                </a:cubicBezTo>
                <a:close/>
                <a:moveTo>
                  <a:pt x="2419" y="1288"/>
                </a:moveTo>
                <a:lnTo>
                  <a:pt x="2419" y="1288"/>
                </a:lnTo>
                <a:cubicBezTo>
                  <a:pt x="2431" y="1294"/>
                  <a:pt x="2436" y="1310"/>
                  <a:pt x="2429" y="1322"/>
                </a:cubicBezTo>
                <a:cubicBezTo>
                  <a:pt x="2422" y="1334"/>
                  <a:pt x="2407" y="1338"/>
                  <a:pt x="2395" y="1332"/>
                </a:cubicBezTo>
                <a:cubicBezTo>
                  <a:pt x="2383" y="1325"/>
                  <a:pt x="2379" y="1310"/>
                  <a:pt x="2385" y="1298"/>
                </a:cubicBezTo>
                <a:cubicBezTo>
                  <a:pt x="2392" y="1286"/>
                  <a:pt x="2407" y="1281"/>
                  <a:pt x="2419" y="1288"/>
                </a:cubicBezTo>
                <a:close/>
                <a:moveTo>
                  <a:pt x="2507" y="1335"/>
                </a:moveTo>
                <a:lnTo>
                  <a:pt x="2507" y="1335"/>
                </a:lnTo>
                <a:cubicBezTo>
                  <a:pt x="2519" y="1342"/>
                  <a:pt x="2524" y="1357"/>
                  <a:pt x="2517" y="1369"/>
                </a:cubicBezTo>
                <a:cubicBezTo>
                  <a:pt x="2511" y="1381"/>
                  <a:pt x="2495" y="1386"/>
                  <a:pt x="2483" y="1379"/>
                </a:cubicBezTo>
                <a:cubicBezTo>
                  <a:pt x="2471" y="1373"/>
                  <a:pt x="2467" y="1357"/>
                  <a:pt x="2473" y="1345"/>
                </a:cubicBezTo>
                <a:cubicBezTo>
                  <a:pt x="2480" y="1333"/>
                  <a:pt x="2495" y="1329"/>
                  <a:pt x="2507" y="1335"/>
                </a:cubicBezTo>
                <a:close/>
                <a:moveTo>
                  <a:pt x="2595" y="1383"/>
                </a:moveTo>
                <a:lnTo>
                  <a:pt x="2595" y="1383"/>
                </a:lnTo>
                <a:cubicBezTo>
                  <a:pt x="2607" y="1389"/>
                  <a:pt x="2612" y="1405"/>
                  <a:pt x="2605" y="1417"/>
                </a:cubicBezTo>
                <a:cubicBezTo>
                  <a:pt x="2599" y="1429"/>
                  <a:pt x="2583" y="1433"/>
                  <a:pt x="2571" y="1427"/>
                </a:cubicBezTo>
                <a:cubicBezTo>
                  <a:pt x="2559" y="1420"/>
                  <a:pt x="2555" y="1405"/>
                  <a:pt x="2561" y="1393"/>
                </a:cubicBezTo>
                <a:cubicBezTo>
                  <a:pt x="2568" y="1381"/>
                  <a:pt x="2583" y="1376"/>
                  <a:pt x="2595" y="1383"/>
                </a:cubicBezTo>
                <a:close/>
                <a:moveTo>
                  <a:pt x="2683" y="1430"/>
                </a:moveTo>
                <a:lnTo>
                  <a:pt x="2683" y="1430"/>
                </a:lnTo>
                <a:cubicBezTo>
                  <a:pt x="2695" y="1437"/>
                  <a:pt x="2700" y="1452"/>
                  <a:pt x="2693" y="1464"/>
                </a:cubicBezTo>
                <a:cubicBezTo>
                  <a:pt x="2687" y="1476"/>
                  <a:pt x="2672" y="1481"/>
                  <a:pt x="2659" y="1474"/>
                </a:cubicBezTo>
                <a:cubicBezTo>
                  <a:pt x="2647" y="1467"/>
                  <a:pt x="2643" y="1452"/>
                  <a:pt x="2649" y="1440"/>
                </a:cubicBezTo>
                <a:cubicBezTo>
                  <a:pt x="2656" y="1428"/>
                  <a:pt x="2671" y="1424"/>
                  <a:pt x="2683" y="1430"/>
                </a:cubicBezTo>
                <a:close/>
                <a:moveTo>
                  <a:pt x="2771" y="1478"/>
                </a:moveTo>
                <a:lnTo>
                  <a:pt x="2771" y="1478"/>
                </a:lnTo>
                <a:cubicBezTo>
                  <a:pt x="2784" y="1484"/>
                  <a:pt x="2788" y="1499"/>
                  <a:pt x="2781" y="1512"/>
                </a:cubicBezTo>
                <a:cubicBezTo>
                  <a:pt x="2775" y="1524"/>
                  <a:pt x="2760" y="1528"/>
                  <a:pt x="2747" y="1521"/>
                </a:cubicBezTo>
                <a:cubicBezTo>
                  <a:pt x="2735" y="1515"/>
                  <a:pt x="2731" y="1500"/>
                  <a:pt x="2737" y="1488"/>
                </a:cubicBezTo>
                <a:cubicBezTo>
                  <a:pt x="2744" y="1475"/>
                  <a:pt x="2759" y="1471"/>
                  <a:pt x="2771" y="1478"/>
                </a:cubicBezTo>
                <a:close/>
                <a:moveTo>
                  <a:pt x="2859" y="1525"/>
                </a:moveTo>
                <a:lnTo>
                  <a:pt x="2860" y="1525"/>
                </a:lnTo>
                <a:cubicBezTo>
                  <a:pt x="2872" y="1532"/>
                  <a:pt x="2876" y="1547"/>
                  <a:pt x="2870" y="1559"/>
                </a:cubicBezTo>
                <a:cubicBezTo>
                  <a:pt x="2863" y="1571"/>
                  <a:pt x="2848" y="1576"/>
                  <a:pt x="2836" y="1569"/>
                </a:cubicBezTo>
                <a:cubicBezTo>
                  <a:pt x="2823" y="1562"/>
                  <a:pt x="2819" y="1547"/>
                  <a:pt x="2826" y="1535"/>
                </a:cubicBezTo>
                <a:cubicBezTo>
                  <a:pt x="2832" y="1523"/>
                  <a:pt x="2847" y="1518"/>
                  <a:pt x="2859" y="1525"/>
                </a:cubicBezTo>
                <a:close/>
                <a:moveTo>
                  <a:pt x="2948" y="1572"/>
                </a:moveTo>
                <a:lnTo>
                  <a:pt x="2948" y="1572"/>
                </a:lnTo>
                <a:cubicBezTo>
                  <a:pt x="2960" y="1579"/>
                  <a:pt x="2964" y="1594"/>
                  <a:pt x="2958" y="1606"/>
                </a:cubicBezTo>
                <a:cubicBezTo>
                  <a:pt x="2951" y="1619"/>
                  <a:pt x="2936" y="1623"/>
                  <a:pt x="2924" y="1616"/>
                </a:cubicBezTo>
                <a:cubicBezTo>
                  <a:pt x="2912" y="1610"/>
                  <a:pt x="2907" y="1595"/>
                  <a:pt x="2914" y="1582"/>
                </a:cubicBezTo>
                <a:cubicBezTo>
                  <a:pt x="2920" y="1570"/>
                  <a:pt x="2935" y="1566"/>
                  <a:pt x="2948" y="1572"/>
                </a:cubicBezTo>
                <a:close/>
                <a:moveTo>
                  <a:pt x="3036" y="1620"/>
                </a:moveTo>
                <a:lnTo>
                  <a:pt x="3036" y="1620"/>
                </a:lnTo>
                <a:cubicBezTo>
                  <a:pt x="3048" y="1627"/>
                  <a:pt x="3052" y="1642"/>
                  <a:pt x="3046" y="1654"/>
                </a:cubicBezTo>
                <a:cubicBezTo>
                  <a:pt x="3039" y="1666"/>
                  <a:pt x="3024" y="1670"/>
                  <a:pt x="3012" y="1664"/>
                </a:cubicBezTo>
                <a:cubicBezTo>
                  <a:pt x="3000" y="1657"/>
                  <a:pt x="2995" y="1642"/>
                  <a:pt x="3002" y="1630"/>
                </a:cubicBezTo>
                <a:cubicBezTo>
                  <a:pt x="3008" y="1618"/>
                  <a:pt x="3024" y="1613"/>
                  <a:pt x="3036" y="1620"/>
                </a:cubicBezTo>
                <a:close/>
                <a:moveTo>
                  <a:pt x="3124" y="1667"/>
                </a:moveTo>
                <a:lnTo>
                  <a:pt x="3124" y="1667"/>
                </a:lnTo>
                <a:cubicBezTo>
                  <a:pt x="3136" y="1674"/>
                  <a:pt x="3140" y="1689"/>
                  <a:pt x="3134" y="1701"/>
                </a:cubicBezTo>
                <a:cubicBezTo>
                  <a:pt x="3127" y="1713"/>
                  <a:pt x="3112" y="1718"/>
                  <a:pt x="3100" y="1711"/>
                </a:cubicBezTo>
                <a:cubicBezTo>
                  <a:pt x="3088" y="1705"/>
                  <a:pt x="3083" y="1689"/>
                  <a:pt x="3090" y="1677"/>
                </a:cubicBezTo>
                <a:cubicBezTo>
                  <a:pt x="3096" y="1665"/>
                  <a:pt x="3112" y="1661"/>
                  <a:pt x="3124" y="1667"/>
                </a:cubicBezTo>
                <a:close/>
                <a:moveTo>
                  <a:pt x="3212" y="1715"/>
                </a:moveTo>
                <a:lnTo>
                  <a:pt x="3212" y="1715"/>
                </a:lnTo>
                <a:cubicBezTo>
                  <a:pt x="3224" y="1721"/>
                  <a:pt x="3228" y="1737"/>
                  <a:pt x="3222" y="1749"/>
                </a:cubicBezTo>
                <a:cubicBezTo>
                  <a:pt x="3215" y="1761"/>
                  <a:pt x="3200" y="1765"/>
                  <a:pt x="3188" y="1759"/>
                </a:cubicBezTo>
                <a:cubicBezTo>
                  <a:pt x="3176" y="1752"/>
                  <a:pt x="3171" y="1737"/>
                  <a:pt x="3178" y="1725"/>
                </a:cubicBezTo>
                <a:cubicBezTo>
                  <a:pt x="3185" y="1713"/>
                  <a:pt x="3200" y="1708"/>
                  <a:pt x="3212" y="1715"/>
                </a:cubicBezTo>
                <a:close/>
                <a:moveTo>
                  <a:pt x="3300" y="1762"/>
                </a:moveTo>
                <a:lnTo>
                  <a:pt x="3300" y="1762"/>
                </a:lnTo>
                <a:cubicBezTo>
                  <a:pt x="3312" y="1769"/>
                  <a:pt x="3317" y="1784"/>
                  <a:pt x="3310" y="1796"/>
                </a:cubicBezTo>
                <a:cubicBezTo>
                  <a:pt x="3303" y="1808"/>
                  <a:pt x="3288" y="1813"/>
                  <a:pt x="3276" y="1806"/>
                </a:cubicBezTo>
                <a:cubicBezTo>
                  <a:pt x="3264" y="1800"/>
                  <a:pt x="3259" y="1784"/>
                  <a:pt x="3266" y="1772"/>
                </a:cubicBezTo>
                <a:cubicBezTo>
                  <a:pt x="3273" y="1760"/>
                  <a:pt x="3288" y="1756"/>
                  <a:pt x="3300" y="1762"/>
                </a:cubicBezTo>
                <a:close/>
                <a:moveTo>
                  <a:pt x="3388" y="1810"/>
                </a:moveTo>
                <a:lnTo>
                  <a:pt x="3388" y="1810"/>
                </a:lnTo>
                <a:cubicBezTo>
                  <a:pt x="3400" y="1816"/>
                  <a:pt x="3405" y="1831"/>
                  <a:pt x="3398" y="1844"/>
                </a:cubicBezTo>
                <a:cubicBezTo>
                  <a:pt x="3391" y="1856"/>
                  <a:pt x="3376" y="1860"/>
                  <a:pt x="3364" y="1854"/>
                </a:cubicBezTo>
                <a:cubicBezTo>
                  <a:pt x="3352" y="1847"/>
                  <a:pt x="3347" y="1832"/>
                  <a:pt x="3354" y="1820"/>
                </a:cubicBezTo>
                <a:cubicBezTo>
                  <a:pt x="3361" y="1808"/>
                  <a:pt x="3376" y="1803"/>
                  <a:pt x="3388" y="1810"/>
                </a:cubicBezTo>
                <a:close/>
                <a:moveTo>
                  <a:pt x="3476" y="1857"/>
                </a:moveTo>
                <a:lnTo>
                  <a:pt x="3476" y="1857"/>
                </a:lnTo>
                <a:cubicBezTo>
                  <a:pt x="3488" y="1864"/>
                  <a:pt x="3493" y="1879"/>
                  <a:pt x="3486" y="1891"/>
                </a:cubicBezTo>
                <a:cubicBezTo>
                  <a:pt x="3479" y="1903"/>
                  <a:pt x="3464" y="1908"/>
                  <a:pt x="3452" y="1901"/>
                </a:cubicBezTo>
                <a:cubicBezTo>
                  <a:pt x="3440" y="1894"/>
                  <a:pt x="3436" y="1879"/>
                  <a:pt x="3442" y="1867"/>
                </a:cubicBezTo>
                <a:cubicBezTo>
                  <a:pt x="3449" y="1855"/>
                  <a:pt x="3464" y="1850"/>
                  <a:pt x="3476" y="1857"/>
                </a:cubicBezTo>
                <a:close/>
                <a:moveTo>
                  <a:pt x="3564" y="1905"/>
                </a:moveTo>
                <a:lnTo>
                  <a:pt x="3564" y="1905"/>
                </a:lnTo>
                <a:cubicBezTo>
                  <a:pt x="3576" y="1911"/>
                  <a:pt x="3581" y="1926"/>
                  <a:pt x="3574" y="1938"/>
                </a:cubicBezTo>
                <a:cubicBezTo>
                  <a:pt x="3568" y="1951"/>
                  <a:pt x="3552" y="1955"/>
                  <a:pt x="3540" y="1948"/>
                </a:cubicBezTo>
                <a:cubicBezTo>
                  <a:pt x="3528" y="1942"/>
                  <a:pt x="3524" y="1927"/>
                  <a:pt x="3530" y="1915"/>
                </a:cubicBezTo>
                <a:cubicBezTo>
                  <a:pt x="3537" y="1902"/>
                  <a:pt x="3552" y="1898"/>
                  <a:pt x="3564" y="1905"/>
                </a:cubicBezTo>
                <a:close/>
                <a:moveTo>
                  <a:pt x="3652" y="1952"/>
                </a:moveTo>
                <a:lnTo>
                  <a:pt x="3652" y="1952"/>
                </a:lnTo>
                <a:cubicBezTo>
                  <a:pt x="3664" y="1959"/>
                  <a:pt x="3669" y="1974"/>
                  <a:pt x="3662" y="1986"/>
                </a:cubicBezTo>
                <a:cubicBezTo>
                  <a:pt x="3656" y="1998"/>
                  <a:pt x="3640" y="2003"/>
                  <a:pt x="3628" y="1996"/>
                </a:cubicBezTo>
                <a:cubicBezTo>
                  <a:pt x="3616" y="1989"/>
                  <a:pt x="3612" y="1974"/>
                  <a:pt x="3618" y="1962"/>
                </a:cubicBezTo>
                <a:cubicBezTo>
                  <a:pt x="3625" y="1950"/>
                  <a:pt x="3640" y="1945"/>
                  <a:pt x="3652" y="1952"/>
                </a:cubicBezTo>
                <a:close/>
                <a:moveTo>
                  <a:pt x="3740" y="1999"/>
                </a:moveTo>
                <a:lnTo>
                  <a:pt x="3740" y="1999"/>
                </a:lnTo>
                <a:cubicBezTo>
                  <a:pt x="3753" y="2006"/>
                  <a:pt x="3757" y="2021"/>
                  <a:pt x="3750" y="2033"/>
                </a:cubicBezTo>
                <a:cubicBezTo>
                  <a:pt x="3744" y="2045"/>
                  <a:pt x="3729" y="2050"/>
                  <a:pt x="3716" y="2043"/>
                </a:cubicBezTo>
                <a:cubicBezTo>
                  <a:pt x="3704" y="2037"/>
                  <a:pt x="3700" y="2022"/>
                  <a:pt x="3706" y="2009"/>
                </a:cubicBezTo>
                <a:cubicBezTo>
                  <a:pt x="3713" y="1997"/>
                  <a:pt x="3728" y="1993"/>
                  <a:pt x="3740" y="1999"/>
                </a:cubicBezTo>
                <a:close/>
                <a:moveTo>
                  <a:pt x="3828" y="2047"/>
                </a:moveTo>
                <a:lnTo>
                  <a:pt x="3828" y="2047"/>
                </a:lnTo>
                <a:cubicBezTo>
                  <a:pt x="3841" y="2054"/>
                  <a:pt x="3845" y="2069"/>
                  <a:pt x="3838" y="2081"/>
                </a:cubicBezTo>
                <a:cubicBezTo>
                  <a:pt x="3832" y="2093"/>
                  <a:pt x="3817" y="2097"/>
                  <a:pt x="3805" y="2091"/>
                </a:cubicBezTo>
                <a:lnTo>
                  <a:pt x="3804" y="2091"/>
                </a:lnTo>
                <a:cubicBezTo>
                  <a:pt x="3792" y="2084"/>
                  <a:pt x="3788" y="2069"/>
                  <a:pt x="3795" y="2057"/>
                </a:cubicBezTo>
                <a:cubicBezTo>
                  <a:pt x="3801" y="2045"/>
                  <a:pt x="3816" y="2040"/>
                  <a:pt x="3828" y="2047"/>
                </a:cubicBezTo>
                <a:close/>
                <a:moveTo>
                  <a:pt x="3917" y="2094"/>
                </a:moveTo>
                <a:lnTo>
                  <a:pt x="3917" y="2094"/>
                </a:lnTo>
                <a:cubicBezTo>
                  <a:pt x="3929" y="2101"/>
                  <a:pt x="3933" y="2116"/>
                  <a:pt x="3927" y="2128"/>
                </a:cubicBezTo>
                <a:cubicBezTo>
                  <a:pt x="3920" y="2140"/>
                  <a:pt x="3905" y="2145"/>
                  <a:pt x="3893" y="2138"/>
                </a:cubicBezTo>
                <a:cubicBezTo>
                  <a:pt x="3880" y="2132"/>
                  <a:pt x="3876" y="2116"/>
                  <a:pt x="3883" y="2104"/>
                </a:cubicBezTo>
                <a:cubicBezTo>
                  <a:pt x="3889" y="2092"/>
                  <a:pt x="3904" y="2088"/>
                  <a:pt x="3917" y="2094"/>
                </a:cubicBezTo>
                <a:close/>
                <a:moveTo>
                  <a:pt x="4005" y="2142"/>
                </a:moveTo>
                <a:lnTo>
                  <a:pt x="4005" y="2142"/>
                </a:lnTo>
                <a:cubicBezTo>
                  <a:pt x="4017" y="2148"/>
                  <a:pt x="4021" y="2164"/>
                  <a:pt x="4015" y="2176"/>
                </a:cubicBezTo>
                <a:cubicBezTo>
                  <a:pt x="4008" y="2188"/>
                  <a:pt x="3993" y="2192"/>
                  <a:pt x="3981" y="2186"/>
                </a:cubicBezTo>
                <a:cubicBezTo>
                  <a:pt x="3969" y="2179"/>
                  <a:pt x="3964" y="2164"/>
                  <a:pt x="3971" y="2152"/>
                </a:cubicBezTo>
                <a:cubicBezTo>
                  <a:pt x="3977" y="2140"/>
                  <a:pt x="3992" y="2135"/>
                  <a:pt x="4005" y="2142"/>
                </a:cubicBezTo>
                <a:close/>
                <a:moveTo>
                  <a:pt x="4093" y="2189"/>
                </a:moveTo>
                <a:lnTo>
                  <a:pt x="4093" y="2189"/>
                </a:lnTo>
                <a:cubicBezTo>
                  <a:pt x="4105" y="2196"/>
                  <a:pt x="4109" y="2211"/>
                  <a:pt x="4103" y="2223"/>
                </a:cubicBezTo>
                <a:cubicBezTo>
                  <a:pt x="4096" y="2235"/>
                  <a:pt x="4081" y="2240"/>
                  <a:pt x="4069" y="2233"/>
                </a:cubicBezTo>
                <a:cubicBezTo>
                  <a:pt x="4057" y="2226"/>
                  <a:pt x="4052" y="2211"/>
                  <a:pt x="4059" y="2199"/>
                </a:cubicBezTo>
                <a:cubicBezTo>
                  <a:pt x="4065" y="2187"/>
                  <a:pt x="4081" y="2183"/>
                  <a:pt x="4093" y="2189"/>
                </a:cubicBezTo>
                <a:close/>
                <a:moveTo>
                  <a:pt x="4181" y="2237"/>
                </a:moveTo>
                <a:lnTo>
                  <a:pt x="4181" y="2237"/>
                </a:lnTo>
                <a:cubicBezTo>
                  <a:pt x="4193" y="2243"/>
                  <a:pt x="4197" y="2258"/>
                  <a:pt x="4191" y="2271"/>
                </a:cubicBezTo>
                <a:cubicBezTo>
                  <a:pt x="4184" y="2283"/>
                  <a:pt x="4169" y="2287"/>
                  <a:pt x="4157" y="2281"/>
                </a:cubicBezTo>
                <a:cubicBezTo>
                  <a:pt x="4145" y="2274"/>
                  <a:pt x="4140" y="2259"/>
                  <a:pt x="4147" y="2247"/>
                </a:cubicBezTo>
                <a:cubicBezTo>
                  <a:pt x="4153" y="2234"/>
                  <a:pt x="4169" y="2230"/>
                  <a:pt x="4181" y="2237"/>
                </a:cubicBezTo>
                <a:close/>
                <a:moveTo>
                  <a:pt x="4269" y="2284"/>
                </a:moveTo>
                <a:lnTo>
                  <a:pt x="4269" y="2284"/>
                </a:lnTo>
                <a:cubicBezTo>
                  <a:pt x="4281" y="2291"/>
                  <a:pt x="4285" y="2306"/>
                  <a:pt x="4279" y="2318"/>
                </a:cubicBezTo>
                <a:cubicBezTo>
                  <a:pt x="4272" y="2330"/>
                  <a:pt x="4257" y="2335"/>
                  <a:pt x="4245" y="2328"/>
                </a:cubicBezTo>
                <a:cubicBezTo>
                  <a:pt x="4233" y="2321"/>
                  <a:pt x="4228" y="2306"/>
                  <a:pt x="4235" y="2294"/>
                </a:cubicBezTo>
                <a:cubicBezTo>
                  <a:pt x="4242" y="2282"/>
                  <a:pt x="4257" y="2277"/>
                  <a:pt x="4269" y="2284"/>
                </a:cubicBezTo>
                <a:close/>
                <a:moveTo>
                  <a:pt x="4357" y="2332"/>
                </a:moveTo>
                <a:lnTo>
                  <a:pt x="4357" y="2332"/>
                </a:lnTo>
                <a:cubicBezTo>
                  <a:pt x="4369" y="2338"/>
                  <a:pt x="4374" y="2353"/>
                  <a:pt x="4367" y="2365"/>
                </a:cubicBezTo>
                <a:cubicBezTo>
                  <a:pt x="4360" y="2378"/>
                  <a:pt x="4345" y="2382"/>
                  <a:pt x="4333" y="2375"/>
                </a:cubicBezTo>
                <a:cubicBezTo>
                  <a:pt x="4321" y="2369"/>
                  <a:pt x="4316" y="2354"/>
                  <a:pt x="4323" y="2342"/>
                </a:cubicBezTo>
                <a:cubicBezTo>
                  <a:pt x="4330" y="2329"/>
                  <a:pt x="4345" y="2325"/>
                  <a:pt x="4357" y="2332"/>
                </a:cubicBezTo>
                <a:close/>
                <a:moveTo>
                  <a:pt x="4445" y="2379"/>
                </a:moveTo>
                <a:lnTo>
                  <a:pt x="4445" y="2379"/>
                </a:lnTo>
                <a:cubicBezTo>
                  <a:pt x="4457" y="2386"/>
                  <a:pt x="4462" y="2401"/>
                  <a:pt x="4455" y="2413"/>
                </a:cubicBezTo>
                <a:cubicBezTo>
                  <a:pt x="4448" y="2425"/>
                  <a:pt x="4433" y="2429"/>
                  <a:pt x="4421" y="2423"/>
                </a:cubicBezTo>
                <a:cubicBezTo>
                  <a:pt x="4409" y="2416"/>
                  <a:pt x="4405" y="2401"/>
                  <a:pt x="4411" y="2389"/>
                </a:cubicBezTo>
                <a:cubicBezTo>
                  <a:pt x="4418" y="2377"/>
                  <a:pt x="4433" y="2372"/>
                  <a:pt x="4445" y="2379"/>
                </a:cubicBezTo>
                <a:close/>
                <a:moveTo>
                  <a:pt x="4533" y="2426"/>
                </a:moveTo>
                <a:lnTo>
                  <a:pt x="4533" y="2426"/>
                </a:lnTo>
                <a:cubicBezTo>
                  <a:pt x="4545" y="2433"/>
                  <a:pt x="4550" y="2448"/>
                  <a:pt x="4543" y="2460"/>
                </a:cubicBezTo>
                <a:cubicBezTo>
                  <a:pt x="4537" y="2472"/>
                  <a:pt x="4521" y="2477"/>
                  <a:pt x="4509" y="2470"/>
                </a:cubicBezTo>
                <a:cubicBezTo>
                  <a:pt x="4497" y="2464"/>
                  <a:pt x="4493" y="2449"/>
                  <a:pt x="4499" y="2436"/>
                </a:cubicBezTo>
                <a:cubicBezTo>
                  <a:pt x="4506" y="2424"/>
                  <a:pt x="4521" y="2420"/>
                  <a:pt x="4533" y="2426"/>
                </a:cubicBezTo>
                <a:close/>
                <a:moveTo>
                  <a:pt x="4621" y="2474"/>
                </a:moveTo>
                <a:lnTo>
                  <a:pt x="4621" y="2474"/>
                </a:lnTo>
                <a:cubicBezTo>
                  <a:pt x="4633" y="2480"/>
                  <a:pt x="4638" y="2496"/>
                  <a:pt x="4631" y="2508"/>
                </a:cubicBezTo>
                <a:cubicBezTo>
                  <a:pt x="4625" y="2520"/>
                  <a:pt x="4609" y="2524"/>
                  <a:pt x="4597" y="2518"/>
                </a:cubicBezTo>
                <a:cubicBezTo>
                  <a:pt x="4585" y="2511"/>
                  <a:pt x="4581" y="2496"/>
                  <a:pt x="4587" y="2484"/>
                </a:cubicBezTo>
                <a:cubicBezTo>
                  <a:pt x="4594" y="2472"/>
                  <a:pt x="4609" y="2467"/>
                  <a:pt x="4621" y="2474"/>
                </a:cubicBezTo>
                <a:close/>
                <a:moveTo>
                  <a:pt x="4709" y="2521"/>
                </a:moveTo>
                <a:lnTo>
                  <a:pt x="4709" y="2521"/>
                </a:lnTo>
                <a:cubicBezTo>
                  <a:pt x="4721" y="2528"/>
                  <a:pt x="4726" y="2543"/>
                  <a:pt x="4719" y="2555"/>
                </a:cubicBezTo>
                <a:cubicBezTo>
                  <a:pt x="4713" y="2567"/>
                  <a:pt x="4698" y="2572"/>
                  <a:pt x="4685" y="2565"/>
                </a:cubicBezTo>
                <a:cubicBezTo>
                  <a:pt x="4673" y="2559"/>
                  <a:pt x="4669" y="2543"/>
                  <a:pt x="4675" y="2531"/>
                </a:cubicBezTo>
                <a:cubicBezTo>
                  <a:pt x="4682" y="2519"/>
                  <a:pt x="4697" y="2515"/>
                  <a:pt x="4709" y="2521"/>
                </a:cubicBezTo>
                <a:close/>
                <a:moveTo>
                  <a:pt x="4797" y="2569"/>
                </a:moveTo>
                <a:lnTo>
                  <a:pt x="4797" y="2569"/>
                </a:lnTo>
                <a:cubicBezTo>
                  <a:pt x="4810" y="2575"/>
                  <a:pt x="4814" y="2591"/>
                  <a:pt x="4807" y="2603"/>
                </a:cubicBezTo>
                <a:cubicBezTo>
                  <a:pt x="4801" y="2615"/>
                  <a:pt x="4786" y="2619"/>
                  <a:pt x="4773" y="2613"/>
                </a:cubicBezTo>
                <a:cubicBezTo>
                  <a:pt x="4761" y="2606"/>
                  <a:pt x="4757" y="2591"/>
                  <a:pt x="4763" y="2579"/>
                </a:cubicBezTo>
                <a:cubicBezTo>
                  <a:pt x="4770" y="2567"/>
                  <a:pt x="4785" y="2562"/>
                  <a:pt x="4797" y="2569"/>
                </a:cubicBezTo>
                <a:close/>
                <a:moveTo>
                  <a:pt x="4885" y="2616"/>
                </a:moveTo>
                <a:lnTo>
                  <a:pt x="4886" y="2616"/>
                </a:lnTo>
                <a:cubicBezTo>
                  <a:pt x="4898" y="2623"/>
                  <a:pt x="4902" y="2638"/>
                  <a:pt x="4895" y="2650"/>
                </a:cubicBezTo>
                <a:cubicBezTo>
                  <a:pt x="4889" y="2662"/>
                  <a:pt x="4874" y="2667"/>
                  <a:pt x="4862" y="2660"/>
                </a:cubicBezTo>
                <a:cubicBezTo>
                  <a:pt x="4849" y="2653"/>
                  <a:pt x="4845" y="2638"/>
                  <a:pt x="4852" y="2626"/>
                </a:cubicBezTo>
                <a:cubicBezTo>
                  <a:pt x="4858" y="2614"/>
                  <a:pt x="4873" y="2610"/>
                  <a:pt x="4885" y="2616"/>
                </a:cubicBezTo>
                <a:close/>
                <a:moveTo>
                  <a:pt x="4974" y="2664"/>
                </a:moveTo>
                <a:lnTo>
                  <a:pt x="4974" y="2664"/>
                </a:lnTo>
                <a:cubicBezTo>
                  <a:pt x="4986" y="2670"/>
                  <a:pt x="4990" y="2685"/>
                  <a:pt x="4984" y="2698"/>
                </a:cubicBezTo>
                <a:cubicBezTo>
                  <a:pt x="4977" y="2710"/>
                  <a:pt x="4962" y="2714"/>
                  <a:pt x="4950" y="2708"/>
                </a:cubicBezTo>
                <a:cubicBezTo>
                  <a:pt x="4937" y="2701"/>
                  <a:pt x="4933" y="2686"/>
                  <a:pt x="4940" y="2674"/>
                </a:cubicBezTo>
                <a:cubicBezTo>
                  <a:pt x="4946" y="2661"/>
                  <a:pt x="4961" y="2657"/>
                  <a:pt x="4974" y="2664"/>
                </a:cubicBezTo>
                <a:close/>
                <a:moveTo>
                  <a:pt x="5062" y="2711"/>
                </a:moveTo>
                <a:lnTo>
                  <a:pt x="5062" y="2711"/>
                </a:lnTo>
                <a:cubicBezTo>
                  <a:pt x="5074" y="2718"/>
                  <a:pt x="5078" y="2733"/>
                  <a:pt x="5072" y="2745"/>
                </a:cubicBezTo>
                <a:cubicBezTo>
                  <a:pt x="5065" y="2757"/>
                  <a:pt x="5050" y="2762"/>
                  <a:pt x="5038" y="2755"/>
                </a:cubicBezTo>
                <a:cubicBezTo>
                  <a:pt x="5026" y="2748"/>
                  <a:pt x="5021" y="2733"/>
                  <a:pt x="5028" y="2721"/>
                </a:cubicBezTo>
                <a:cubicBezTo>
                  <a:pt x="5034" y="2709"/>
                  <a:pt x="5050" y="2704"/>
                  <a:pt x="5062" y="2711"/>
                </a:cubicBezTo>
                <a:close/>
                <a:moveTo>
                  <a:pt x="5150" y="2759"/>
                </a:moveTo>
                <a:lnTo>
                  <a:pt x="5150" y="2759"/>
                </a:lnTo>
                <a:cubicBezTo>
                  <a:pt x="5162" y="2765"/>
                  <a:pt x="5166" y="2780"/>
                  <a:pt x="5160" y="2792"/>
                </a:cubicBezTo>
                <a:cubicBezTo>
                  <a:pt x="5153" y="2805"/>
                  <a:pt x="5138" y="2809"/>
                  <a:pt x="5126" y="2802"/>
                </a:cubicBezTo>
                <a:cubicBezTo>
                  <a:pt x="5114" y="2796"/>
                  <a:pt x="5109" y="2781"/>
                  <a:pt x="5116" y="2768"/>
                </a:cubicBezTo>
                <a:cubicBezTo>
                  <a:pt x="5122" y="2756"/>
                  <a:pt x="5138" y="2752"/>
                  <a:pt x="5150" y="2759"/>
                </a:cubicBezTo>
                <a:close/>
                <a:moveTo>
                  <a:pt x="5238" y="2806"/>
                </a:moveTo>
                <a:lnTo>
                  <a:pt x="5238" y="2806"/>
                </a:lnTo>
                <a:cubicBezTo>
                  <a:pt x="5250" y="2813"/>
                  <a:pt x="5254" y="2828"/>
                  <a:pt x="5248" y="2840"/>
                </a:cubicBezTo>
                <a:cubicBezTo>
                  <a:pt x="5241" y="2852"/>
                  <a:pt x="5226" y="2856"/>
                  <a:pt x="5214" y="2850"/>
                </a:cubicBezTo>
                <a:cubicBezTo>
                  <a:pt x="5202" y="2843"/>
                  <a:pt x="5197" y="2828"/>
                  <a:pt x="5204" y="2816"/>
                </a:cubicBezTo>
                <a:cubicBezTo>
                  <a:pt x="5210" y="2804"/>
                  <a:pt x="5226" y="2799"/>
                  <a:pt x="5238" y="2806"/>
                </a:cubicBezTo>
                <a:close/>
                <a:moveTo>
                  <a:pt x="5326" y="2853"/>
                </a:moveTo>
                <a:lnTo>
                  <a:pt x="5326" y="2853"/>
                </a:lnTo>
                <a:cubicBezTo>
                  <a:pt x="5338" y="2860"/>
                  <a:pt x="5343" y="2875"/>
                  <a:pt x="5336" y="2887"/>
                </a:cubicBezTo>
                <a:cubicBezTo>
                  <a:pt x="5329" y="2899"/>
                  <a:pt x="5314" y="2904"/>
                  <a:pt x="5302" y="2897"/>
                </a:cubicBezTo>
                <a:cubicBezTo>
                  <a:pt x="5290" y="2891"/>
                  <a:pt x="5285" y="2875"/>
                  <a:pt x="5292" y="2863"/>
                </a:cubicBezTo>
                <a:cubicBezTo>
                  <a:pt x="5299" y="2851"/>
                  <a:pt x="5314" y="2847"/>
                  <a:pt x="5326" y="2853"/>
                </a:cubicBezTo>
                <a:close/>
                <a:moveTo>
                  <a:pt x="5414" y="2901"/>
                </a:moveTo>
                <a:lnTo>
                  <a:pt x="5414" y="2901"/>
                </a:lnTo>
                <a:cubicBezTo>
                  <a:pt x="5426" y="2907"/>
                  <a:pt x="5431" y="2923"/>
                  <a:pt x="5424" y="2935"/>
                </a:cubicBezTo>
                <a:cubicBezTo>
                  <a:pt x="5417" y="2947"/>
                  <a:pt x="5402" y="2951"/>
                  <a:pt x="5390" y="2945"/>
                </a:cubicBezTo>
                <a:cubicBezTo>
                  <a:pt x="5378" y="2938"/>
                  <a:pt x="5373" y="2923"/>
                  <a:pt x="5380" y="2911"/>
                </a:cubicBezTo>
                <a:cubicBezTo>
                  <a:pt x="5387" y="2899"/>
                  <a:pt x="5402" y="2894"/>
                  <a:pt x="5414" y="2901"/>
                </a:cubicBezTo>
                <a:close/>
                <a:moveTo>
                  <a:pt x="5502" y="2948"/>
                </a:moveTo>
                <a:lnTo>
                  <a:pt x="5502" y="2948"/>
                </a:lnTo>
                <a:cubicBezTo>
                  <a:pt x="5514" y="2955"/>
                  <a:pt x="5519" y="2970"/>
                  <a:pt x="5512" y="2982"/>
                </a:cubicBezTo>
                <a:cubicBezTo>
                  <a:pt x="5505" y="2994"/>
                  <a:pt x="5490" y="2999"/>
                  <a:pt x="5478" y="2992"/>
                </a:cubicBezTo>
                <a:cubicBezTo>
                  <a:pt x="5466" y="2986"/>
                  <a:pt x="5462" y="2970"/>
                  <a:pt x="5468" y="2958"/>
                </a:cubicBezTo>
                <a:cubicBezTo>
                  <a:pt x="5475" y="2946"/>
                  <a:pt x="5490" y="2942"/>
                  <a:pt x="5502" y="2948"/>
                </a:cubicBezTo>
                <a:close/>
                <a:moveTo>
                  <a:pt x="5590" y="2996"/>
                </a:moveTo>
                <a:lnTo>
                  <a:pt x="5590" y="2996"/>
                </a:lnTo>
                <a:cubicBezTo>
                  <a:pt x="5602" y="3002"/>
                  <a:pt x="5607" y="3018"/>
                  <a:pt x="5600" y="3030"/>
                </a:cubicBezTo>
                <a:cubicBezTo>
                  <a:pt x="5594" y="3042"/>
                  <a:pt x="5578" y="3046"/>
                  <a:pt x="5566" y="3040"/>
                </a:cubicBezTo>
                <a:cubicBezTo>
                  <a:pt x="5554" y="3033"/>
                  <a:pt x="5550" y="3018"/>
                  <a:pt x="5556" y="3006"/>
                </a:cubicBezTo>
                <a:cubicBezTo>
                  <a:pt x="5563" y="2994"/>
                  <a:pt x="5578" y="2989"/>
                  <a:pt x="5590" y="2996"/>
                </a:cubicBezTo>
                <a:close/>
                <a:moveTo>
                  <a:pt x="5678" y="3043"/>
                </a:moveTo>
                <a:lnTo>
                  <a:pt x="5678" y="3043"/>
                </a:lnTo>
                <a:cubicBezTo>
                  <a:pt x="5690" y="3050"/>
                  <a:pt x="5695" y="3065"/>
                  <a:pt x="5688" y="3077"/>
                </a:cubicBezTo>
                <a:cubicBezTo>
                  <a:pt x="5682" y="3089"/>
                  <a:pt x="5666" y="3094"/>
                  <a:pt x="5654" y="3087"/>
                </a:cubicBezTo>
                <a:cubicBezTo>
                  <a:pt x="5642" y="3080"/>
                  <a:pt x="5638" y="3065"/>
                  <a:pt x="5644" y="3053"/>
                </a:cubicBezTo>
                <a:cubicBezTo>
                  <a:pt x="5651" y="3041"/>
                  <a:pt x="5666" y="3037"/>
                  <a:pt x="5678" y="3043"/>
                </a:cubicBezTo>
                <a:close/>
                <a:moveTo>
                  <a:pt x="5766" y="3091"/>
                </a:moveTo>
                <a:lnTo>
                  <a:pt x="5766" y="3091"/>
                </a:lnTo>
                <a:cubicBezTo>
                  <a:pt x="5778" y="3097"/>
                  <a:pt x="5783" y="3112"/>
                  <a:pt x="5776" y="3125"/>
                </a:cubicBezTo>
                <a:cubicBezTo>
                  <a:pt x="5770" y="3137"/>
                  <a:pt x="5755" y="3141"/>
                  <a:pt x="5742" y="3135"/>
                </a:cubicBezTo>
                <a:cubicBezTo>
                  <a:pt x="5730" y="3128"/>
                  <a:pt x="5726" y="3113"/>
                  <a:pt x="5732" y="3101"/>
                </a:cubicBezTo>
                <a:cubicBezTo>
                  <a:pt x="5739" y="3088"/>
                  <a:pt x="5754" y="3084"/>
                  <a:pt x="5766" y="3091"/>
                </a:cubicBezTo>
                <a:close/>
                <a:moveTo>
                  <a:pt x="5854" y="3138"/>
                </a:moveTo>
                <a:lnTo>
                  <a:pt x="5854" y="3138"/>
                </a:lnTo>
                <a:cubicBezTo>
                  <a:pt x="5867" y="3145"/>
                  <a:pt x="5871" y="3160"/>
                  <a:pt x="5864" y="3172"/>
                </a:cubicBezTo>
                <a:cubicBezTo>
                  <a:pt x="5858" y="3184"/>
                  <a:pt x="5843" y="3189"/>
                  <a:pt x="5831" y="3182"/>
                </a:cubicBezTo>
                <a:lnTo>
                  <a:pt x="5830" y="3182"/>
                </a:lnTo>
                <a:cubicBezTo>
                  <a:pt x="5818" y="3175"/>
                  <a:pt x="5814" y="3160"/>
                  <a:pt x="5820" y="3148"/>
                </a:cubicBezTo>
                <a:cubicBezTo>
                  <a:pt x="5827" y="3136"/>
                  <a:pt x="5842" y="3131"/>
                  <a:pt x="5854" y="3138"/>
                </a:cubicBezTo>
                <a:close/>
                <a:moveTo>
                  <a:pt x="5942" y="3185"/>
                </a:moveTo>
                <a:lnTo>
                  <a:pt x="5943" y="3186"/>
                </a:lnTo>
                <a:cubicBezTo>
                  <a:pt x="5955" y="3192"/>
                  <a:pt x="5959" y="3207"/>
                  <a:pt x="5953" y="3219"/>
                </a:cubicBezTo>
                <a:cubicBezTo>
                  <a:pt x="5946" y="3232"/>
                  <a:pt x="5931" y="3236"/>
                  <a:pt x="5919" y="3229"/>
                </a:cubicBezTo>
                <a:cubicBezTo>
                  <a:pt x="5906" y="3223"/>
                  <a:pt x="5902" y="3208"/>
                  <a:pt x="5909" y="3195"/>
                </a:cubicBezTo>
                <a:cubicBezTo>
                  <a:pt x="5915" y="3183"/>
                  <a:pt x="5930" y="3179"/>
                  <a:pt x="5942" y="3185"/>
                </a:cubicBezTo>
                <a:close/>
                <a:moveTo>
                  <a:pt x="6031" y="3233"/>
                </a:moveTo>
                <a:lnTo>
                  <a:pt x="6031" y="3233"/>
                </a:lnTo>
                <a:cubicBezTo>
                  <a:pt x="6043" y="3240"/>
                  <a:pt x="6047" y="3255"/>
                  <a:pt x="6041" y="3267"/>
                </a:cubicBezTo>
                <a:cubicBezTo>
                  <a:pt x="6034" y="3279"/>
                  <a:pt x="6019" y="3283"/>
                  <a:pt x="6007" y="3277"/>
                </a:cubicBezTo>
                <a:cubicBezTo>
                  <a:pt x="5995" y="3270"/>
                  <a:pt x="5990" y="3255"/>
                  <a:pt x="5997" y="3243"/>
                </a:cubicBezTo>
                <a:cubicBezTo>
                  <a:pt x="6003" y="3231"/>
                  <a:pt x="6018" y="3226"/>
                  <a:pt x="6031" y="3233"/>
                </a:cubicBezTo>
                <a:close/>
                <a:moveTo>
                  <a:pt x="6119" y="3280"/>
                </a:moveTo>
                <a:lnTo>
                  <a:pt x="6119" y="3280"/>
                </a:lnTo>
                <a:cubicBezTo>
                  <a:pt x="6131" y="3287"/>
                  <a:pt x="6135" y="3302"/>
                  <a:pt x="6129" y="3314"/>
                </a:cubicBezTo>
                <a:cubicBezTo>
                  <a:pt x="6122" y="3326"/>
                  <a:pt x="6107" y="3331"/>
                  <a:pt x="6095" y="3324"/>
                </a:cubicBezTo>
                <a:cubicBezTo>
                  <a:pt x="6083" y="3318"/>
                  <a:pt x="6078" y="3302"/>
                  <a:pt x="6085" y="3290"/>
                </a:cubicBezTo>
                <a:cubicBezTo>
                  <a:pt x="6091" y="3278"/>
                  <a:pt x="6107" y="3274"/>
                  <a:pt x="6119" y="3280"/>
                </a:cubicBezTo>
                <a:close/>
                <a:moveTo>
                  <a:pt x="6207" y="3328"/>
                </a:moveTo>
                <a:lnTo>
                  <a:pt x="6207" y="3328"/>
                </a:lnTo>
                <a:cubicBezTo>
                  <a:pt x="6219" y="3334"/>
                  <a:pt x="6223" y="3350"/>
                  <a:pt x="6217" y="3362"/>
                </a:cubicBezTo>
                <a:cubicBezTo>
                  <a:pt x="6210" y="3374"/>
                  <a:pt x="6195" y="3378"/>
                  <a:pt x="6183" y="3372"/>
                </a:cubicBezTo>
                <a:cubicBezTo>
                  <a:pt x="6171" y="3365"/>
                  <a:pt x="6166" y="3350"/>
                  <a:pt x="6173" y="3338"/>
                </a:cubicBezTo>
                <a:cubicBezTo>
                  <a:pt x="6179" y="3326"/>
                  <a:pt x="6195" y="3321"/>
                  <a:pt x="6207" y="3328"/>
                </a:cubicBezTo>
                <a:close/>
                <a:moveTo>
                  <a:pt x="6295" y="3375"/>
                </a:moveTo>
                <a:lnTo>
                  <a:pt x="6295" y="3375"/>
                </a:lnTo>
                <a:cubicBezTo>
                  <a:pt x="6307" y="3382"/>
                  <a:pt x="6311" y="3397"/>
                  <a:pt x="6305" y="3409"/>
                </a:cubicBezTo>
                <a:cubicBezTo>
                  <a:pt x="6298" y="3421"/>
                  <a:pt x="6283" y="3426"/>
                  <a:pt x="6271" y="3419"/>
                </a:cubicBezTo>
                <a:cubicBezTo>
                  <a:pt x="6259" y="3413"/>
                  <a:pt x="6254" y="3397"/>
                  <a:pt x="6261" y="3385"/>
                </a:cubicBezTo>
                <a:cubicBezTo>
                  <a:pt x="6268" y="3373"/>
                  <a:pt x="6283" y="3369"/>
                  <a:pt x="6295" y="3375"/>
                </a:cubicBezTo>
                <a:close/>
                <a:moveTo>
                  <a:pt x="6383" y="3423"/>
                </a:moveTo>
                <a:lnTo>
                  <a:pt x="6383" y="3423"/>
                </a:lnTo>
                <a:cubicBezTo>
                  <a:pt x="6395" y="3429"/>
                  <a:pt x="6400" y="3445"/>
                  <a:pt x="6393" y="3457"/>
                </a:cubicBezTo>
                <a:cubicBezTo>
                  <a:pt x="6386" y="3469"/>
                  <a:pt x="6371" y="3473"/>
                  <a:pt x="6359" y="3467"/>
                </a:cubicBezTo>
                <a:cubicBezTo>
                  <a:pt x="6347" y="3460"/>
                  <a:pt x="6342" y="3445"/>
                  <a:pt x="6349" y="3433"/>
                </a:cubicBezTo>
                <a:cubicBezTo>
                  <a:pt x="6356" y="3421"/>
                  <a:pt x="6371" y="3416"/>
                  <a:pt x="6383" y="3423"/>
                </a:cubicBezTo>
                <a:close/>
                <a:moveTo>
                  <a:pt x="6471" y="3470"/>
                </a:moveTo>
                <a:lnTo>
                  <a:pt x="6471" y="3470"/>
                </a:lnTo>
                <a:cubicBezTo>
                  <a:pt x="6483" y="3477"/>
                  <a:pt x="6488" y="3492"/>
                  <a:pt x="6481" y="3504"/>
                </a:cubicBezTo>
                <a:cubicBezTo>
                  <a:pt x="6474" y="3516"/>
                  <a:pt x="6459" y="3521"/>
                  <a:pt x="6447" y="3514"/>
                </a:cubicBezTo>
                <a:cubicBezTo>
                  <a:pt x="6435" y="3507"/>
                  <a:pt x="6430" y="3492"/>
                  <a:pt x="6437" y="3480"/>
                </a:cubicBezTo>
                <a:cubicBezTo>
                  <a:pt x="6444" y="3468"/>
                  <a:pt x="6459" y="3464"/>
                  <a:pt x="6471" y="3470"/>
                </a:cubicBezTo>
                <a:close/>
                <a:moveTo>
                  <a:pt x="6559" y="3518"/>
                </a:moveTo>
                <a:lnTo>
                  <a:pt x="6559" y="3518"/>
                </a:lnTo>
                <a:cubicBezTo>
                  <a:pt x="6571" y="3524"/>
                  <a:pt x="6576" y="3539"/>
                  <a:pt x="6569" y="3552"/>
                </a:cubicBezTo>
                <a:cubicBezTo>
                  <a:pt x="6563" y="3564"/>
                  <a:pt x="6547" y="3568"/>
                  <a:pt x="6535" y="3562"/>
                </a:cubicBezTo>
                <a:lnTo>
                  <a:pt x="6535" y="3561"/>
                </a:lnTo>
                <a:cubicBezTo>
                  <a:pt x="6523" y="3555"/>
                  <a:pt x="6519" y="3540"/>
                  <a:pt x="6525" y="3528"/>
                </a:cubicBezTo>
                <a:cubicBezTo>
                  <a:pt x="6532" y="3515"/>
                  <a:pt x="6547" y="3511"/>
                  <a:pt x="6559" y="3518"/>
                </a:cubicBezTo>
                <a:close/>
                <a:moveTo>
                  <a:pt x="6647" y="3565"/>
                </a:moveTo>
                <a:lnTo>
                  <a:pt x="6647" y="3565"/>
                </a:lnTo>
                <a:cubicBezTo>
                  <a:pt x="6659" y="3572"/>
                  <a:pt x="6664" y="3587"/>
                  <a:pt x="6657" y="3599"/>
                </a:cubicBezTo>
                <a:cubicBezTo>
                  <a:pt x="6651" y="3611"/>
                  <a:pt x="6635" y="3616"/>
                  <a:pt x="6623" y="3609"/>
                </a:cubicBezTo>
                <a:cubicBezTo>
                  <a:pt x="6611" y="3602"/>
                  <a:pt x="6607" y="3587"/>
                  <a:pt x="6613" y="3575"/>
                </a:cubicBezTo>
                <a:cubicBezTo>
                  <a:pt x="6620" y="3563"/>
                  <a:pt x="6635" y="3558"/>
                  <a:pt x="6647" y="3565"/>
                </a:cubicBezTo>
                <a:close/>
                <a:moveTo>
                  <a:pt x="6735" y="3612"/>
                </a:moveTo>
                <a:lnTo>
                  <a:pt x="6735" y="3612"/>
                </a:lnTo>
                <a:cubicBezTo>
                  <a:pt x="6747" y="3619"/>
                  <a:pt x="6752" y="3634"/>
                  <a:pt x="6745" y="3646"/>
                </a:cubicBezTo>
                <a:cubicBezTo>
                  <a:pt x="6739" y="3659"/>
                  <a:pt x="6723" y="3663"/>
                  <a:pt x="6711" y="3656"/>
                </a:cubicBezTo>
                <a:cubicBezTo>
                  <a:pt x="6699" y="3650"/>
                  <a:pt x="6695" y="3635"/>
                  <a:pt x="6701" y="3622"/>
                </a:cubicBezTo>
                <a:cubicBezTo>
                  <a:pt x="6708" y="3610"/>
                  <a:pt x="6723" y="3606"/>
                  <a:pt x="6735" y="3612"/>
                </a:cubicBezTo>
                <a:close/>
                <a:moveTo>
                  <a:pt x="6823" y="3660"/>
                </a:moveTo>
                <a:lnTo>
                  <a:pt x="6823" y="3660"/>
                </a:lnTo>
                <a:cubicBezTo>
                  <a:pt x="6836" y="3667"/>
                  <a:pt x="6840" y="3682"/>
                  <a:pt x="6833" y="3694"/>
                </a:cubicBezTo>
                <a:cubicBezTo>
                  <a:pt x="6827" y="3706"/>
                  <a:pt x="6812" y="3710"/>
                  <a:pt x="6799" y="3704"/>
                </a:cubicBezTo>
                <a:cubicBezTo>
                  <a:pt x="6787" y="3697"/>
                  <a:pt x="6783" y="3682"/>
                  <a:pt x="6789" y="3670"/>
                </a:cubicBezTo>
                <a:cubicBezTo>
                  <a:pt x="6796" y="3658"/>
                  <a:pt x="6811" y="3653"/>
                  <a:pt x="6823" y="3660"/>
                </a:cubicBezTo>
                <a:close/>
                <a:moveTo>
                  <a:pt x="6911" y="3707"/>
                </a:moveTo>
                <a:lnTo>
                  <a:pt x="6911" y="3707"/>
                </a:lnTo>
                <a:cubicBezTo>
                  <a:pt x="6924" y="3714"/>
                  <a:pt x="6928" y="3729"/>
                  <a:pt x="6921" y="3741"/>
                </a:cubicBezTo>
                <a:cubicBezTo>
                  <a:pt x="6915" y="3753"/>
                  <a:pt x="6900" y="3758"/>
                  <a:pt x="6888" y="3751"/>
                </a:cubicBezTo>
                <a:cubicBezTo>
                  <a:pt x="6875" y="3745"/>
                  <a:pt x="6871" y="3729"/>
                  <a:pt x="6878" y="3717"/>
                </a:cubicBezTo>
                <a:cubicBezTo>
                  <a:pt x="6884" y="3705"/>
                  <a:pt x="6899" y="3701"/>
                  <a:pt x="6911" y="3707"/>
                </a:cubicBezTo>
                <a:close/>
                <a:moveTo>
                  <a:pt x="7000" y="3755"/>
                </a:moveTo>
                <a:lnTo>
                  <a:pt x="7000" y="3755"/>
                </a:lnTo>
                <a:cubicBezTo>
                  <a:pt x="7012" y="3761"/>
                  <a:pt x="7016" y="3777"/>
                  <a:pt x="7010" y="3789"/>
                </a:cubicBezTo>
                <a:cubicBezTo>
                  <a:pt x="7003" y="3801"/>
                  <a:pt x="6988" y="3805"/>
                  <a:pt x="6976" y="3799"/>
                </a:cubicBezTo>
                <a:cubicBezTo>
                  <a:pt x="6963" y="3792"/>
                  <a:pt x="6959" y="3777"/>
                  <a:pt x="6966" y="3765"/>
                </a:cubicBezTo>
                <a:cubicBezTo>
                  <a:pt x="6972" y="3753"/>
                  <a:pt x="6987" y="3748"/>
                  <a:pt x="7000" y="3755"/>
                </a:cubicBezTo>
                <a:close/>
                <a:moveTo>
                  <a:pt x="7088" y="3802"/>
                </a:moveTo>
                <a:lnTo>
                  <a:pt x="7088" y="3802"/>
                </a:lnTo>
                <a:cubicBezTo>
                  <a:pt x="7100" y="3809"/>
                  <a:pt x="7104" y="3824"/>
                  <a:pt x="7098" y="3836"/>
                </a:cubicBezTo>
                <a:cubicBezTo>
                  <a:pt x="7091" y="3848"/>
                  <a:pt x="7076" y="3853"/>
                  <a:pt x="7064" y="3846"/>
                </a:cubicBezTo>
                <a:cubicBezTo>
                  <a:pt x="7052" y="3840"/>
                  <a:pt x="7047" y="3824"/>
                  <a:pt x="7054" y="3812"/>
                </a:cubicBezTo>
                <a:cubicBezTo>
                  <a:pt x="7060" y="3800"/>
                  <a:pt x="7076" y="3796"/>
                  <a:pt x="7088" y="3802"/>
                </a:cubicBezTo>
                <a:close/>
                <a:moveTo>
                  <a:pt x="7176" y="3850"/>
                </a:moveTo>
                <a:lnTo>
                  <a:pt x="7176" y="3850"/>
                </a:lnTo>
                <a:cubicBezTo>
                  <a:pt x="7188" y="3856"/>
                  <a:pt x="7192" y="3872"/>
                  <a:pt x="7186" y="3884"/>
                </a:cubicBezTo>
                <a:cubicBezTo>
                  <a:pt x="7179" y="3896"/>
                  <a:pt x="7164" y="3900"/>
                  <a:pt x="7152" y="3894"/>
                </a:cubicBezTo>
                <a:cubicBezTo>
                  <a:pt x="7140" y="3887"/>
                  <a:pt x="7135" y="3872"/>
                  <a:pt x="7142" y="3860"/>
                </a:cubicBezTo>
                <a:cubicBezTo>
                  <a:pt x="7148" y="3848"/>
                  <a:pt x="7164" y="3843"/>
                  <a:pt x="7176" y="3850"/>
                </a:cubicBezTo>
                <a:close/>
                <a:moveTo>
                  <a:pt x="7264" y="3897"/>
                </a:moveTo>
                <a:lnTo>
                  <a:pt x="7264" y="3897"/>
                </a:lnTo>
                <a:cubicBezTo>
                  <a:pt x="7276" y="3904"/>
                  <a:pt x="7280" y="3919"/>
                  <a:pt x="7274" y="3931"/>
                </a:cubicBezTo>
                <a:cubicBezTo>
                  <a:pt x="7267" y="3943"/>
                  <a:pt x="7252" y="3948"/>
                  <a:pt x="7240" y="3941"/>
                </a:cubicBezTo>
                <a:cubicBezTo>
                  <a:pt x="7228" y="3934"/>
                  <a:pt x="7223" y="3919"/>
                  <a:pt x="7230" y="3907"/>
                </a:cubicBezTo>
                <a:cubicBezTo>
                  <a:pt x="7236" y="3895"/>
                  <a:pt x="7252" y="3891"/>
                  <a:pt x="7264" y="3897"/>
                </a:cubicBezTo>
                <a:close/>
                <a:moveTo>
                  <a:pt x="7352" y="3945"/>
                </a:moveTo>
                <a:lnTo>
                  <a:pt x="7352" y="3945"/>
                </a:lnTo>
                <a:cubicBezTo>
                  <a:pt x="7364" y="3951"/>
                  <a:pt x="7369" y="3966"/>
                  <a:pt x="7362" y="3979"/>
                </a:cubicBezTo>
                <a:cubicBezTo>
                  <a:pt x="7355" y="3991"/>
                  <a:pt x="7340" y="3995"/>
                  <a:pt x="7328" y="3988"/>
                </a:cubicBezTo>
                <a:cubicBezTo>
                  <a:pt x="7316" y="3982"/>
                  <a:pt x="7311" y="3967"/>
                  <a:pt x="7318" y="3955"/>
                </a:cubicBezTo>
                <a:cubicBezTo>
                  <a:pt x="7325" y="3942"/>
                  <a:pt x="7340" y="3938"/>
                  <a:pt x="7352" y="3945"/>
                </a:cubicBezTo>
                <a:close/>
                <a:moveTo>
                  <a:pt x="7440" y="3992"/>
                </a:moveTo>
                <a:lnTo>
                  <a:pt x="7440" y="3992"/>
                </a:lnTo>
                <a:cubicBezTo>
                  <a:pt x="7452" y="3999"/>
                  <a:pt x="7457" y="4014"/>
                  <a:pt x="7450" y="4026"/>
                </a:cubicBezTo>
                <a:cubicBezTo>
                  <a:pt x="7443" y="4038"/>
                  <a:pt x="7428" y="4043"/>
                  <a:pt x="7416" y="4036"/>
                </a:cubicBezTo>
                <a:cubicBezTo>
                  <a:pt x="7404" y="4029"/>
                  <a:pt x="7399" y="4014"/>
                  <a:pt x="7406" y="4002"/>
                </a:cubicBezTo>
                <a:cubicBezTo>
                  <a:pt x="7413" y="3990"/>
                  <a:pt x="7428" y="3985"/>
                  <a:pt x="7440" y="3992"/>
                </a:cubicBezTo>
                <a:close/>
                <a:moveTo>
                  <a:pt x="7528" y="4039"/>
                </a:moveTo>
                <a:lnTo>
                  <a:pt x="7528" y="4039"/>
                </a:lnTo>
                <a:cubicBezTo>
                  <a:pt x="7540" y="4046"/>
                  <a:pt x="7545" y="4061"/>
                  <a:pt x="7538" y="4073"/>
                </a:cubicBezTo>
                <a:cubicBezTo>
                  <a:pt x="7531" y="4086"/>
                  <a:pt x="7516" y="4090"/>
                  <a:pt x="7504" y="4083"/>
                </a:cubicBezTo>
                <a:cubicBezTo>
                  <a:pt x="7492" y="4077"/>
                  <a:pt x="7488" y="4062"/>
                  <a:pt x="7494" y="4049"/>
                </a:cubicBezTo>
                <a:cubicBezTo>
                  <a:pt x="7501" y="4037"/>
                  <a:pt x="7516" y="4033"/>
                  <a:pt x="7528" y="4039"/>
                </a:cubicBezTo>
                <a:close/>
                <a:moveTo>
                  <a:pt x="7616" y="4087"/>
                </a:moveTo>
                <a:lnTo>
                  <a:pt x="7616" y="4087"/>
                </a:lnTo>
                <a:cubicBezTo>
                  <a:pt x="7628" y="4094"/>
                  <a:pt x="7633" y="4109"/>
                  <a:pt x="7626" y="4121"/>
                </a:cubicBezTo>
                <a:cubicBezTo>
                  <a:pt x="7620" y="4133"/>
                  <a:pt x="7604" y="4137"/>
                  <a:pt x="7592" y="4131"/>
                </a:cubicBezTo>
                <a:cubicBezTo>
                  <a:pt x="7580" y="4124"/>
                  <a:pt x="7576" y="4109"/>
                  <a:pt x="7582" y="4097"/>
                </a:cubicBezTo>
                <a:cubicBezTo>
                  <a:pt x="7589" y="4085"/>
                  <a:pt x="7604" y="4080"/>
                  <a:pt x="7616" y="4087"/>
                </a:cubicBezTo>
                <a:close/>
                <a:moveTo>
                  <a:pt x="7704" y="4134"/>
                </a:moveTo>
                <a:lnTo>
                  <a:pt x="7704" y="4134"/>
                </a:lnTo>
                <a:cubicBezTo>
                  <a:pt x="7716" y="4141"/>
                  <a:pt x="7721" y="4156"/>
                  <a:pt x="7714" y="4168"/>
                </a:cubicBezTo>
                <a:cubicBezTo>
                  <a:pt x="7708" y="4180"/>
                  <a:pt x="7692" y="4185"/>
                  <a:pt x="7680" y="4178"/>
                </a:cubicBezTo>
                <a:cubicBezTo>
                  <a:pt x="7668" y="4172"/>
                  <a:pt x="7664" y="4156"/>
                  <a:pt x="7670" y="4144"/>
                </a:cubicBezTo>
                <a:cubicBezTo>
                  <a:pt x="7677" y="4132"/>
                  <a:pt x="7692" y="4128"/>
                  <a:pt x="7704" y="4134"/>
                </a:cubicBezTo>
                <a:close/>
                <a:moveTo>
                  <a:pt x="7792" y="4182"/>
                </a:moveTo>
                <a:lnTo>
                  <a:pt x="7792" y="4182"/>
                </a:lnTo>
                <a:cubicBezTo>
                  <a:pt x="7804" y="4188"/>
                  <a:pt x="7809" y="4204"/>
                  <a:pt x="7802" y="4216"/>
                </a:cubicBezTo>
                <a:cubicBezTo>
                  <a:pt x="7796" y="4228"/>
                  <a:pt x="7781" y="4232"/>
                  <a:pt x="7768" y="4226"/>
                </a:cubicBezTo>
                <a:cubicBezTo>
                  <a:pt x="7756" y="4219"/>
                  <a:pt x="7752" y="4204"/>
                  <a:pt x="7758" y="4192"/>
                </a:cubicBezTo>
                <a:cubicBezTo>
                  <a:pt x="7765" y="4180"/>
                  <a:pt x="7780" y="4175"/>
                  <a:pt x="7792" y="4182"/>
                </a:cubicBezTo>
                <a:close/>
                <a:moveTo>
                  <a:pt x="7880" y="4229"/>
                </a:moveTo>
                <a:lnTo>
                  <a:pt x="7880" y="4229"/>
                </a:lnTo>
                <a:cubicBezTo>
                  <a:pt x="7893" y="4236"/>
                  <a:pt x="7897" y="4251"/>
                  <a:pt x="7890" y="4263"/>
                </a:cubicBezTo>
                <a:cubicBezTo>
                  <a:pt x="7884" y="4275"/>
                  <a:pt x="7869" y="4280"/>
                  <a:pt x="7857" y="4273"/>
                </a:cubicBezTo>
                <a:lnTo>
                  <a:pt x="7856" y="4273"/>
                </a:lnTo>
                <a:cubicBezTo>
                  <a:pt x="7844" y="4267"/>
                  <a:pt x="7840" y="4251"/>
                  <a:pt x="7846" y="4239"/>
                </a:cubicBezTo>
                <a:cubicBezTo>
                  <a:pt x="7853" y="4227"/>
                  <a:pt x="7868" y="4223"/>
                  <a:pt x="7880" y="4229"/>
                </a:cubicBezTo>
                <a:close/>
                <a:moveTo>
                  <a:pt x="7969" y="4277"/>
                </a:moveTo>
                <a:lnTo>
                  <a:pt x="7969" y="4277"/>
                </a:lnTo>
                <a:cubicBezTo>
                  <a:pt x="7981" y="4283"/>
                  <a:pt x="7985" y="4299"/>
                  <a:pt x="7979" y="4311"/>
                </a:cubicBezTo>
                <a:cubicBezTo>
                  <a:pt x="7972" y="4323"/>
                  <a:pt x="7957" y="4327"/>
                  <a:pt x="7945" y="4321"/>
                </a:cubicBezTo>
                <a:cubicBezTo>
                  <a:pt x="7932" y="4314"/>
                  <a:pt x="7928" y="4299"/>
                  <a:pt x="7935" y="4287"/>
                </a:cubicBezTo>
                <a:cubicBezTo>
                  <a:pt x="7941" y="4275"/>
                  <a:pt x="7956" y="4270"/>
                  <a:pt x="7969" y="4277"/>
                </a:cubicBezTo>
                <a:close/>
                <a:moveTo>
                  <a:pt x="8057" y="4324"/>
                </a:moveTo>
                <a:lnTo>
                  <a:pt x="8057" y="4324"/>
                </a:lnTo>
                <a:cubicBezTo>
                  <a:pt x="8069" y="4331"/>
                  <a:pt x="8073" y="4346"/>
                  <a:pt x="8067" y="4358"/>
                </a:cubicBezTo>
                <a:cubicBezTo>
                  <a:pt x="8060" y="4370"/>
                  <a:pt x="8045" y="4375"/>
                  <a:pt x="8033" y="4368"/>
                </a:cubicBezTo>
                <a:cubicBezTo>
                  <a:pt x="8021" y="4361"/>
                  <a:pt x="8016" y="4346"/>
                  <a:pt x="8023" y="4334"/>
                </a:cubicBezTo>
                <a:cubicBezTo>
                  <a:pt x="8029" y="4322"/>
                  <a:pt x="8044" y="4318"/>
                  <a:pt x="8057" y="4324"/>
                </a:cubicBezTo>
                <a:close/>
                <a:moveTo>
                  <a:pt x="8145" y="4372"/>
                </a:moveTo>
                <a:lnTo>
                  <a:pt x="8145" y="4372"/>
                </a:lnTo>
                <a:cubicBezTo>
                  <a:pt x="8157" y="4378"/>
                  <a:pt x="8161" y="4393"/>
                  <a:pt x="8155" y="4406"/>
                </a:cubicBezTo>
                <a:cubicBezTo>
                  <a:pt x="8148" y="4418"/>
                  <a:pt x="8133" y="4422"/>
                  <a:pt x="8121" y="4415"/>
                </a:cubicBezTo>
                <a:cubicBezTo>
                  <a:pt x="8109" y="4409"/>
                  <a:pt x="8104" y="4394"/>
                  <a:pt x="8111" y="4382"/>
                </a:cubicBezTo>
                <a:cubicBezTo>
                  <a:pt x="8117" y="4369"/>
                  <a:pt x="8133" y="4365"/>
                  <a:pt x="8145" y="4372"/>
                </a:cubicBezTo>
                <a:close/>
                <a:moveTo>
                  <a:pt x="8233" y="4419"/>
                </a:moveTo>
                <a:lnTo>
                  <a:pt x="8233" y="4419"/>
                </a:lnTo>
                <a:cubicBezTo>
                  <a:pt x="8245" y="4426"/>
                  <a:pt x="8249" y="4441"/>
                  <a:pt x="8243" y="4453"/>
                </a:cubicBezTo>
                <a:cubicBezTo>
                  <a:pt x="8236" y="4465"/>
                  <a:pt x="8221" y="4470"/>
                  <a:pt x="8209" y="4463"/>
                </a:cubicBezTo>
                <a:cubicBezTo>
                  <a:pt x="8197" y="4456"/>
                  <a:pt x="8192" y="4441"/>
                  <a:pt x="8199" y="4429"/>
                </a:cubicBezTo>
                <a:cubicBezTo>
                  <a:pt x="8205" y="4417"/>
                  <a:pt x="8221" y="4412"/>
                  <a:pt x="8233" y="4419"/>
                </a:cubicBezTo>
                <a:close/>
                <a:moveTo>
                  <a:pt x="8321" y="4466"/>
                </a:moveTo>
                <a:lnTo>
                  <a:pt x="8321" y="4466"/>
                </a:lnTo>
                <a:cubicBezTo>
                  <a:pt x="8333" y="4473"/>
                  <a:pt x="8337" y="4488"/>
                  <a:pt x="8331" y="4500"/>
                </a:cubicBezTo>
                <a:cubicBezTo>
                  <a:pt x="8324" y="4513"/>
                  <a:pt x="8309" y="4517"/>
                  <a:pt x="8297" y="4510"/>
                </a:cubicBezTo>
                <a:cubicBezTo>
                  <a:pt x="8285" y="4504"/>
                  <a:pt x="8280" y="4489"/>
                  <a:pt x="8287" y="4476"/>
                </a:cubicBezTo>
                <a:cubicBezTo>
                  <a:pt x="8294" y="4464"/>
                  <a:pt x="8309" y="4460"/>
                  <a:pt x="8321" y="4466"/>
                </a:cubicBezTo>
                <a:close/>
                <a:moveTo>
                  <a:pt x="8409" y="4514"/>
                </a:moveTo>
                <a:lnTo>
                  <a:pt x="8409" y="4514"/>
                </a:lnTo>
                <a:cubicBezTo>
                  <a:pt x="8421" y="4521"/>
                  <a:pt x="8426" y="4536"/>
                  <a:pt x="8419" y="4548"/>
                </a:cubicBezTo>
                <a:cubicBezTo>
                  <a:pt x="8412" y="4560"/>
                  <a:pt x="8397" y="4564"/>
                  <a:pt x="8385" y="4558"/>
                </a:cubicBezTo>
                <a:cubicBezTo>
                  <a:pt x="8373" y="4551"/>
                  <a:pt x="8368" y="4536"/>
                  <a:pt x="8375" y="4524"/>
                </a:cubicBezTo>
                <a:cubicBezTo>
                  <a:pt x="8382" y="4512"/>
                  <a:pt x="8397" y="4507"/>
                  <a:pt x="8409" y="4514"/>
                </a:cubicBezTo>
                <a:close/>
                <a:moveTo>
                  <a:pt x="8497" y="4561"/>
                </a:moveTo>
                <a:lnTo>
                  <a:pt x="8497" y="4561"/>
                </a:lnTo>
                <a:cubicBezTo>
                  <a:pt x="8509" y="4568"/>
                  <a:pt x="8514" y="4583"/>
                  <a:pt x="8507" y="4595"/>
                </a:cubicBezTo>
                <a:cubicBezTo>
                  <a:pt x="8500" y="4607"/>
                  <a:pt x="8485" y="4612"/>
                  <a:pt x="8473" y="4605"/>
                </a:cubicBezTo>
                <a:cubicBezTo>
                  <a:pt x="8461" y="4599"/>
                  <a:pt x="8456" y="4583"/>
                  <a:pt x="8463" y="4571"/>
                </a:cubicBezTo>
                <a:cubicBezTo>
                  <a:pt x="8470" y="4559"/>
                  <a:pt x="8485" y="4555"/>
                  <a:pt x="8497" y="4561"/>
                </a:cubicBezTo>
                <a:close/>
                <a:moveTo>
                  <a:pt x="8585" y="4609"/>
                </a:moveTo>
                <a:lnTo>
                  <a:pt x="8585" y="4609"/>
                </a:lnTo>
                <a:cubicBezTo>
                  <a:pt x="8597" y="4615"/>
                  <a:pt x="8602" y="4631"/>
                  <a:pt x="8595" y="4643"/>
                </a:cubicBezTo>
                <a:cubicBezTo>
                  <a:pt x="8589" y="4655"/>
                  <a:pt x="8573" y="4659"/>
                  <a:pt x="8561" y="4653"/>
                </a:cubicBezTo>
                <a:cubicBezTo>
                  <a:pt x="8549" y="4646"/>
                  <a:pt x="8545" y="4631"/>
                  <a:pt x="8551" y="4619"/>
                </a:cubicBezTo>
                <a:cubicBezTo>
                  <a:pt x="8558" y="4607"/>
                  <a:pt x="8573" y="4602"/>
                  <a:pt x="8585" y="4609"/>
                </a:cubicBezTo>
                <a:close/>
                <a:moveTo>
                  <a:pt x="8673" y="4656"/>
                </a:moveTo>
                <a:lnTo>
                  <a:pt x="8673" y="4656"/>
                </a:lnTo>
                <a:cubicBezTo>
                  <a:pt x="8685" y="4663"/>
                  <a:pt x="8690" y="4678"/>
                  <a:pt x="8683" y="4690"/>
                </a:cubicBezTo>
                <a:cubicBezTo>
                  <a:pt x="8677" y="4702"/>
                  <a:pt x="8661" y="4707"/>
                  <a:pt x="8649" y="4700"/>
                </a:cubicBezTo>
                <a:cubicBezTo>
                  <a:pt x="8637" y="4694"/>
                  <a:pt x="8633" y="4678"/>
                  <a:pt x="8639" y="4666"/>
                </a:cubicBezTo>
                <a:cubicBezTo>
                  <a:pt x="8646" y="4654"/>
                  <a:pt x="8661" y="4650"/>
                  <a:pt x="8673" y="4656"/>
                </a:cubicBezTo>
                <a:close/>
                <a:moveTo>
                  <a:pt x="8761" y="4704"/>
                </a:moveTo>
                <a:lnTo>
                  <a:pt x="8761" y="4704"/>
                </a:lnTo>
                <a:cubicBezTo>
                  <a:pt x="8773" y="4710"/>
                  <a:pt x="8778" y="4725"/>
                  <a:pt x="8771" y="4738"/>
                </a:cubicBezTo>
                <a:cubicBezTo>
                  <a:pt x="8765" y="4750"/>
                  <a:pt x="8750" y="4754"/>
                  <a:pt x="8737" y="4748"/>
                </a:cubicBezTo>
                <a:cubicBezTo>
                  <a:pt x="8725" y="4741"/>
                  <a:pt x="8721" y="4726"/>
                  <a:pt x="8727" y="4714"/>
                </a:cubicBezTo>
                <a:cubicBezTo>
                  <a:pt x="8734" y="4702"/>
                  <a:pt x="8749" y="4697"/>
                  <a:pt x="8761" y="4704"/>
                </a:cubicBezTo>
                <a:close/>
                <a:moveTo>
                  <a:pt x="8849" y="4751"/>
                </a:moveTo>
                <a:lnTo>
                  <a:pt x="8849" y="4751"/>
                </a:lnTo>
                <a:cubicBezTo>
                  <a:pt x="8862" y="4758"/>
                  <a:pt x="8866" y="4773"/>
                  <a:pt x="8859" y="4785"/>
                </a:cubicBezTo>
                <a:cubicBezTo>
                  <a:pt x="8853" y="4797"/>
                  <a:pt x="8838" y="4802"/>
                  <a:pt x="8825" y="4795"/>
                </a:cubicBezTo>
                <a:cubicBezTo>
                  <a:pt x="8813" y="4788"/>
                  <a:pt x="8809" y="4773"/>
                  <a:pt x="8815" y="4761"/>
                </a:cubicBezTo>
                <a:cubicBezTo>
                  <a:pt x="8822" y="4749"/>
                  <a:pt x="8837" y="4745"/>
                  <a:pt x="8849" y="4751"/>
                </a:cubicBezTo>
                <a:close/>
                <a:moveTo>
                  <a:pt x="8937" y="4799"/>
                </a:moveTo>
                <a:lnTo>
                  <a:pt x="8938" y="4799"/>
                </a:lnTo>
                <a:cubicBezTo>
                  <a:pt x="8950" y="4805"/>
                  <a:pt x="8954" y="4820"/>
                  <a:pt x="8947" y="4832"/>
                </a:cubicBezTo>
                <a:cubicBezTo>
                  <a:pt x="8941" y="4845"/>
                  <a:pt x="8926" y="4849"/>
                  <a:pt x="8914" y="4842"/>
                </a:cubicBezTo>
                <a:cubicBezTo>
                  <a:pt x="8901" y="4836"/>
                  <a:pt x="8897" y="4821"/>
                  <a:pt x="8904" y="4809"/>
                </a:cubicBezTo>
                <a:cubicBezTo>
                  <a:pt x="8910" y="4796"/>
                  <a:pt x="8925" y="4792"/>
                  <a:pt x="8937" y="4799"/>
                </a:cubicBezTo>
                <a:close/>
                <a:moveTo>
                  <a:pt x="9026" y="4846"/>
                </a:moveTo>
                <a:lnTo>
                  <a:pt x="9026" y="4846"/>
                </a:lnTo>
                <a:cubicBezTo>
                  <a:pt x="9038" y="4853"/>
                  <a:pt x="9042" y="4868"/>
                  <a:pt x="9036" y="4880"/>
                </a:cubicBezTo>
                <a:cubicBezTo>
                  <a:pt x="9029" y="4892"/>
                  <a:pt x="9014" y="4897"/>
                  <a:pt x="9002" y="4890"/>
                </a:cubicBezTo>
                <a:cubicBezTo>
                  <a:pt x="8990" y="4883"/>
                  <a:pt x="8985" y="4868"/>
                  <a:pt x="8992" y="4856"/>
                </a:cubicBezTo>
                <a:cubicBezTo>
                  <a:pt x="8998" y="4844"/>
                  <a:pt x="9013" y="4839"/>
                  <a:pt x="9026" y="4846"/>
                </a:cubicBezTo>
                <a:close/>
                <a:moveTo>
                  <a:pt x="9114" y="4893"/>
                </a:moveTo>
                <a:lnTo>
                  <a:pt x="9114" y="4893"/>
                </a:lnTo>
                <a:cubicBezTo>
                  <a:pt x="9126" y="4900"/>
                  <a:pt x="9130" y="4915"/>
                  <a:pt x="9124" y="4927"/>
                </a:cubicBezTo>
                <a:cubicBezTo>
                  <a:pt x="9117" y="4940"/>
                  <a:pt x="9102" y="4944"/>
                  <a:pt x="9090" y="4937"/>
                </a:cubicBezTo>
                <a:cubicBezTo>
                  <a:pt x="9078" y="4931"/>
                  <a:pt x="9073" y="4916"/>
                  <a:pt x="9080" y="4903"/>
                </a:cubicBezTo>
                <a:cubicBezTo>
                  <a:pt x="9086" y="4891"/>
                  <a:pt x="9102" y="4887"/>
                  <a:pt x="9114" y="4893"/>
                </a:cubicBezTo>
                <a:close/>
                <a:moveTo>
                  <a:pt x="9202" y="4941"/>
                </a:moveTo>
                <a:lnTo>
                  <a:pt x="9202" y="4941"/>
                </a:lnTo>
                <a:cubicBezTo>
                  <a:pt x="9214" y="4948"/>
                  <a:pt x="9218" y="4963"/>
                  <a:pt x="9212" y="4975"/>
                </a:cubicBezTo>
                <a:cubicBezTo>
                  <a:pt x="9205" y="4987"/>
                  <a:pt x="9190" y="4991"/>
                  <a:pt x="9178" y="4985"/>
                </a:cubicBezTo>
                <a:cubicBezTo>
                  <a:pt x="9166" y="4978"/>
                  <a:pt x="9161" y="4963"/>
                  <a:pt x="9168" y="4951"/>
                </a:cubicBezTo>
                <a:cubicBezTo>
                  <a:pt x="9174" y="4939"/>
                  <a:pt x="9190" y="4934"/>
                  <a:pt x="9202" y="4941"/>
                </a:cubicBezTo>
                <a:close/>
                <a:moveTo>
                  <a:pt x="9290" y="4988"/>
                </a:moveTo>
                <a:lnTo>
                  <a:pt x="9290" y="4988"/>
                </a:lnTo>
                <a:cubicBezTo>
                  <a:pt x="9302" y="4995"/>
                  <a:pt x="9306" y="5010"/>
                  <a:pt x="9300" y="5022"/>
                </a:cubicBezTo>
                <a:cubicBezTo>
                  <a:pt x="9293" y="5034"/>
                  <a:pt x="9278" y="5039"/>
                  <a:pt x="9266" y="5032"/>
                </a:cubicBezTo>
                <a:cubicBezTo>
                  <a:pt x="9254" y="5026"/>
                  <a:pt x="9249" y="5010"/>
                  <a:pt x="9256" y="4998"/>
                </a:cubicBezTo>
                <a:cubicBezTo>
                  <a:pt x="9263" y="4986"/>
                  <a:pt x="9278" y="4982"/>
                  <a:pt x="9290" y="4988"/>
                </a:cubicBezTo>
                <a:close/>
                <a:moveTo>
                  <a:pt x="9378" y="5036"/>
                </a:moveTo>
                <a:lnTo>
                  <a:pt x="9378" y="5036"/>
                </a:lnTo>
                <a:cubicBezTo>
                  <a:pt x="9390" y="5042"/>
                  <a:pt x="9395" y="5058"/>
                  <a:pt x="9388" y="5070"/>
                </a:cubicBezTo>
                <a:cubicBezTo>
                  <a:pt x="9381" y="5082"/>
                  <a:pt x="9366" y="5086"/>
                  <a:pt x="9354" y="5080"/>
                </a:cubicBezTo>
                <a:cubicBezTo>
                  <a:pt x="9342" y="5073"/>
                  <a:pt x="9337" y="5058"/>
                  <a:pt x="9344" y="5046"/>
                </a:cubicBezTo>
                <a:cubicBezTo>
                  <a:pt x="9351" y="5034"/>
                  <a:pt x="9366" y="5029"/>
                  <a:pt x="9378" y="5036"/>
                </a:cubicBezTo>
                <a:close/>
                <a:moveTo>
                  <a:pt x="9466" y="5083"/>
                </a:moveTo>
                <a:lnTo>
                  <a:pt x="9466" y="5083"/>
                </a:lnTo>
                <a:cubicBezTo>
                  <a:pt x="9478" y="5090"/>
                  <a:pt x="9483" y="5105"/>
                  <a:pt x="9476" y="5117"/>
                </a:cubicBezTo>
                <a:cubicBezTo>
                  <a:pt x="9469" y="5129"/>
                  <a:pt x="9454" y="5134"/>
                  <a:pt x="9442" y="5127"/>
                </a:cubicBezTo>
                <a:cubicBezTo>
                  <a:pt x="9430" y="5121"/>
                  <a:pt x="9425" y="5105"/>
                  <a:pt x="9432" y="5093"/>
                </a:cubicBezTo>
                <a:cubicBezTo>
                  <a:pt x="9439" y="5081"/>
                  <a:pt x="9454" y="5077"/>
                  <a:pt x="9466" y="5083"/>
                </a:cubicBezTo>
                <a:close/>
                <a:moveTo>
                  <a:pt x="9554" y="5131"/>
                </a:moveTo>
                <a:lnTo>
                  <a:pt x="9554" y="5131"/>
                </a:lnTo>
                <a:cubicBezTo>
                  <a:pt x="9566" y="5137"/>
                  <a:pt x="9571" y="5152"/>
                  <a:pt x="9564" y="5165"/>
                </a:cubicBezTo>
                <a:cubicBezTo>
                  <a:pt x="9558" y="5177"/>
                  <a:pt x="9542" y="5181"/>
                  <a:pt x="9530" y="5175"/>
                </a:cubicBezTo>
                <a:cubicBezTo>
                  <a:pt x="9518" y="5168"/>
                  <a:pt x="9514" y="5153"/>
                  <a:pt x="9520" y="5141"/>
                </a:cubicBezTo>
                <a:cubicBezTo>
                  <a:pt x="9527" y="5129"/>
                  <a:pt x="9542" y="5124"/>
                  <a:pt x="9554" y="5131"/>
                </a:cubicBezTo>
                <a:close/>
                <a:moveTo>
                  <a:pt x="9642" y="5178"/>
                </a:moveTo>
                <a:lnTo>
                  <a:pt x="9642" y="5178"/>
                </a:lnTo>
                <a:cubicBezTo>
                  <a:pt x="9654" y="5185"/>
                  <a:pt x="9659" y="5200"/>
                  <a:pt x="9652" y="5212"/>
                </a:cubicBezTo>
                <a:cubicBezTo>
                  <a:pt x="9646" y="5224"/>
                  <a:pt x="9630" y="5229"/>
                  <a:pt x="9618" y="5222"/>
                </a:cubicBezTo>
                <a:cubicBezTo>
                  <a:pt x="9606" y="5215"/>
                  <a:pt x="9602" y="5200"/>
                  <a:pt x="9608" y="5188"/>
                </a:cubicBezTo>
                <a:cubicBezTo>
                  <a:pt x="9615" y="5176"/>
                  <a:pt x="9630" y="5171"/>
                  <a:pt x="9642" y="5178"/>
                </a:cubicBezTo>
                <a:close/>
                <a:moveTo>
                  <a:pt x="9730" y="5226"/>
                </a:moveTo>
                <a:lnTo>
                  <a:pt x="9730" y="5226"/>
                </a:lnTo>
                <a:cubicBezTo>
                  <a:pt x="9742" y="5232"/>
                  <a:pt x="9747" y="5247"/>
                  <a:pt x="9740" y="5259"/>
                </a:cubicBezTo>
                <a:cubicBezTo>
                  <a:pt x="9734" y="5272"/>
                  <a:pt x="9719" y="5276"/>
                  <a:pt x="9706" y="5269"/>
                </a:cubicBezTo>
                <a:cubicBezTo>
                  <a:pt x="9694" y="5263"/>
                  <a:pt x="9690" y="5248"/>
                  <a:pt x="9696" y="5236"/>
                </a:cubicBezTo>
                <a:cubicBezTo>
                  <a:pt x="9703" y="5223"/>
                  <a:pt x="9718" y="5219"/>
                  <a:pt x="9730" y="5226"/>
                </a:cubicBezTo>
                <a:close/>
                <a:moveTo>
                  <a:pt x="9818" y="5273"/>
                </a:moveTo>
                <a:lnTo>
                  <a:pt x="9818" y="5273"/>
                </a:lnTo>
                <a:cubicBezTo>
                  <a:pt x="9831" y="5280"/>
                  <a:pt x="9835" y="5295"/>
                  <a:pt x="9828" y="5307"/>
                </a:cubicBezTo>
                <a:cubicBezTo>
                  <a:pt x="9822" y="5319"/>
                  <a:pt x="9807" y="5324"/>
                  <a:pt x="9794" y="5317"/>
                </a:cubicBezTo>
                <a:cubicBezTo>
                  <a:pt x="9782" y="5310"/>
                  <a:pt x="9778" y="5295"/>
                  <a:pt x="9784" y="5283"/>
                </a:cubicBezTo>
                <a:cubicBezTo>
                  <a:pt x="9791" y="5271"/>
                  <a:pt x="9806" y="5266"/>
                  <a:pt x="9818" y="5273"/>
                </a:cubicBezTo>
                <a:close/>
              </a:path>
            </a:pathLst>
          </a:custGeom>
          <a:solidFill>
            <a:srgbClr val="000000"/>
          </a:solidFill>
          <a:ln w="19050" cap="flat">
            <a:solidFill>
              <a:srgbClr val="990000"/>
            </a:solidFill>
            <a:prstDash val="solid"/>
            <a:bevel/>
            <a:headEnd/>
            <a:tailEnd/>
          </a:ln>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8" name="Freeform 22"/>
          <p:cNvSpPr>
            <a:spLocks noEditPoints="1"/>
          </p:cNvSpPr>
          <p:nvPr/>
        </p:nvSpPr>
        <p:spPr bwMode="auto">
          <a:xfrm>
            <a:off x="7874707" y="4096234"/>
            <a:ext cx="1550988" cy="566738"/>
          </a:xfrm>
          <a:custGeom>
            <a:avLst/>
            <a:gdLst>
              <a:gd name="T0" fmla="*/ 13 w 9795"/>
              <a:gd name="T1" fmla="*/ 353 h 3427"/>
              <a:gd name="T2" fmla="*/ 33 w 9795"/>
              <a:gd name="T3" fmla="*/ 343 h 3427"/>
              <a:gd name="T4" fmla="*/ 49 w 9795"/>
              <a:gd name="T5" fmla="*/ 334 h 3427"/>
              <a:gd name="T6" fmla="*/ 57 w 9795"/>
              <a:gd name="T7" fmla="*/ 334 h 3427"/>
              <a:gd name="T8" fmla="*/ 79 w 9795"/>
              <a:gd name="T9" fmla="*/ 329 h 3427"/>
              <a:gd name="T10" fmla="*/ 96 w 9795"/>
              <a:gd name="T11" fmla="*/ 318 h 3427"/>
              <a:gd name="T12" fmla="*/ 106 w 9795"/>
              <a:gd name="T13" fmla="*/ 314 h 3427"/>
              <a:gd name="T14" fmla="*/ 126 w 9795"/>
              <a:gd name="T15" fmla="*/ 312 h 3427"/>
              <a:gd name="T16" fmla="*/ 147 w 9795"/>
              <a:gd name="T17" fmla="*/ 302 h 3427"/>
              <a:gd name="T18" fmla="*/ 162 w 9795"/>
              <a:gd name="T19" fmla="*/ 294 h 3427"/>
              <a:gd name="T20" fmla="*/ 170 w 9795"/>
              <a:gd name="T21" fmla="*/ 294 h 3427"/>
              <a:gd name="T22" fmla="*/ 192 w 9795"/>
              <a:gd name="T23" fmla="*/ 288 h 3427"/>
              <a:gd name="T24" fmla="*/ 209 w 9795"/>
              <a:gd name="T25" fmla="*/ 277 h 3427"/>
              <a:gd name="T26" fmla="*/ 219 w 9795"/>
              <a:gd name="T27" fmla="*/ 273 h 3427"/>
              <a:gd name="T28" fmla="*/ 239 w 9795"/>
              <a:gd name="T29" fmla="*/ 271 h 3427"/>
              <a:gd name="T30" fmla="*/ 260 w 9795"/>
              <a:gd name="T31" fmla="*/ 261 h 3427"/>
              <a:gd name="T32" fmla="*/ 275 w 9795"/>
              <a:gd name="T33" fmla="*/ 253 h 3427"/>
              <a:gd name="T34" fmla="*/ 283 w 9795"/>
              <a:gd name="T35" fmla="*/ 253 h 3427"/>
              <a:gd name="T36" fmla="*/ 305 w 9795"/>
              <a:gd name="T37" fmla="*/ 247 h 3427"/>
              <a:gd name="T38" fmla="*/ 323 w 9795"/>
              <a:gd name="T39" fmla="*/ 236 h 3427"/>
              <a:gd name="T40" fmla="*/ 332 w 9795"/>
              <a:gd name="T41" fmla="*/ 232 h 3427"/>
              <a:gd name="T42" fmla="*/ 353 w 9795"/>
              <a:gd name="T43" fmla="*/ 230 h 3427"/>
              <a:gd name="T44" fmla="*/ 373 w 9795"/>
              <a:gd name="T45" fmla="*/ 220 h 3427"/>
              <a:gd name="T46" fmla="*/ 389 w 9795"/>
              <a:gd name="T47" fmla="*/ 212 h 3427"/>
              <a:gd name="T48" fmla="*/ 396 w 9795"/>
              <a:gd name="T49" fmla="*/ 212 h 3427"/>
              <a:gd name="T50" fmla="*/ 419 w 9795"/>
              <a:gd name="T51" fmla="*/ 206 h 3427"/>
              <a:gd name="T52" fmla="*/ 436 w 9795"/>
              <a:gd name="T53" fmla="*/ 195 h 3427"/>
              <a:gd name="T54" fmla="*/ 445 w 9795"/>
              <a:gd name="T55" fmla="*/ 191 h 3427"/>
              <a:gd name="T56" fmla="*/ 466 w 9795"/>
              <a:gd name="T57" fmla="*/ 189 h 3427"/>
              <a:gd name="T58" fmla="*/ 486 w 9795"/>
              <a:gd name="T59" fmla="*/ 179 h 3427"/>
              <a:gd name="T60" fmla="*/ 502 w 9795"/>
              <a:gd name="T61" fmla="*/ 171 h 3427"/>
              <a:gd name="T62" fmla="*/ 510 w 9795"/>
              <a:gd name="T63" fmla="*/ 171 h 3427"/>
              <a:gd name="T64" fmla="*/ 532 w 9795"/>
              <a:gd name="T65" fmla="*/ 166 h 3427"/>
              <a:gd name="T66" fmla="*/ 549 w 9795"/>
              <a:gd name="T67" fmla="*/ 154 h 3427"/>
              <a:gd name="T68" fmla="*/ 558 w 9795"/>
              <a:gd name="T69" fmla="*/ 150 h 3427"/>
              <a:gd name="T70" fmla="*/ 579 w 9795"/>
              <a:gd name="T71" fmla="*/ 149 h 3427"/>
              <a:gd name="T72" fmla="*/ 599 w 9795"/>
              <a:gd name="T73" fmla="*/ 138 h 3427"/>
              <a:gd name="T74" fmla="*/ 615 w 9795"/>
              <a:gd name="T75" fmla="*/ 130 h 3427"/>
              <a:gd name="T76" fmla="*/ 623 w 9795"/>
              <a:gd name="T77" fmla="*/ 130 h 3427"/>
              <a:gd name="T78" fmla="*/ 645 w 9795"/>
              <a:gd name="T79" fmla="*/ 125 h 3427"/>
              <a:gd name="T80" fmla="*/ 662 w 9795"/>
              <a:gd name="T81" fmla="*/ 113 h 3427"/>
              <a:gd name="T82" fmla="*/ 671 w 9795"/>
              <a:gd name="T83" fmla="*/ 110 h 3427"/>
              <a:gd name="T84" fmla="*/ 692 w 9795"/>
              <a:gd name="T85" fmla="*/ 108 h 3427"/>
              <a:gd name="T86" fmla="*/ 712 w 9795"/>
              <a:gd name="T87" fmla="*/ 98 h 3427"/>
              <a:gd name="T88" fmla="*/ 728 w 9795"/>
              <a:gd name="T89" fmla="*/ 89 h 3427"/>
              <a:gd name="T90" fmla="*/ 736 w 9795"/>
              <a:gd name="T91" fmla="*/ 89 h 3427"/>
              <a:gd name="T92" fmla="*/ 758 w 9795"/>
              <a:gd name="T93" fmla="*/ 84 h 3427"/>
              <a:gd name="T94" fmla="*/ 775 w 9795"/>
              <a:gd name="T95" fmla="*/ 72 h 3427"/>
              <a:gd name="T96" fmla="*/ 785 w 9795"/>
              <a:gd name="T97" fmla="*/ 69 h 3427"/>
              <a:gd name="T98" fmla="*/ 805 w 9795"/>
              <a:gd name="T99" fmla="*/ 67 h 3427"/>
              <a:gd name="T100" fmla="*/ 826 w 9795"/>
              <a:gd name="T101" fmla="*/ 57 h 3427"/>
              <a:gd name="T102" fmla="*/ 841 w 9795"/>
              <a:gd name="T103" fmla="*/ 48 h 3427"/>
              <a:gd name="T104" fmla="*/ 849 w 9795"/>
              <a:gd name="T105" fmla="*/ 48 h 3427"/>
              <a:gd name="T106" fmla="*/ 871 w 9795"/>
              <a:gd name="T107" fmla="*/ 43 h 3427"/>
              <a:gd name="T108" fmla="*/ 888 w 9795"/>
              <a:gd name="T109" fmla="*/ 31 h 3427"/>
              <a:gd name="T110" fmla="*/ 898 w 9795"/>
              <a:gd name="T111" fmla="*/ 28 h 3427"/>
              <a:gd name="T112" fmla="*/ 918 w 9795"/>
              <a:gd name="T113" fmla="*/ 26 h 3427"/>
              <a:gd name="T114" fmla="*/ 939 w 9795"/>
              <a:gd name="T115" fmla="*/ 16 h 3427"/>
              <a:gd name="T116" fmla="*/ 954 w 9795"/>
              <a:gd name="T117" fmla="*/ 7 h 3427"/>
              <a:gd name="T118" fmla="*/ 962 w 9795"/>
              <a:gd name="T119" fmla="*/ 7 h 34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95" h="3427">
                <a:moveTo>
                  <a:pt x="19" y="3375"/>
                </a:moveTo>
                <a:lnTo>
                  <a:pt x="19" y="3375"/>
                </a:lnTo>
                <a:cubicBezTo>
                  <a:pt x="32" y="3370"/>
                  <a:pt x="46" y="3377"/>
                  <a:pt x="51" y="3390"/>
                </a:cubicBezTo>
                <a:cubicBezTo>
                  <a:pt x="56" y="3403"/>
                  <a:pt x="50" y="3417"/>
                  <a:pt x="37" y="3422"/>
                </a:cubicBezTo>
                <a:cubicBezTo>
                  <a:pt x="24" y="3427"/>
                  <a:pt x="9" y="3420"/>
                  <a:pt x="4" y="3407"/>
                </a:cubicBezTo>
                <a:cubicBezTo>
                  <a:pt x="0" y="3394"/>
                  <a:pt x="6" y="3380"/>
                  <a:pt x="19" y="3375"/>
                </a:cubicBezTo>
                <a:close/>
                <a:moveTo>
                  <a:pt x="114" y="3342"/>
                </a:moveTo>
                <a:lnTo>
                  <a:pt x="114" y="3342"/>
                </a:lnTo>
                <a:cubicBezTo>
                  <a:pt x="127" y="3337"/>
                  <a:pt x="141" y="3344"/>
                  <a:pt x="146" y="3357"/>
                </a:cubicBezTo>
                <a:cubicBezTo>
                  <a:pt x="151" y="3370"/>
                  <a:pt x="144" y="3384"/>
                  <a:pt x="131" y="3389"/>
                </a:cubicBezTo>
                <a:cubicBezTo>
                  <a:pt x="118" y="3394"/>
                  <a:pt x="104" y="3387"/>
                  <a:pt x="99" y="3375"/>
                </a:cubicBezTo>
                <a:cubicBezTo>
                  <a:pt x="94" y="3362"/>
                  <a:pt x="101" y="3347"/>
                  <a:pt x="114" y="3342"/>
                </a:cubicBezTo>
                <a:close/>
                <a:moveTo>
                  <a:pt x="208" y="3310"/>
                </a:moveTo>
                <a:lnTo>
                  <a:pt x="208" y="3310"/>
                </a:lnTo>
                <a:cubicBezTo>
                  <a:pt x="221" y="3305"/>
                  <a:pt x="236" y="3311"/>
                  <a:pt x="240" y="3324"/>
                </a:cubicBezTo>
                <a:cubicBezTo>
                  <a:pt x="245" y="3337"/>
                  <a:pt x="239" y="3352"/>
                  <a:pt x="226" y="3356"/>
                </a:cubicBezTo>
                <a:cubicBezTo>
                  <a:pt x="213" y="3361"/>
                  <a:pt x="198" y="3355"/>
                  <a:pt x="193" y="3342"/>
                </a:cubicBezTo>
                <a:cubicBezTo>
                  <a:pt x="189" y="3329"/>
                  <a:pt x="195" y="3314"/>
                  <a:pt x="208" y="3310"/>
                </a:cubicBezTo>
                <a:close/>
                <a:moveTo>
                  <a:pt x="303" y="3277"/>
                </a:moveTo>
                <a:lnTo>
                  <a:pt x="303" y="3277"/>
                </a:lnTo>
                <a:cubicBezTo>
                  <a:pt x="316" y="3272"/>
                  <a:pt x="330" y="3279"/>
                  <a:pt x="335" y="3292"/>
                </a:cubicBezTo>
                <a:cubicBezTo>
                  <a:pt x="340" y="3304"/>
                  <a:pt x="333" y="3319"/>
                  <a:pt x="320" y="3324"/>
                </a:cubicBezTo>
                <a:cubicBezTo>
                  <a:pt x="307" y="3329"/>
                  <a:pt x="293" y="3322"/>
                  <a:pt x="288" y="3309"/>
                </a:cubicBezTo>
                <a:cubicBezTo>
                  <a:pt x="283" y="3296"/>
                  <a:pt x="290" y="3282"/>
                  <a:pt x="303" y="3277"/>
                </a:cubicBezTo>
                <a:close/>
                <a:moveTo>
                  <a:pt x="397" y="3244"/>
                </a:moveTo>
                <a:lnTo>
                  <a:pt x="397" y="3244"/>
                </a:lnTo>
                <a:cubicBezTo>
                  <a:pt x="410" y="3239"/>
                  <a:pt x="425" y="3246"/>
                  <a:pt x="429" y="3259"/>
                </a:cubicBezTo>
                <a:cubicBezTo>
                  <a:pt x="434" y="3272"/>
                  <a:pt x="428" y="3286"/>
                  <a:pt x="415" y="3291"/>
                </a:cubicBezTo>
                <a:cubicBezTo>
                  <a:pt x="402" y="3296"/>
                  <a:pt x="387" y="3289"/>
                  <a:pt x="383" y="3276"/>
                </a:cubicBezTo>
                <a:cubicBezTo>
                  <a:pt x="378" y="3263"/>
                  <a:pt x="384" y="3249"/>
                  <a:pt x="397" y="3244"/>
                </a:cubicBezTo>
                <a:close/>
                <a:moveTo>
                  <a:pt x="492" y="3211"/>
                </a:moveTo>
                <a:lnTo>
                  <a:pt x="492" y="3211"/>
                </a:lnTo>
                <a:cubicBezTo>
                  <a:pt x="505" y="3207"/>
                  <a:pt x="519" y="3213"/>
                  <a:pt x="524" y="3226"/>
                </a:cubicBezTo>
                <a:cubicBezTo>
                  <a:pt x="529" y="3239"/>
                  <a:pt x="522" y="3253"/>
                  <a:pt x="509" y="3258"/>
                </a:cubicBezTo>
                <a:cubicBezTo>
                  <a:pt x="496" y="3263"/>
                  <a:pt x="482" y="3257"/>
                  <a:pt x="477" y="3244"/>
                </a:cubicBezTo>
                <a:cubicBezTo>
                  <a:pt x="472" y="3231"/>
                  <a:pt x="479" y="3216"/>
                  <a:pt x="492" y="3211"/>
                </a:cubicBezTo>
                <a:close/>
                <a:moveTo>
                  <a:pt x="586" y="3179"/>
                </a:moveTo>
                <a:lnTo>
                  <a:pt x="586" y="3179"/>
                </a:lnTo>
                <a:cubicBezTo>
                  <a:pt x="599" y="3174"/>
                  <a:pt x="614" y="3180"/>
                  <a:pt x="619" y="3193"/>
                </a:cubicBezTo>
                <a:cubicBezTo>
                  <a:pt x="623" y="3206"/>
                  <a:pt x="617" y="3221"/>
                  <a:pt x="604" y="3226"/>
                </a:cubicBezTo>
                <a:cubicBezTo>
                  <a:pt x="591" y="3230"/>
                  <a:pt x="577" y="3224"/>
                  <a:pt x="572" y="3211"/>
                </a:cubicBezTo>
                <a:cubicBezTo>
                  <a:pt x="567" y="3198"/>
                  <a:pt x="573" y="3184"/>
                  <a:pt x="586" y="3179"/>
                </a:cubicBezTo>
                <a:close/>
                <a:moveTo>
                  <a:pt x="681" y="3146"/>
                </a:moveTo>
                <a:lnTo>
                  <a:pt x="681" y="3146"/>
                </a:lnTo>
                <a:cubicBezTo>
                  <a:pt x="694" y="3141"/>
                  <a:pt x="708" y="3148"/>
                  <a:pt x="713" y="3161"/>
                </a:cubicBezTo>
                <a:cubicBezTo>
                  <a:pt x="718" y="3174"/>
                  <a:pt x="711" y="3188"/>
                  <a:pt x="698" y="3193"/>
                </a:cubicBezTo>
                <a:cubicBezTo>
                  <a:pt x="685" y="3198"/>
                  <a:pt x="671" y="3191"/>
                  <a:pt x="666" y="3178"/>
                </a:cubicBezTo>
                <a:cubicBezTo>
                  <a:pt x="661" y="3165"/>
                  <a:pt x="668" y="3151"/>
                  <a:pt x="681" y="3146"/>
                </a:cubicBezTo>
                <a:close/>
                <a:moveTo>
                  <a:pt x="775" y="3113"/>
                </a:moveTo>
                <a:lnTo>
                  <a:pt x="775" y="3113"/>
                </a:lnTo>
                <a:cubicBezTo>
                  <a:pt x="788" y="3108"/>
                  <a:pt x="803" y="3115"/>
                  <a:pt x="808" y="3128"/>
                </a:cubicBezTo>
                <a:cubicBezTo>
                  <a:pt x="812" y="3141"/>
                  <a:pt x="806" y="3155"/>
                  <a:pt x="793" y="3160"/>
                </a:cubicBezTo>
                <a:cubicBezTo>
                  <a:pt x="780" y="3165"/>
                  <a:pt x="766" y="3158"/>
                  <a:pt x="761" y="3145"/>
                </a:cubicBezTo>
                <a:cubicBezTo>
                  <a:pt x="756" y="3133"/>
                  <a:pt x="762" y="3118"/>
                  <a:pt x="775" y="3113"/>
                </a:cubicBezTo>
                <a:close/>
                <a:moveTo>
                  <a:pt x="870" y="3081"/>
                </a:moveTo>
                <a:lnTo>
                  <a:pt x="870" y="3081"/>
                </a:lnTo>
                <a:cubicBezTo>
                  <a:pt x="883" y="3076"/>
                  <a:pt x="897" y="3082"/>
                  <a:pt x="902" y="3095"/>
                </a:cubicBezTo>
                <a:cubicBezTo>
                  <a:pt x="907" y="3108"/>
                  <a:pt x="900" y="3123"/>
                  <a:pt x="888" y="3127"/>
                </a:cubicBezTo>
                <a:cubicBezTo>
                  <a:pt x="875" y="3132"/>
                  <a:pt x="860" y="3126"/>
                  <a:pt x="855" y="3113"/>
                </a:cubicBezTo>
                <a:cubicBezTo>
                  <a:pt x="850" y="3100"/>
                  <a:pt x="857" y="3085"/>
                  <a:pt x="870" y="3081"/>
                </a:cubicBezTo>
                <a:close/>
                <a:moveTo>
                  <a:pt x="964" y="3048"/>
                </a:moveTo>
                <a:lnTo>
                  <a:pt x="965" y="3048"/>
                </a:lnTo>
                <a:cubicBezTo>
                  <a:pt x="977" y="3043"/>
                  <a:pt x="992" y="3050"/>
                  <a:pt x="997" y="3062"/>
                </a:cubicBezTo>
                <a:cubicBezTo>
                  <a:pt x="1002" y="3075"/>
                  <a:pt x="995" y="3090"/>
                  <a:pt x="982" y="3095"/>
                </a:cubicBezTo>
                <a:cubicBezTo>
                  <a:pt x="969" y="3100"/>
                  <a:pt x="955" y="3093"/>
                  <a:pt x="950" y="3080"/>
                </a:cubicBezTo>
                <a:cubicBezTo>
                  <a:pt x="945" y="3067"/>
                  <a:pt x="952" y="3053"/>
                  <a:pt x="964" y="3048"/>
                </a:cubicBezTo>
                <a:close/>
                <a:moveTo>
                  <a:pt x="1059" y="3015"/>
                </a:moveTo>
                <a:lnTo>
                  <a:pt x="1059" y="3015"/>
                </a:lnTo>
                <a:cubicBezTo>
                  <a:pt x="1072" y="3010"/>
                  <a:pt x="1086" y="3017"/>
                  <a:pt x="1091" y="3030"/>
                </a:cubicBezTo>
                <a:cubicBezTo>
                  <a:pt x="1096" y="3043"/>
                  <a:pt x="1090" y="3057"/>
                  <a:pt x="1077" y="3062"/>
                </a:cubicBezTo>
                <a:cubicBezTo>
                  <a:pt x="1064" y="3067"/>
                  <a:pt x="1049" y="3060"/>
                  <a:pt x="1044" y="3047"/>
                </a:cubicBezTo>
                <a:cubicBezTo>
                  <a:pt x="1040" y="3034"/>
                  <a:pt x="1046" y="3020"/>
                  <a:pt x="1059" y="3015"/>
                </a:cubicBezTo>
                <a:close/>
                <a:moveTo>
                  <a:pt x="1154" y="2982"/>
                </a:moveTo>
                <a:lnTo>
                  <a:pt x="1154" y="2982"/>
                </a:lnTo>
                <a:cubicBezTo>
                  <a:pt x="1167" y="2978"/>
                  <a:pt x="1181" y="2984"/>
                  <a:pt x="1186" y="2997"/>
                </a:cubicBezTo>
                <a:cubicBezTo>
                  <a:pt x="1191" y="3010"/>
                  <a:pt x="1184" y="3024"/>
                  <a:pt x="1171" y="3029"/>
                </a:cubicBezTo>
                <a:cubicBezTo>
                  <a:pt x="1158" y="3034"/>
                  <a:pt x="1144" y="3028"/>
                  <a:pt x="1139" y="3015"/>
                </a:cubicBezTo>
                <a:cubicBezTo>
                  <a:pt x="1134" y="3002"/>
                  <a:pt x="1141" y="2987"/>
                  <a:pt x="1154" y="2982"/>
                </a:cubicBezTo>
                <a:close/>
                <a:moveTo>
                  <a:pt x="1248" y="2950"/>
                </a:moveTo>
                <a:lnTo>
                  <a:pt x="1248" y="2950"/>
                </a:lnTo>
                <a:cubicBezTo>
                  <a:pt x="1261" y="2945"/>
                  <a:pt x="1276" y="2951"/>
                  <a:pt x="1280" y="2964"/>
                </a:cubicBezTo>
                <a:cubicBezTo>
                  <a:pt x="1285" y="2977"/>
                  <a:pt x="1279" y="2992"/>
                  <a:pt x="1266" y="2996"/>
                </a:cubicBezTo>
                <a:lnTo>
                  <a:pt x="1266" y="2997"/>
                </a:lnTo>
                <a:cubicBezTo>
                  <a:pt x="1253" y="3001"/>
                  <a:pt x="1238" y="2995"/>
                  <a:pt x="1234" y="2982"/>
                </a:cubicBezTo>
                <a:cubicBezTo>
                  <a:pt x="1229" y="2969"/>
                  <a:pt x="1235" y="2955"/>
                  <a:pt x="1248" y="2950"/>
                </a:cubicBezTo>
                <a:close/>
                <a:moveTo>
                  <a:pt x="1343" y="2917"/>
                </a:moveTo>
                <a:lnTo>
                  <a:pt x="1343" y="2917"/>
                </a:lnTo>
                <a:cubicBezTo>
                  <a:pt x="1356" y="2912"/>
                  <a:pt x="1370" y="2919"/>
                  <a:pt x="1375" y="2932"/>
                </a:cubicBezTo>
                <a:cubicBezTo>
                  <a:pt x="1380" y="2945"/>
                  <a:pt x="1373" y="2959"/>
                  <a:pt x="1360" y="2964"/>
                </a:cubicBezTo>
                <a:cubicBezTo>
                  <a:pt x="1347" y="2969"/>
                  <a:pt x="1333" y="2962"/>
                  <a:pt x="1328" y="2949"/>
                </a:cubicBezTo>
                <a:cubicBezTo>
                  <a:pt x="1323" y="2936"/>
                  <a:pt x="1330" y="2922"/>
                  <a:pt x="1343" y="2917"/>
                </a:cubicBezTo>
                <a:close/>
                <a:moveTo>
                  <a:pt x="1437" y="2884"/>
                </a:moveTo>
                <a:lnTo>
                  <a:pt x="1437" y="2884"/>
                </a:lnTo>
                <a:cubicBezTo>
                  <a:pt x="1450" y="2879"/>
                  <a:pt x="1465" y="2886"/>
                  <a:pt x="1469" y="2899"/>
                </a:cubicBezTo>
                <a:cubicBezTo>
                  <a:pt x="1474" y="2912"/>
                  <a:pt x="1468" y="2926"/>
                  <a:pt x="1455" y="2931"/>
                </a:cubicBezTo>
                <a:cubicBezTo>
                  <a:pt x="1442" y="2936"/>
                  <a:pt x="1427" y="2929"/>
                  <a:pt x="1423" y="2916"/>
                </a:cubicBezTo>
                <a:cubicBezTo>
                  <a:pt x="1418" y="2904"/>
                  <a:pt x="1424" y="2889"/>
                  <a:pt x="1437" y="2884"/>
                </a:cubicBezTo>
                <a:close/>
                <a:moveTo>
                  <a:pt x="1532" y="2852"/>
                </a:moveTo>
                <a:lnTo>
                  <a:pt x="1532" y="2852"/>
                </a:lnTo>
                <a:cubicBezTo>
                  <a:pt x="1545" y="2847"/>
                  <a:pt x="1559" y="2853"/>
                  <a:pt x="1564" y="2866"/>
                </a:cubicBezTo>
                <a:cubicBezTo>
                  <a:pt x="1569" y="2879"/>
                  <a:pt x="1562" y="2893"/>
                  <a:pt x="1549" y="2898"/>
                </a:cubicBezTo>
                <a:cubicBezTo>
                  <a:pt x="1536" y="2903"/>
                  <a:pt x="1522" y="2897"/>
                  <a:pt x="1517" y="2884"/>
                </a:cubicBezTo>
                <a:cubicBezTo>
                  <a:pt x="1512" y="2871"/>
                  <a:pt x="1519" y="2856"/>
                  <a:pt x="1532" y="2852"/>
                </a:cubicBezTo>
                <a:close/>
                <a:moveTo>
                  <a:pt x="1626" y="2819"/>
                </a:moveTo>
                <a:lnTo>
                  <a:pt x="1626" y="2819"/>
                </a:lnTo>
                <a:cubicBezTo>
                  <a:pt x="1639" y="2814"/>
                  <a:pt x="1654" y="2820"/>
                  <a:pt x="1659" y="2833"/>
                </a:cubicBezTo>
                <a:cubicBezTo>
                  <a:pt x="1663" y="2846"/>
                  <a:pt x="1657" y="2861"/>
                  <a:pt x="1644" y="2866"/>
                </a:cubicBezTo>
                <a:cubicBezTo>
                  <a:pt x="1631" y="2870"/>
                  <a:pt x="1617" y="2864"/>
                  <a:pt x="1612" y="2851"/>
                </a:cubicBezTo>
                <a:cubicBezTo>
                  <a:pt x="1607" y="2838"/>
                  <a:pt x="1613" y="2824"/>
                  <a:pt x="1626" y="2819"/>
                </a:cubicBezTo>
                <a:close/>
                <a:moveTo>
                  <a:pt x="1721" y="2786"/>
                </a:moveTo>
                <a:lnTo>
                  <a:pt x="1721" y="2786"/>
                </a:lnTo>
                <a:cubicBezTo>
                  <a:pt x="1734" y="2781"/>
                  <a:pt x="1748" y="2788"/>
                  <a:pt x="1753" y="2801"/>
                </a:cubicBezTo>
                <a:cubicBezTo>
                  <a:pt x="1758" y="2814"/>
                  <a:pt x="1751" y="2828"/>
                  <a:pt x="1738" y="2833"/>
                </a:cubicBezTo>
                <a:cubicBezTo>
                  <a:pt x="1725" y="2838"/>
                  <a:pt x="1711" y="2831"/>
                  <a:pt x="1706" y="2818"/>
                </a:cubicBezTo>
                <a:cubicBezTo>
                  <a:pt x="1701" y="2805"/>
                  <a:pt x="1708" y="2791"/>
                  <a:pt x="1721" y="2786"/>
                </a:cubicBezTo>
                <a:close/>
                <a:moveTo>
                  <a:pt x="1815" y="2753"/>
                </a:moveTo>
                <a:lnTo>
                  <a:pt x="1815" y="2753"/>
                </a:lnTo>
                <a:cubicBezTo>
                  <a:pt x="1828" y="2749"/>
                  <a:pt x="1843" y="2755"/>
                  <a:pt x="1848" y="2768"/>
                </a:cubicBezTo>
                <a:cubicBezTo>
                  <a:pt x="1853" y="2781"/>
                  <a:pt x="1846" y="2795"/>
                  <a:pt x="1833" y="2800"/>
                </a:cubicBezTo>
                <a:cubicBezTo>
                  <a:pt x="1820" y="2805"/>
                  <a:pt x="1806" y="2798"/>
                  <a:pt x="1801" y="2786"/>
                </a:cubicBezTo>
                <a:cubicBezTo>
                  <a:pt x="1796" y="2773"/>
                  <a:pt x="1802" y="2758"/>
                  <a:pt x="1815" y="2753"/>
                </a:cubicBezTo>
                <a:close/>
                <a:moveTo>
                  <a:pt x="1910" y="2721"/>
                </a:moveTo>
                <a:lnTo>
                  <a:pt x="1910" y="2721"/>
                </a:lnTo>
                <a:cubicBezTo>
                  <a:pt x="1923" y="2716"/>
                  <a:pt x="1937" y="2722"/>
                  <a:pt x="1942" y="2735"/>
                </a:cubicBezTo>
                <a:cubicBezTo>
                  <a:pt x="1947" y="2748"/>
                  <a:pt x="1940" y="2763"/>
                  <a:pt x="1928" y="2767"/>
                </a:cubicBezTo>
                <a:cubicBezTo>
                  <a:pt x="1915" y="2772"/>
                  <a:pt x="1900" y="2766"/>
                  <a:pt x="1895" y="2753"/>
                </a:cubicBezTo>
                <a:cubicBezTo>
                  <a:pt x="1890" y="2740"/>
                  <a:pt x="1897" y="2725"/>
                  <a:pt x="1910" y="2721"/>
                </a:cubicBezTo>
                <a:close/>
                <a:moveTo>
                  <a:pt x="2005" y="2688"/>
                </a:moveTo>
                <a:lnTo>
                  <a:pt x="2005" y="2688"/>
                </a:lnTo>
                <a:cubicBezTo>
                  <a:pt x="2017" y="2683"/>
                  <a:pt x="2032" y="2690"/>
                  <a:pt x="2037" y="2703"/>
                </a:cubicBezTo>
                <a:cubicBezTo>
                  <a:pt x="2042" y="2715"/>
                  <a:pt x="2035" y="2730"/>
                  <a:pt x="2022" y="2735"/>
                </a:cubicBezTo>
                <a:cubicBezTo>
                  <a:pt x="2009" y="2740"/>
                  <a:pt x="1995" y="2733"/>
                  <a:pt x="1990" y="2720"/>
                </a:cubicBezTo>
                <a:cubicBezTo>
                  <a:pt x="1985" y="2707"/>
                  <a:pt x="1992" y="2693"/>
                  <a:pt x="2005" y="2688"/>
                </a:cubicBezTo>
                <a:close/>
                <a:moveTo>
                  <a:pt x="2099" y="2655"/>
                </a:moveTo>
                <a:lnTo>
                  <a:pt x="2099" y="2655"/>
                </a:lnTo>
                <a:cubicBezTo>
                  <a:pt x="2112" y="2650"/>
                  <a:pt x="2126" y="2657"/>
                  <a:pt x="2131" y="2670"/>
                </a:cubicBezTo>
                <a:cubicBezTo>
                  <a:pt x="2136" y="2683"/>
                  <a:pt x="2130" y="2697"/>
                  <a:pt x="2117" y="2702"/>
                </a:cubicBezTo>
                <a:cubicBezTo>
                  <a:pt x="2104" y="2707"/>
                  <a:pt x="2089" y="2700"/>
                  <a:pt x="2084" y="2687"/>
                </a:cubicBezTo>
                <a:cubicBezTo>
                  <a:pt x="2080" y="2674"/>
                  <a:pt x="2086" y="2660"/>
                  <a:pt x="2099" y="2655"/>
                </a:cubicBezTo>
                <a:close/>
                <a:moveTo>
                  <a:pt x="2194" y="2622"/>
                </a:moveTo>
                <a:lnTo>
                  <a:pt x="2194" y="2622"/>
                </a:lnTo>
                <a:cubicBezTo>
                  <a:pt x="2207" y="2618"/>
                  <a:pt x="2221" y="2624"/>
                  <a:pt x="2226" y="2637"/>
                </a:cubicBezTo>
                <a:cubicBezTo>
                  <a:pt x="2231" y="2650"/>
                  <a:pt x="2224" y="2664"/>
                  <a:pt x="2211" y="2669"/>
                </a:cubicBezTo>
                <a:cubicBezTo>
                  <a:pt x="2198" y="2674"/>
                  <a:pt x="2184" y="2668"/>
                  <a:pt x="2179" y="2655"/>
                </a:cubicBezTo>
                <a:cubicBezTo>
                  <a:pt x="2174" y="2642"/>
                  <a:pt x="2181" y="2627"/>
                  <a:pt x="2194" y="2622"/>
                </a:cubicBezTo>
                <a:close/>
                <a:moveTo>
                  <a:pt x="2288" y="2590"/>
                </a:moveTo>
                <a:lnTo>
                  <a:pt x="2288" y="2590"/>
                </a:lnTo>
                <a:cubicBezTo>
                  <a:pt x="2301" y="2585"/>
                  <a:pt x="2316" y="2591"/>
                  <a:pt x="2320" y="2604"/>
                </a:cubicBezTo>
                <a:cubicBezTo>
                  <a:pt x="2325" y="2617"/>
                  <a:pt x="2319" y="2632"/>
                  <a:pt x="2306" y="2637"/>
                </a:cubicBezTo>
                <a:cubicBezTo>
                  <a:pt x="2293" y="2641"/>
                  <a:pt x="2278" y="2635"/>
                  <a:pt x="2274" y="2622"/>
                </a:cubicBezTo>
                <a:cubicBezTo>
                  <a:pt x="2269" y="2609"/>
                  <a:pt x="2275" y="2595"/>
                  <a:pt x="2288" y="2590"/>
                </a:cubicBezTo>
                <a:close/>
                <a:moveTo>
                  <a:pt x="2383" y="2557"/>
                </a:moveTo>
                <a:lnTo>
                  <a:pt x="2383" y="2557"/>
                </a:lnTo>
                <a:cubicBezTo>
                  <a:pt x="2396" y="2552"/>
                  <a:pt x="2410" y="2559"/>
                  <a:pt x="2415" y="2572"/>
                </a:cubicBezTo>
                <a:cubicBezTo>
                  <a:pt x="2420" y="2585"/>
                  <a:pt x="2413" y="2599"/>
                  <a:pt x="2400" y="2604"/>
                </a:cubicBezTo>
                <a:cubicBezTo>
                  <a:pt x="2387" y="2609"/>
                  <a:pt x="2373" y="2602"/>
                  <a:pt x="2368" y="2589"/>
                </a:cubicBezTo>
                <a:cubicBezTo>
                  <a:pt x="2363" y="2576"/>
                  <a:pt x="2370" y="2562"/>
                  <a:pt x="2383" y="2557"/>
                </a:cubicBezTo>
                <a:close/>
                <a:moveTo>
                  <a:pt x="2477" y="2524"/>
                </a:moveTo>
                <a:lnTo>
                  <a:pt x="2477" y="2524"/>
                </a:lnTo>
                <a:cubicBezTo>
                  <a:pt x="2490" y="2519"/>
                  <a:pt x="2505" y="2526"/>
                  <a:pt x="2509" y="2539"/>
                </a:cubicBezTo>
                <a:cubicBezTo>
                  <a:pt x="2514" y="2552"/>
                  <a:pt x="2508" y="2566"/>
                  <a:pt x="2495" y="2571"/>
                </a:cubicBezTo>
                <a:cubicBezTo>
                  <a:pt x="2482" y="2576"/>
                  <a:pt x="2467" y="2569"/>
                  <a:pt x="2463" y="2557"/>
                </a:cubicBezTo>
                <a:cubicBezTo>
                  <a:pt x="2458" y="2544"/>
                  <a:pt x="2464" y="2529"/>
                  <a:pt x="2477" y="2524"/>
                </a:cubicBezTo>
                <a:close/>
                <a:moveTo>
                  <a:pt x="2572" y="2492"/>
                </a:moveTo>
                <a:lnTo>
                  <a:pt x="2572" y="2492"/>
                </a:lnTo>
                <a:cubicBezTo>
                  <a:pt x="2585" y="2487"/>
                  <a:pt x="2599" y="2493"/>
                  <a:pt x="2604" y="2506"/>
                </a:cubicBezTo>
                <a:cubicBezTo>
                  <a:pt x="2609" y="2519"/>
                  <a:pt x="2602" y="2534"/>
                  <a:pt x="2589" y="2538"/>
                </a:cubicBezTo>
                <a:cubicBezTo>
                  <a:pt x="2576" y="2543"/>
                  <a:pt x="2562" y="2537"/>
                  <a:pt x="2557" y="2524"/>
                </a:cubicBezTo>
                <a:cubicBezTo>
                  <a:pt x="2552" y="2511"/>
                  <a:pt x="2559" y="2496"/>
                  <a:pt x="2572" y="2492"/>
                </a:cubicBezTo>
                <a:close/>
                <a:moveTo>
                  <a:pt x="2666" y="2459"/>
                </a:moveTo>
                <a:lnTo>
                  <a:pt x="2666" y="2459"/>
                </a:lnTo>
                <a:cubicBezTo>
                  <a:pt x="2679" y="2454"/>
                  <a:pt x="2694" y="2461"/>
                  <a:pt x="2699" y="2473"/>
                </a:cubicBezTo>
                <a:cubicBezTo>
                  <a:pt x="2703" y="2486"/>
                  <a:pt x="2697" y="2501"/>
                  <a:pt x="2684" y="2506"/>
                </a:cubicBezTo>
                <a:cubicBezTo>
                  <a:pt x="2671" y="2511"/>
                  <a:pt x="2657" y="2504"/>
                  <a:pt x="2652" y="2491"/>
                </a:cubicBezTo>
                <a:cubicBezTo>
                  <a:pt x="2647" y="2478"/>
                  <a:pt x="2653" y="2464"/>
                  <a:pt x="2666" y="2459"/>
                </a:cubicBezTo>
                <a:close/>
                <a:moveTo>
                  <a:pt x="2761" y="2426"/>
                </a:moveTo>
                <a:lnTo>
                  <a:pt x="2761" y="2426"/>
                </a:lnTo>
                <a:cubicBezTo>
                  <a:pt x="2774" y="2421"/>
                  <a:pt x="2788" y="2428"/>
                  <a:pt x="2793" y="2441"/>
                </a:cubicBezTo>
                <a:cubicBezTo>
                  <a:pt x="2798" y="2454"/>
                  <a:pt x="2791" y="2468"/>
                  <a:pt x="2779" y="2473"/>
                </a:cubicBezTo>
                <a:lnTo>
                  <a:pt x="2778" y="2473"/>
                </a:lnTo>
                <a:cubicBezTo>
                  <a:pt x="2766" y="2478"/>
                  <a:pt x="2751" y="2471"/>
                  <a:pt x="2746" y="2458"/>
                </a:cubicBezTo>
                <a:cubicBezTo>
                  <a:pt x="2741" y="2445"/>
                  <a:pt x="2748" y="2431"/>
                  <a:pt x="2761" y="2426"/>
                </a:cubicBezTo>
                <a:close/>
                <a:moveTo>
                  <a:pt x="2855" y="2393"/>
                </a:moveTo>
                <a:lnTo>
                  <a:pt x="2856" y="2393"/>
                </a:lnTo>
                <a:cubicBezTo>
                  <a:pt x="2868" y="2389"/>
                  <a:pt x="2883" y="2395"/>
                  <a:pt x="2888" y="2408"/>
                </a:cubicBezTo>
                <a:cubicBezTo>
                  <a:pt x="2893" y="2421"/>
                  <a:pt x="2886" y="2435"/>
                  <a:pt x="2873" y="2440"/>
                </a:cubicBezTo>
                <a:cubicBezTo>
                  <a:pt x="2860" y="2445"/>
                  <a:pt x="2846" y="2439"/>
                  <a:pt x="2841" y="2426"/>
                </a:cubicBezTo>
                <a:cubicBezTo>
                  <a:pt x="2836" y="2413"/>
                  <a:pt x="2843" y="2398"/>
                  <a:pt x="2855" y="2393"/>
                </a:cubicBezTo>
                <a:close/>
                <a:moveTo>
                  <a:pt x="2950" y="2361"/>
                </a:moveTo>
                <a:lnTo>
                  <a:pt x="2950" y="2361"/>
                </a:lnTo>
                <a:cubicBezTo>
                  <a:pt x="2963" y="2356"/>
                  <a:pt x="2977" y="2362"/>
                  <a:pt x="2982" y="2375"/>
                </a:cubicBezTo>
                <a:cubicBezTo>
                  <a:pt x="2987" y="2388"/>
                  <a:pt x="2981" y="2403"/>
                  <a:pt x="2968" y="2408"/>
                </a:cubicBezTo>
                <a:cubicBezTo>
                  <a:pt x="2955" y="2412"/>
                  <a:pt x="2940" y="2406"/>
                  <a:pt x="2935" y="2393"/>
                </a:cubicBezTo>
                <a:cubicBezTo>
                  <a:pt x="2931" y="2380"/>
                  <a:pt x="2937" y="2366"/>
                  <a:pt x="2950" y="2361"/>
                </a:cubicBezTo>
                <a:close/>
                <a:moveTo>
                  <a:pt x="3045" y="2328"/>
                </a:moveTo>
                <a:lnTo>
                  <a:pt x="3045" y="2328"/>
                </a:lnTo>
                <a:cubicBezTo>
                  <a:pt x="3058" y="2323"/>
                  <a:pt x="3072" y="2330"/>
                  <a:pt x="3077" y="2343"/>
                </a:cubicBezTo>
                <a:cubicBezTo>
                  <a:pt x="3082" y="2356"/>
                  <a:pt x="3075" y="2370"/>
                  <a:pt x="3062" y="2375"/>
                </a:cubicBezTo>
                <a:cubicBezTo>
                  <a:pt x="3049" y="2380"/>
                  <a:pt x="3035" y="2373"/>
                  <a:pt x="3030" y="2360"/>
                </a:cubicBezTo>
                <a:cubicBezTo>
                  <a:pt x="3025" y="2347"/>
                  <a:pt x="3032" y="2333"/>
                  <a:pt x="3045" y="2328"/>
                </a:cubicBezTo>
                <a:close/>
                <a:moveTo>
                  <a:pt x="3139" y="2295"/>
                </a:moveTo>
                <a:lnTo>
                  <a:pt x="3139" y="2295"/>
                </a:lnTo>
                <a:cubicBezTo>
                  <a:pt x="3152" y="2290"/>
                  <a:pt x="3166" y="2297"/>
                  <a:pt x="3171" y="2310"/>
                </a:cubicBezTo>
                <a:cubicBezTo>
                  <a:pt x="3176" y="2323"/>
                  <a:pt x="3170" y="2337"/>
                  <a:pt x="3157" y="2342"/>
                </a:cubicBezTo>
                <a:cubicBezTo>
                  <a:pt x="3144" y="2347"/>
                  <a:pt x="3129" y="2340"/>
                  <a:pt x="3124" y="2327"/>
                </a:cubicBezTo>
                <a:cubicBezTo>
                  <a:pt x="3120" y="2315"/>
                  <a:pt x="3126" y="2300"/>
                  <a:pt x="3139" y="2295"/>
                </a:cubicBezTo>
                <a:close/>
                <a:moveTo>
                  <a:pt x="3234" y="2263"/>
                </a:moveTo>
                <a:lnTo>
                  <a:pt x="3234" y="2263"/>
                </a:lnTo>
                <a:cubicBezTo>
                  <a:pt x="3247" y="2258"/>
                  <a:pt x="3261" y="2264"/>
                  <a:pt x="3266" y="2277"/>
                </a:cubicBezTo>
                <a:cubicBezTo>
                  <a:pt x="3271" y="2290"/>
                  <a:pt x="3264" y="2305"/>
                  <a:pt x="3251" y="2309"/>
                </a:cubicBezTo>
                <a:cubicBezTo>
                  <a:pt x="3238" y="2314"/>
                  <a:pt x="3224" y="2308"/>
                  <a:pt x="3219" y="2295"/>
                </a:cubicBezTo>
                <a:cubicBezTo>
                  <a:pt x="3214" y="2282"/>
                  <a:pt x="3221" y="2267"/>
                  <a:pt x="3234" y="2263"/>
                </a:cubicBezTo>
                <a:close/>
                <a:moveTo>
                  <a:pt x="3328" y="2230"/>
                </a:moveTo>
                <a:lnTo>
                  <a:pt x="3328" y="2230"/>
                </a:lnTo>
                <a:cubicBezTo>
                  <a:pt x="3341" y="2225"/>
                  <a:pt x="3356" y="2232"/>
                  <a:pt x="3360" y="2244"/>
                </a:cubicBezTo>
                <a:cubicBezTo>
                  <a:pt x="3365" y="2257"/>
                  <a:pt x="3359" y="2272"/>
                  <a:pt x="3346" y="2277"/>
                </a:cubicBezTo>
                <a:cubicBezTo>
                  <a:pt x="3333" y="2282"/>
                  <a:pt x="3318" y="2275"/>
                  <a:pt x="3314" y="2262"/>
                </a:cubicBezTo>
                <a:cubicBezTo>
                  <a:pt x="3309" y="2249"/>
                  <a:pt x="3315" y="2235"/>
                  <a:pt x="3328" y="2230"/>
                </a:cubicBezTo>
                <a:close/>
                <a:moveTo>
                  <a:pt x="3423" y="2197"/>
                </a:moveTo>
                <a:lnTo>
                  <a:pt x="3423" y="2197"/>
                </a:lnTo>
                <a:cubicBezTo>
                  <a:pt x="3436" y="2192"/>
                  <a:pt x="3450" y="2199"/>
                  <a:pt x="3455" y="2212"/>
                </a:cubicBezTo>
                <a:cubicBezTo>
                  <a:pt x="3460" y="2225"/>
                  <a:pt x="3453" y="2239"/>
                  <a:pt x="3440" y="2244"/>
                </a:cubicBezTo>
                <a:cubicBezTo>
                  <a:pt x="3427" y="2249"/>
                  <a:pt x="3413" y="2242"/>
                  <a:pt x="3408" y="2229"/>
                </a:cubicBezTo>
                <a:cubicBezTo>
                  <a:pt x="3403" y="2216"/>
                  <a:pt x="3410" y="2202"/>
                  <a:pt x="3423" y="2197"/>
                </a:cubicBezTo>
                <a:close/>
                <a:moveTo>
                  <a:pt x="3517" y="2164"/>
                </a:moveTo>
                <a:lnTo>
                  <a:pt x="3517" y="2164"/>
                </a:lnTo>
                <a:cubicBezTo>
                  <a:pt x="3530" y="2160"/>
                  <a:pt x="3545" y="2166"/>
                  <a:pt x="3550" y="2179"/>
                </a:cubicBezTo>
                <a:cubicBezTo>
                  <a:pt x="3554" y="2192"/>
                  <a:pt x="3548" y="2206"/>
                  <a:pt x="3535" y="2211"/>
                </a:cubicBezTo>
                <a:cubicBezTo>
                  <a:pt x="3522" y="2216"/>
                  <a:pt x="3508" y="2210"/>
                  <a:pt x="3503" y="2197"/>
                </a:cubicBezTo>
                <a:cubicBezTo>
                  <a:pt x="3498" y="2184"/>
                  <a:pt x="3504" y="2169"/>
                  <a:pt x="3517" y="2164"/>
                </a:cubicBezTo>
                <a:close/>
                <a:moveTo>
                  <a:pt x="3612" y="2132"/>
                </a:moveTo>
                <a:lnTo>
                  <a:pt x="3612" y="2132"/>
                </a:lnTo>
                <a:cubicBezTo>
                  <a:pt x="3625" y="2127"/>
                  <a:pt x="3639" y="2133"/>
                  <a:pt x="3644" y="2146"/>
                </a:cubicBezTo>
                <a:cubicBezTo>
                  <a:pt x="3649" y="2159"/>
                  <a:pt x="3642" y="2174"/>
                  <a:pt x="3629" y="2178"/>
                </a:cubicBezTo>
                <a:cubicBezTo>
                  <a:pt x="3616" y="2183"/>
                  <a:pt x="3602" y="2177"/>
                  <a:pt x="3597" y="2164"/>
                </a:cubicBezTo>
                <a:cubicBezTo>
                  <a:pt x="3592" y="2151"/>
                  <a:pt x="3599" y="2137"/>
                  <a:pt x="3612" y="2132"/>
                </a:cubicBezTo>
                <a:close/>
                <a:moveTo>
                  <a:pt x="3706" y="2099"/>
                </a:moveTo>
                <a:lnTo>
                  <a:pt x="3706" y="2099"/>
                </a:lnTo>
                <a:cubicBezTo>
                  <a:pt x="3719" y="2094"/>
                  <a:pt x="3734" y="2101"/>
                  <a:pt x="3739" y="2114"/>
                </a:cubicBezTo>
                <a:cubicBezTo>
                  <a:pt x="3743" y="2126"/>
                  <a:pt x="3737" y="2141"/>
                  <a:pt x="3724" y="2146"/>
                </a:cubicBezTo>
                <a:cubicBezTo>
                  <a:pt x="3711" y="2151"/>
                  <a:pt x="3697" y="2144"/>
                  <a:pt x="3692" y="2131"/>
                </a:cubicBezTo>
                <a:cubicBezTo>
                  <a:pt x="3687" y="2118"/>
                  <a:pt x="3693" y="2104"/>
                  <a:pt x="3706" y="2099"/>
                </a:cubicBezTo>
                <a:close/>
                <a:moveTo>
                  <a:pt x="3801" y="2066"/>
                </a:moveTo>
                <a:lnTo>
                  <a:pt x="3801" y="2066"/>
                </a:lnTo>
                <a:cubicBezTo>
                  <a:pt x="3814" y="2061"/>
                  <a:pt x="3828" y="2068"/>
                  <a:pt x="3833" y="2081"/>
                </a:cubicBezTo>
                <a:cubicBezTo>
                  <a:pt x="3838" y="2094"/>
                  <a:pt x="3831" y="2108"/>
                  <a:pt x="3819" y="2113"/>
                </a:cubicBezTo>
                <a:cubicBezTo>
                  <a:pt x="3806" y="2118"/>
                  <a:pt x="3791" y="2111"/>
                  <a:pt x="3786" y="2098"/>
                </a:cubicBezTo>
                <a:cubicBezTo>
                  <a:pt x="3781" y="2085"/>
                  <a:pt x="3788" y="2071"/>
                  <a:pt x="3801" y="2066"/>
                </a:cubicBezTo>
                <a:close/>
                <a:moveTo>
                  <a:pt x="3895" y="2034"/>
                </a:moveTo>
                <a:lnTo>
                  <a:pt x="3896" y="2033"/>
                </a:lnTo>
                <a:cubicBezTo>
                  <a:pt x="3908" y="2029"/>
                  <a:pt x="3923" y="2035"/>
                  <a:pt x="3928" y="2048"/>
                </a:cubicBezTo>
                <a:cubicBezTo>
                  <a:pt x="3933" y="2061"/>
                  <a:pt x="3926" y="2075"/>
                  <a:pt x="3913" y="2080"/>
                </a:cubicBezTo>
                <a:cubicBezTo>
                  <a:pt x="3900" y="2085"/>
                  <a:pt x="3886" y="2079"/>
                  <a:pt x="3881" y="2066"/>
                </a:cubicBezTo>
                <a:cubicBezTo>
                  <a:pt x="3876" y="2053"/>
                  <a:pt x="3883" y="2038"/>
                  <a:pt x="3895" y="2034"/>
                </a:cubicBezTo>
                <a:close/>
                <a:moveTo>
                  <a:pt x="3990" y="2001"/>
                </a:moveTo>
                <a:lnTo>
                  <a:pt x="3990" y="2001"/>
                </a:lnTo>
                <a:cubicBezTo>
                  <a:pt x="4003" y="1996"/>
                  <a:pt x="4017" y="2002"/>
                  <a:pt x="4022" y="2015"/>
                </a:cubicBezTo>
                <a:cubicBezTo>
                  <a:pt x="4027" y="2028"/>
                  <a:pt x="4021" y="2043"/>
                  <a:pt x="4008" y="2048"/>
                </a:cubicBezTo>
                <a:cubicBezTo>
                  <a:pt x="3995" y="2052"/>
                  <a:pt x="3980" y="2046"/>
                  <a:pt x="3975" y="2033"/>
                </a:cubicBezTo>
                <a:cubicBezTo>
                  <a:pt x="3971" y="2020"/>
                  <a:pt x="3977" y="2006"/>
                  <a:pt x="3990" y="2001"/>
                </a:cubicBezTo>
                <a:close/>
                <a:moveTo>
                  <a:pt x="4085" y="1968"/>
                </a:moveTo>
                <a:lnTo>
                  <a:pt x="4085" y="1968"/>
                </a:lnTo>
                <a:cubicBezTo>
                  <a:pt x="4098" y="1963"/>
                  <a:pt x="4112" y="1970"/>
                  <a:pt x="4117" y="1983"/>
                </a:cubicBezTo>
                <a:cubicBezTo>
                  <a:pt x="4122" y="1996"/>
                  <a:pt x="4115" y="2010"/>
                  <a:pt x="4102" y="2015"/>
                </a:cubicBezTo>
                <a:cubicBezTo>
                  <a:pt x="4089" y="2020"/>
                  <a:pt x="4075" y="2013"/>
                  <a:pt x="4070" y="2000"/>
                </a:cubicBezTo>
                <a:cubicBezTo>
                  <a:pt x="4065" y="1987"/>
                  <a:pt x="4072" y="1973"/>
                  <a:pt x="4085" y="1968"/>
                </a:cubicBezTo>
                <a:close/>
                <a:moveTo>
                  <a:pt x="4179" y="1935"/>
                </a:moveTo>
                <a:lnTo>
                  <a:pt x="4179" y="1935"/>
                </a:lnTo>
                <a:cubicBezTo>
                  <a:pt x="4192" y="1930"/>
                  <a:pt x="4207" y="1937"/>
                  <a:pt x="4211" y="1950"/>
                </a:cubicBezTo>
                <a:cubicBezTo>
                  <a:pt x="4216" y="1963"/>
                  <a:pt x="4210" y="1977"/>
                  <a:pt x="4197" y="1982"/>
                </a:cubicBezTo>
                <a:cubicBezTo>
                  <a:pt x="4184" y="1987"/>
                  <a:pt x="4169" y="1980"/>
                  <a:pt x="4165" y="1968"/>
                </a:cubicBezTo>
                <a:cubicBezTo>
                  <a:pt x="4160" y="1955"/>
                  <a:pt x="4166" y="1940"/>
                  <a:pt x="4179" y="1935"/>
                </a:cubicBezTo>
                <a:close/>
                <a:moveTo>
                  <a:pt x="4274" y="1903"/>
                </a:moveTo>
                <a:lnTo>
                  <a:pt x="4274" y="1903"/>
                </a:lnTo>
                <a:cubicBezTo>
                  <a:pt x="4287" y="1898"/>
                  <a:pt x="4301" y="1904"/>
                  <a:pt x="4306" y="1917"/>
                </a:cubicBezTo>
                <a:cubicBezTo>
                  <a:pt x="4311" y="1930"/>
                  <a:pt x="4304" y="1945"/>
                  <a:pt x="4291" y="1949"/>
                </a:cubicBezTo>
                <a:cubicBezTo>
                  <a:pt x="4278" y="1954"/>
                  <a:pt x="4264" y="1948"/>
                  <a:pt x="4259" y="1935"/>
                </a:cubicBezTo>
                <a:cubicBezTo>
                  <a:pt x="4254" y="1922"/>
                  <a:pt x="4261" y="1907"/>
                  <a:pt x="4274" y="1903"/>
                </a:cubicBezTo>
                <a:close/>
                <a:moveTo>
                  <a:pt x="4368" y="1870"/>
                </a:moveTo>
                <a:lnTo>
                  <a:pt x="4368" y="1870"/>
                </a:lnTo>
                <a:cubicBezTo>
                  <a:pt x="4381" y="1865"/>
                  <a:pt x="4396" y="1872"/>
                  <a:pt x="4400" y="1885"/>
                </a:cubicBezTo>
                <a:cubicBezTo>
                  <a:pt x="4405" y="1897"/>
                  <a:pt x="4399" y="1912"/>
                  <a:pt x="4386" y="1917"/>
                </a:cubicBezTo>
                <a:cubicBezTo>
                  <a:pt x="4373" y="1922"/>
                  <a:pt x="4358" y="1915"/>
                  <a:pt x="4354" y="1902"/>
                </a:cubicBezTo>
                <a:cubicBezTo>
                  <a:pt x="4349" y="1889"/>
                  <a:pt x="4355" y="1875"/>
                  <a:pt x="4368" y="1870"/>
                </a:cubicBezTo>
                <a:close/>
                <a:moveTo>
                  <a:pt x="4463" y="1837"/>
                </a:moveTo>
                <a:lnTo>
                  <a:pt x="4463" y="1837"/>
                </a:lnTo>
                <a:cubicBezTo>
                  <a:pt x="4476" y="1832"/>
                  <a:pt x="4490" y="1839"/>
                  <a:pt x="4495" y="1852"/>
                </a:cubicBezTo>
                <a:cubicBezTo>
                  <a:pt x="4500" y="1865"/>
                  <a:pt x="4493" y="1879"/>
                  <a:pt x="4480" y="1884"/>
                </a:cubicBezTo>
                <a:cubicBezTo>
                  <a:pt x="4467" y="1889"/>
                  <a:pt x="4453" y="1882"/>
                  <a:pt x="4448" y="1869"/>
                </a:cubicBezTo>
                <a:cubicBezTo>
                  <a:pt x="4443" y="1856"/>
                  <a:pt x="4450" y="1842"/>
                  <a:pt x="4463" y="1837"/>
                </a:cubicBezTo>
                <a:close/>
                <a:moveTo>
                  <a:pt x="4557" y="1804"/>
                </a:moveTo>
                <a:lnTo>
                  <a:pt x="4557" y="1804"/>
                </a:lnTo>
                <a:cubicBezTo>
                  <a:pt x="4570" y="1800"/>
                  <a:pt x="4585" y="1806"/>
                  <a:pt x="4590" y="1819"/>
                </a:cubicBezTo>
                <a:cubicBezTo>
                  <a:pt x="4594" y="1832"/>
                  <a:pt x="4588" y="1846"/>
                  <a:pt x="4575" y="1851"/>
                </a:cubicBezTo>
                <a:cubicBezTo>
                  <a:pt x="4562" y="1856"/>
                  <a:pt x="4548" y="1850"/>
                  <a:pt x="4543" y="1837"/>
                </a:cubicBezTo>
                <a:cubicBezTo>
                  <a:pt x="4538" y="1824"/>
                  <a:pt x="4544" y="1809"/>
                  <a:pt x="4557" y="1804"/>
                </a:cubicBezTo>
                <a:close/>
                <a:moveTo>
                  <a:pt x="4652" y="1772"/>
                </a:moveTo>
                <a:lnTo>
                  <a:pt x="4652" y="1772"/>
                </a:lnTo>
                <a:cubicBezTo>
                  <a:pt x="4665" y="1767"/>
                  <a:pt x="4679" y="1773"/>
                  <a:pt x="4684" y="1786"/>
                </a:cubicBezTo>
                <a:cubicBezTo>
                  <a:pt x="4689" y="1799"/>
                  <a:pt x="4682" y="1814"/>
                  <a:pt x="4669" y="1819"/>
                </a:cubicBezTo>
                <a:cubicBezTo>
                  <a:pt x="4657" y="1823"/>
                  <a:pt x="4642" y="1817"/>
                  <a:pt x="4637" y="1804"/>
                </a:cubicBezTo>
                <a:cubicBezTo>
                  <a:pt x="4632" y="1791"/>
                  <a:pt x="4639" y="1777"/>
                  <a:pt x="4652" y="1772"/>
                </a:cubicBezTo>
                <a:close/>
                <a:moveTo>
                  <a:pt x="4747" y="1739"/>
                </a:moveTo>
                <a:lnTo>
                  <a:pt x="4747" y="1739"/>
                </a:lnTo>
                <a:cubicBezTo>
                  <a:pt x="4760" y="1734"/>
                  <a:pt x="4774" y="1741"/>
                  <a:pt x="4779" y="1754"/>
                </a:cubicBezTo>
                <a:cubicBezTo>
                  <a:pt x="4783" y="1767"/>
                  <a:pt x="4777" y="1781"/>
                  <a:pt x="4764" y="1786"/>
                </a:cubicBezTo>
                <a:cubicBezTo>
                  <a:pt x="4751" y="1791"/>
                  <a:pt x="4736" y="1784"/>
                  <a:pt x="4732" y="1771"/>
                </a:cubicBezTo>
                <a:cubicBezTo>
                  <a:pt x="4727" y="1758"/>
                  <a:pt x="4734" y="1743"/>
                  <a:pt x="4747" y="1739"/>
                </a:cubicBezTo>
                <a:close/>
                <a:moveTo>
                  <a:pt x="4841" y="1706"/>
                </a:moveTo>
                <a:lnTo>
                  <a:pt x="4841" y="1706"/>
                </a:lnTo>
                <a:cubicBezTo>
                  <a:pt x="4854" y="1702"/>
                  <a:pt x="4869" y="1708"/>
                  <a:pt x="4873" y="1721"/>
                </a:cubicBezTo>
                <a:cubicBezTo>
                  <a:pt x="4878" y="1734"/>
                  <a:pt x="4871" y="1749"/>
                  <a:pt x="4858" y="1753"/>
                </a:cubicBezTo>
                <a:cubicBezTo>
                  <a:pt x="4845" y="1758"/>
                  <a:pt x="4831" y="1751"/>
                  <a:pt x="4826" y="1738"/>
                </a:cubicBezTo>
                <a:cubicBezTo>
                  <a:pt x="4822" y="1725"/>
                  <a:pt x="4828" y="1711"/>
                  <a:pt x="4841" y="1706"/>
                </a:cubicBezTo>
                <a:close/>
                <a:moveTo>
                  <a:pt x="4936" y="1673"/>
                </a:moveTo>
                <a:lnTo>
                  <a:pt x="4936" y="1673"/>
                </a:lnTo>
                <a:cubicBezTo>
                  <a:pt x="4949" y="1669"/>
                  <a:pt x="4963" y="1676"/>
                  <a:pt x="4968" y="1689"/>
                </a:cubicBezTo>
                <a:cubicBezTo>
                  <a:pt x="4973" y="1702"/>
                  <a:pt x="4966" y="1716"/>
                  <a:pt x="4953" y="1721"/>
                </a:cubicBezTo>
                <a:cubicBezTo>
                  <a:pt x="4940" y="1725"/>
                  <a:pt x="4925" y="1718"/>
                  <a:pt x="4921" y="1705"/>
                </a:cubicBezTo>
                <a:cubicBezTo>
                  <a:pt x="4916" y="1692"/>
                  <a:pt x="4923" y="1678"/>
                  <a:pt x="4936" y="1673"/>
                </a:cubicBezTo>
                <a:close/>
                <a:moveTo>
                  <a:pt x="5031" y="1641"/>
                </a:moveTo>
                <a:lnTo>
                  <a:pt x="5031" y="1641"/>
                </a:lnTo>
                <a:cubicBezTo>
                  <a:pt x="5044" y="1636"/>
                  <a:pt x="5058" y="1643"/>
                  <a:pt x="5062" y="1656"/>
                </a:cubicBezTo>
                <a:cubicBezTo>
                  <a:pt x="5067" y="1669"/>
                  <a:pt x="5060" y="1683"/>
                  <a:pt x="5047" y="1688"/>
                </a:cubicBezTo>
                <a:cubicBezTo>
                  <a:pt x="5034" y="1692"/>
                  <a:pt x="5020" y="1686"/>
                  <a:pt x="5015" y="1673"/>
                </a:cubicBezTo>
                <a:cubicBezTo>
                  <a:pt x="5011" y="1660"/>
                  <a:pt x="5017" y="1645"/>
                  <a:pt x="5031" y="1641"/>
                </a:cubicBezTo>
                <a:close/>
                <a:moveTo>
                  <a:pt x="5125" y="1608"/>
                </a:moveTo>
                <a:lnTo>
                  <a:pt x="5125" y="1608"/>
                </a:lnTo>
                <a:cubicBezTo>
                  <a:pt x="5138" y="1603"/>
                  <a:pt x="5152" y="1610"/>
                  <a:pt x="5157" y="1623"/>
                </a:cubicBezTo>
                <a:cubicBezTo>
                  <a:pt x="5162" y="1636"/>
                  <a:pt x="5155" y="1650"/>
                  <a:pt x="5142" y="1655"/>
                </a:cubicBezTo>
                <a:cubicBezTo>
                  <a:pt x="5129" y="1660"/>
                  <a:pt x="5114" y="1653"/>
                  <a:pt x="5110" y="1640"/>
                </a:cubicBezTo>
                <a:cubicBezTo>
                  <a:pt x="5105" y="1627"/>
                  <a:pt x="5112" y="1613"/>
                  <a:pt x="5125" y="1608"/>
                </a:cubicBezTo>
                <a:close/>
                <a:moveTo>
                  <a:pt x="5220" y="1575"/>
                </a:moveTo>
                <a:lnTo>
                  <a:pt x="5220" y="1575"/>
                </a:lnTo>
                <a:cubicBezTo>
                  <a:pt x="5233" y="1571"/>
                  <a:pt x="5247" y="1577"/>
                  <a:pt x="5252" y="1590"/>
                </a:cubicBezTo>
                <a:cubicBezTo>
                  <a:pt x="5256" y="1603"/>
                  <a:pt x="5249" y="1618"/>
                  <a:pt x="5236" y="1622"/>
                </a:cubicBezTo>
                <a:cubicBezTo>
                  <a:pt x="5223" y="1627"/>
                  <a:pt x="5209" y="1620"/>
                  <a:pt x="5204" y="1607"/>
                </a:cubicBezTo>
                <a:cubicBezTo>
                  <a:pt x="5200" y="1594"/>
                  <a:pt x="5207" y="1580"/>
                  <a:pt x="5220" y="1575"/>
                </a:cubicBezTo>
                <a:close/>
                <a:moveTo>
                  <a:pt x="5314" y="1543"/>
                </a:moveTo>
                <a:lnTo>
                  <a:pt x="5314" y="1543"/>
                </a:lnTo>
                <a:cubicBezTo>
                  <a:pt x="5327" y="1538"/>
                  <a:pt x="5342" y="1545"/>
                  <a:pt x="5346" y="1558"/>
                </a:cubicBezTo>
                <a:cubicBezTo>
                  <a:pt x="5351" y="1571"/>
                  <a:pt x="5344" y="1585"/>
                  <a:pt x="5331" y="1590"/>
                </a:cubicBezTo>
                <a:cubicBezTo>
                  <a:pt x="5318" y="1594"/>
                  <a:pt x="5304" y="1587"/>
                  <a:pt x="5299" y="1574"/>
                </a:cubicBezTo>
                <a:cubicBezTo>
                  <a:pt x="5294" y="1561"/>
                  <a:pt x="5301" y="1547"/>
                  <a:pt x="5314" y="1543"/>
                </a:cubicBezTo>
                <a:close/>
                <a:moveTo>
                  <a:pt x="5409" y="1510"/>
                </a:moveTo>
                <a:lnTo>
                  <a:pt x="5409" y="1510"/>
                </a:lnTo>
                <a:cubicBezTo>
                  <a:pt x="5422" y="1505"/>
                  <a:pt x="5436" y="1512"/>
                  <a:pt x="5441" y="1525"/>
                </a:cubicBezTo>
                <a:cubicBezTo>
                  <a:pt x="5445" y="1538"/>
                  <a:pt x="5438" y="1552"/>
                  <a:pt x="5425" y="1557"/>
                </a:cubicBezTo>
                <a:cubicBezTo>
                  <a:pt x="5412" y="1562"/>
                  <a:pt x="5398" y="1555"/>
                  <a:pt x="5393" y="1542"/>
                </a:cubicBezTo>
                <a:cubicBezTo>
                  <a:pt x="5389" y="1529"/>
                  <a:pt x="5396" y="1514"/>
                  <a:pt x="5409" y="1510"/>
                </a:cubicBezTo>
                <a:close/>
                <a:moveTo>
                  <a:pt x="5503" y="1477"/>
                </a:moveTo>
                <a:lnTo>
                  <a:pt x="5503" y="1477"/>
                </a:lnTo>
                <a:cubicBezTo>
                  <a:pt x="5516" y="1472"/>
                  <a:pt x="5531" y="1479"/>
                  <a:pt x="5535" y="1492"/>
                </a:cubicBezTo>
                <a:cubicBezTo>
                  <a:pt x="5540" y="1505"/>
                  <a:pt x="5533" y="1520"/>
                  <a:pt x="5520" y="1524"/>
                </a:cubicBezTo>
                <a:cubicBezTo>
                  <a:pt x="5507" y="1529"/>
                  <a:pt x="5493" y="1522"/>
                  <a:pt x="5488" y="1509"/>
                </a:cubicBezTo>
                <a:cubicBezTo>
                  <a:pt x="5483" y="1496"/>
                  <a:pt x="5490" y="1482"/>
                  <a:pt x="5503" y="1477"/>
                </a:cubicBezTo>
                <a:close/>
                <a:moveTo>
                  <a:pt x="5598" y="1444"/>
                </a:moveTo>
                <a:lnTo>
                  <a:pt x="5598" y="1444"/>
                </a:lnTo>
                <a:cubicBezTo>
                  <a:pt x="5611" y="1440"/>
                  <a:pt x="5625" y="1447"/>
                  <a:pt x="5630" y="1460"/>
                </a:cubicBezTo>
                <a:cubicBezTo>
                  <a:pt x="5634" y="1473"/>
                  <a:pt x="5628" y="1487"/>
                  <a:pt x="5615" y="1492"/>
                </a:cubicBezTo>
                <a:lnTo>
                  <a:pt x="5614" y="1492"/>
                </a:lnTo>
                <a:cubicBezTo>
                  <a:pt x="5601" y="1496"/>
                  <a:pt x="5587" y="1489"/>
                  <a:pt x="5583" y="1476"/>
                </a:cubicBezTo>
                <a:cubicBezTo>
                  <a:pt x="5578" y="1463"/>
                  <a:pt x="5585" y="1449"/>
                  <a:pt x="5598" y="1444"/>
                </a:cubicBezTo>
                <a:close/>
                <a:moveTo>
                  <a:pt x="5692" y="1412"/>
                </a:moveTo>
                <a:lnTo>
                  <a:pt x="5692" y="1412"/>
                </a:lnTo>
                <a:cubicBezTo>
                  <a:pt x="5705" y="1407"/>
                  <a:pt x="5720" y="1414"/>
                  <a:pt x="5724" y="1427"/>
                </a:cubicBezTo>
                <a:cubicBezTo>
                  <a:pt x="5729" y="1440"/>
                  <a:pt x="5722" y="1454"/>
                  <a:pt x="5709" y="1459"/>
                </a:cubicBezTo>
                <a:cubicBezTo>
                  <a:pt x="5696" y="1463"/>
                  <a:pt x="5682" y="1457"/>
                  <a:pt x="5677" y="1444"/>
                </a:cubicBezTo>
                <a:cubicBezTo>
                  <a:pt x="5673" y="1431"/>
                  <a:pt x="5679" y="1416"/>
                  <a:pt x="5692" y="1412"/>
                </a:cubicBezTo>
                <a:close/>
                <a:moveTo>
                  <a:pt x="5787" y="1379"/>
                </a:moveTo>
                <a:lnTo>
                  <a:pt x="5787" y="1379"/>
                </a:lnTo>
                <a:cubicBezTo>
                  <a:pt x="5800" y="1374"/>
                  <a:pt x="5814" y="1381"/>
                  <a:pt x="5819" y="1394"/>
                </a:cubicBezTo>
                <a:cubicBezTo>
                  <a:pt x="5823" y="1407"/>
                  <a:pt x="5817" y="1421"/>
                  <a:pt x="5804" y="1426"/>
                </a:cubicBezTo>
                <a:cubicBezTo>
                  <a:pt x="5791" y="1431"/>
                  <a:pt x="5776" y="1424"/>
                  <a:pt x="5772" y="1411"/>
                </a:cubicBezTo>
                <a:cubicBezTo>
                  <a:pt x="5767" y="1398"/>
                  <a:pt x="5774" y="1384"/>
                  <a:pt x="5787" y="1379"/>
                </a:cubicBezTo>
                <a:close/>
                <a:moveTo>
                  <a:pt x="5881" y="1346"/>
                </a:moveTo>
                <a:lnTo>
                  <a:pt x="5881" y="1346"/>
                </a:lnTo>
                <a:cubicBezTo>
                  <a:pt x="5895" y="1342"/>
                  <a:pt x="5909" y="1348"/>
                  <a:pt x="5913" y="1361"/>
                </a:cubicBezTo>
                <a:cubicBezTo>
                  <a:pt x="5918" y="1374"/>
                  <a:pt x="5911" y="1389"/>
                  <a:pt x="5898" y="1393"/>
                </a:cubicBezTo>
                <a:cubicBezTo>
                  <a:pt x="5885" y="1398"/>
                  <a:pt x="5871" y="1391"/>
                  <a:pt x="5866" y="1378"/>
                </a:cubicBezTo>
                <a:cubicBezTo>
                  <a:pt x="5862" y="1365"/>
                  <a:pt x="5868" y="1351"/>
                  <a:pt x="5881" y="1346"/>
                </a:cubicBezTo>
                <a:close/>
                <a:moveTo>
                  <a:pt x="5976" y="1314"/>
                </a:moveTo>
                <a:lnTo>
                  <a:pt x="5976" y="1314"/>
                </a:lnTo>
                <a:cubicBezTo>
                  <a:pt x="5989" y="1309"/>
                  <a:pt x="6003" y="1316"/>
                  <a:pt x="6008" y="1329"/>
                </a:cubicBezTo>
                <a:cubicBezTo>
                  <a:pt x="6013" y="1342"/>
                  <a:pt x="6006" y="1356"/>
                  <a:pt x="5993" y="1361"/>
                </a:cubicBezTo>
                <a:cubicBezTo>
                  <a:pt x="5980" y="1365"/>
                  <a:pt x="5965" y="1358"/>
                  <a:pt x="5961" y="1345"/>
                </a:cubicBezTo>
                <a:cubicBezTo>
                  <a:pt x="5956" y="1332"/>
                  <a:pt x="5963" y="1318"/>
                  <a:pt x="5976" y="1314"/>
                </a:cubicBezTo>
                <a:close/>
                <a:moveTo>
                  <a:pt x="6071" y="1281"/>
                </a:moveTo>
                <a:lnTo>
                  <a:pt x="6071" y="1281"/>
                </a:lnTo>
                <a:cubicBezTo>
                  <a:pt x="6084" y="1276"/>
                  <a:pt x="6098" y="1283"/>
                  <a:pt x="6103" y="1296"/>
                </a:cubicBezTo>
                <a:cubicBezTo>
                  <a:pt x="6107" y="1309"/>
                  <a:pt x="6100" y="1323"/>
                  <a:pt x="6087" y="1328"/>
                </a:cubicBezTo>
                <a:cubicBezTo>
                  <a:pt x="6074" y="1333"/>
                  <a:pt x="6060" y="1326"/>
                  <a:pt x="6055" y="1313"/>
                </a:cubicBezTo>
                <a:cubicBezTo>
                  <a:pt x="6051" y="1300"/>
                  <a:pt x="6058" y="1285"/>
                  <a:pt x="6071" y="1281"/>
                </a:cubicBezTo>
                <a:close/>
                <a:moveTo>
                  <a:pt x="6165" y="1248"/>
                </a:moveTo>
                <a:lnTo>
                  <a:pt x="6165" y="1248"/>
                </a:lnTo>
                <a:cubicBezTo>
                  <a:pt x="6178" y="1243"/>
                  <a:pt x="6192" y="1250"/>
                  <a:pt x="6197" y="1263"/>
                </a:cubicBezTo>
                <a:cubicBezTo>
                  <a:pt x="6202" y="1276"/>
                  <a:pt x="6195" y="1291"/>
                  <a:pt x="6182" y="1295"/>
                </a:cubicBezTo>
                <a:cubicBezTo>
                  <a:pt x="6169" y="1300"/>
                  <a:pt x="6154" y="1293"/>
                  <a:pt x="6150" y="1280"/>
                </a:cubicBezTo>
                <a:cubicBezTo>
                  <a:pt x="6145" y="1267"/>
                  <a:pt x="6152" y="1253"/>
                  <a:pt x="6165" y="1248"/>
                </a:cubicBezTo>
                <a:close/>
                <a:moveTo>
                  <a:pt x="6260" y="1215"/>
                </a:moveTo>
                <a:lnTo>
                  <a:pt x="6260" y="1215"/>
                </a:lnTo>
                <a:cubicBezTo>
                  <a:pt x="6273" y="1211"/>
                  <a:pt x="6287" y="1218"/>
                  <a:pt x="6292" y="1231"/>
                </a:cubicBezTo>
                <a:cubicBezTo>
                  <a:pt x="6296" y="1244"/>
                  <a:pt x="6289" y="1258"/>
                  <a:pt x="6276" y="1262"/>
                </a:cubicBezTo>
                <a:lnTo>
                  <a:pt x="6276" y="1263"/>
                </a:lnTo>
                <a:cubicBezTo>
                  <a:pt x="6263" y="1267"/>
                  <a:pt x="6249" y="1260"/>
                  <a:pt x="6244" y="1247"/>
                </a:cubicBezTo>
                <a:cubicBezTo>
                  <a:pt x="6240" y="1234"/>
                  <a:pt x="6247" y="1220"/>
                  <a:pt x="6260" y="1215"/>
                </a:cubicBezTo>
                <a:close/>
                <a:moveTo>
                  <a:pt x="6354" y="1183"/>
                </a:moveTo>
                <a:lnTo>
                  <a:pt x="6354" y="1183"/>
                </a:lnTo>
                <a:cubicBezTo>
                  <a:pt x="6367" y="1178"/>
                  <a:pt x="6382" y="1185"/>
                  <a:pt x="6386" y="1198"/>
                </a:cubicBezTo>
                <a:cubicBezTo>
                  <a:pt x="6391" y="1211"/>
                  <a:pt x="6384" y="1225"/>
                  <a:pt x="6371" y="1230"/>
                </a:cubicBezTo>
                <a:cubicBezTo>
                  <a:pt x="6358" y="1234"/>
                  <a:pt x="6344" y="1228"/>
                  <a:pt x="6339" y="1215"/>
                </a:cubicBezTo>
                <a:cubicBezTo>
                  <a:pt x="6334" y="1202"/>
                  <a:pt x="6341" y="1187"/>
                  <a:pt x="6354" y="1183"/>
                </a:cubicBezTo>
                <a:close/>
                <a:moveTo>
                  <a:pt x="6449" y="1150"/>
                </a:moveTo>
                <a:lnTo>
                  <a:pt x="6449" y="1150"/>
                </a:lnTo>
                <a:cubicBezTo>
                  <a:pt x="6462" y="1145"/>
                  <a:pt x="6476" y="1152"/>
                  <a:pt x="6481" y="1165"/>
                </a:cubicBezTo>
                <a:cubicBezTo>
                  <a:pt x="6485" y="1178"/>
                  <a:pt x="6478" y="1192"/>
                  <a:pt x="6465" y="1197"/>
                </a:cubicBezTo>
                <a:cubicBezTo>
                  <a:pt x="6452" y="1202"/>
                  <a:pt x="6438" y="1195"/>
                  <a:pt x="6434" y="1182"/>
                </a:cubicBezTo>
                <a:cubicBezTo>
                  <a:pt x="6429" y="1169"/>
                  <a:pt x="6436" y="1155"/>
                  <a:pt x="6449" y="1150"/>
                </a:cubicBezTo>
                <a:close/>
                <a:moveTo>
                  <a:pt x="6543" y="1117"/>
                </a:moveTo>
                <a:lnTo>
                  <a:pt x="6543" y="1117"/>
                </a:lnTo>
                <a:cubicBezTo>
                  <a:pt x="6556" y="1113"/>
                  <a:pt x="6571" y="1119"/>
                  <a:pt x="6575" y="1132"/>
                </a:cubicBezTo>
                <a:cubicBezTo>
                  <a:pt x="6580" y="1145"/>
                  <a:pt x="6573" y="1160"/>
                  <a:pt x="6560" y="1164"/>
                </a:cubicBezTo>
                <a:cubicBezTo>
                  <a:pt x="6547" y="1169"/>
                  <a:pt x="6533" y="1162"/>
                  <a:pt x="6528" y="1149"/>
                </a:cubicBezTo>
                <a:cubicBezTo>
                  <a:pt x="6523" y="1136"/>
                  <a:pt x="6530" y="1122"/>
                  <a:pt x="6543" y="1117"/>
                </a:cubicBezTo>
                <a:close/>
                <a:moveTo>
                  <a:pt x="6638" y="1084"/>
                </a:moveTo>
                <a:lnTo>
                  <a:pt x="6638" y="1084"/>
                </a:lnTo>
                <a:cubicBezTo>
                  <a:pt x="6651" y="1080"/>
                  <a:pt x="6665" y="1087"/>
                  <a:pt x="6670" y="1100"/>
                </a:cubicBezTo>
                <a:cubicBezTo>
                  <a:pt x="6674" y="1113"/>
                  <a:pt x="6668" y="1127"/>
                  <a:pt x="6655" y="1132"/>
                </a:cubicBezTo>
                <a:cubicBezTo>
                  <a:pt x="6642" y="1136"/>
                  <a:pt x="6627" y="1129"/>
                  <a:pt x="6623" y="1116"/>
                </a:cubicBezTo>
                <a:cubicBezTo>
                  <a:pt x="6618" y="1103"/>
                  <a:pt x="6625" y="1089"/>
                  <a:pt x="6638" y="1084"/>
                </a:cubicBezTo>
                <a:close/>
                <a:moveTo>
                  <a:pt x="6732" y="1052"/>
                </a:moveTo>
                <a:lnTo>
                  <a:pt x="6732" y="1052"/>
                </a:lnTo>
                <a:cubicBezTo>
                  <a:pt x="6745" y="1047"/>
                  <a:pt x="6760" y="1054"/>
                  <a:pt x="6764" y="1067"/>
                </a:cubicBezTo>
                <a:cubicBezTo>
                  <a:pt x="6769" y="1080"/>
                  <a:pt x="6762" y="1094"/>
                  <a:pt x="6749" y="1099"/>
                </a:cubicBezTo>
                <a:cubicBezTo>
                  <a:pt x="6736" y="1104"/>
                  <a:pt x="6722" y="1097"/>
                  <a:pt x="6717" y="1084"/>
                </a:cubicBezTo>
                <a:cubicBezTo>
                  <a:pt x="6713" y="1071"/>
                  <a:pt x="6719" y="1056"/>
                  <a:pt x="6732" y="1052"/>
                </a:cubicBezTo>
                <a:close/>
                <a:moveTo>
                  <a:pt x="6827" y="1019"/>
                </a:moveTo>
                <a:lnTo>
                  <a:pt x="6827" y="1019"/>
                </a:lnTo>
                <a:cubicBezTo>
                  <a:pt x="6840" y="1014"/>
                  <a:pt x="6854" y="1021"/>
                  <a:pt x="6859" y="1034"/>
                </a:cubicBezTo>
                <a:cubicBezTo>
                  <a:pt x="6864" y="1047"/>
                  <a:pt x="6857" y="1062"/>
                  <a:pt x="6844" y="1066"/>
                </a:cubicBezTo>
                <a:cubicBezTo>
                  <a:pt x="6831" y="1071"/>
                  <a:pt x="6816" y="1064"/>
                  <a:pt x="6812" y="1051"/>
                </a:cubicBezTo>
                <a:cubicBezTo>
                  <a:pt x="6807" y="1038"/>
                  <a:pt x="6814" y="1024"/>
                  <a:pt x="6827" y="1019"/>
                </a:cubicBezTo>
                <a:close/>
                <a:moveTo>
                  <a:pt x="6921" y="986"/>
                </a:moveTo>
                <a:lnTo>
                  <a:pt x="6922" y="986"/>
                </a:lnTo>
                <a:cubicBezTo>
                  <a:pt x="6935" y="982"/>
                  <a:pt x="6949" y="989"/>
                  <a:pt x="6953" y="1002"/>
                </a:cubicBezTo>
                <a:cubicBezTo>
                  <a:pt x="6958" y="1015"/>
                  <a:pt x="6951" y="1029"/>
                  <a:pt x="6938" y="1033"/>
                </a:cubicBezTo>
                <a:cubicBezTo>
                  <a:pt x="6925" y="1038"/>
                  <a:pt x="6911" y="1031"/>
                  <a:pt x="6906" y="1018"/>
                </a:cubicBezTo>
                <a:cubicBezTo>
                  <a:pt x="6902" y="1005"/>
                  <a:pt x="6908" y="991"/>
                  <a:pt x="6921" y="986"/>
                </a:cubicBezTo>
                <a:close/>
                <a:moveTo>
                  <a:pt x="7016" y="954"/>
                </a:moveTo>
                <a:lnTo>
                  <a:pt x="7016" y="954"/>
                </a:lnTo>
                <a:cubicBezTo>
                  <a:pt x="7029" y="949"/>
                  <a:pt x="7043" y="956"/>
                  <a:pt x="7048" y="969"/>
                </a:cubicBezTo>
                <a:cubicBezTo>
                  <a:pt x="7053" y="982"/>
                  <a:pt x="7046" y="996"/>
                  <a:pt x="7033" y="1001"/>
                </a:cubicBezTo>
                <a:cubicBezTo>
                  <a:pt x="7020" y="1005"/>
                  <a:pt x="7005" y="999"/>
                  <a:pt x="7001" y="986"/>
                </a:cubicBezTo>
                <a:cubicBezTo>
                  <a:pt x="6996" y="973"/>
                  <a:pt x="7003" y="958"/>
                  <a:pt x="7016" y="954"/>
                </a:cubicBezTo>
                <a:close/>
                <a:moveTo>
                  <a:pt x="7111" y="921"/>
                </a:moveTo>
                <a:lnTo>
                  <a:pt x="7111" y="921"/>
                </a:lnTo>
                <a:cubicBezTo>
                  <a:pt x="7124" y="916"/>
                  <a:pt x="7138" y="923"/>
                  <a:pt x="7143" y="936"/>
                </a:cubicBezTo>
                <a:cubicBezTo>
                  <a:pt x="7147" y="949"/>
                  <a:pt x="7140" y="963"/>
                  <a:pt x="7127" y="968"/>
                </a:cubicBezTo>
                <a:cubicBezTo>
                  <a:pt x="7114" y="973"/>
                  <a:pt x="7100" y="966"/>
                  <a:pt x="7095" y="953"/>
                </a:cubicBezTo>
                <a:cubicBezTo>
                  <a:pt x="7091" y="940"/>
                  <a:pt x="7098" y="926"/>
                  <a:pt x="7111" y="921"/>
                </a:cubicBezTo>
                <a:close/>
                <a:moveTo>
                  <a:pt x="7205" y="888"/>
                </a:moveTo>
                <a:lnTo>
                  <a:pt x="7205" y="888"/>
                </a:lnTo>
                <a:cubicBezTo>
                  <a:pt x="7218" y="884"/>
                  <a:pt x="7232" y="890"/>
                  <a:pt x="7237" y="903"/>
                </a:cubicBezTo>
                <a:cubicBezTo>
                  <a:pt x="7242" y="916"/>
                  <a:pt x="7235" y="931"/>
                  <a:pt x="7222" y="935"/>
                </a:cubicBezTo>
                <a:cubicBezTo>
                  <a:pt x="7209" y="940"/>
                  <a:pt x="7195" y="933"/>
                  <a:pt x="7190" y="920"/>
                </a:cubicBezTo>
                <a:cubicBezTo>
                  <a:pt x="7185" y="907"/>
                  <a:pt x="7192" y="893"/>
                  <a:pt x="7205" y="888"/>
                </a:cubicBezTo>
                <a:close/>
                <a:moveTo>
                  <a:pt x="7300" y="855"/>
                </a:moveTo>
                <a:lnTo>
                  <a:pt x="7300" y="855"/>
                </a:lnTo>
                <a:cubicBezTo>
                  <a:pt x="7313" y="851"/>
                  <a:pt x="7327" y="858"/>
                  <a:pt x="7332" y="871"/>
                </a:cubicBezTo>
                <a:cubicBezTo>
                  <a:pt x="7336" y="884"/>
                  <a:pt x="7329" y="898"/>
                  <a:pt x="7316" y="903"/>
                </a:cubicBezTo>
                <a:cubicBezTo>
                  <a:pt x="7303" y="907"/>
                  <a:pt x="7289" y="900"/>
                  <a:pt x="7284" y="887"/>
                </a:cubicBezTo>
                <a:cubicBezTo>
                  <a:pt x="7280" y="874"/>
                  <a:pt x="7287" y="860"/>
                  <a:pt x="7300" y="855"/>
                </a:cubicBezTo>
                <a:close/>
                <a:moveTo>
                  <a:pt x="7394" y="823"/>
                </a:moveTo>
                <a:lnTo>
                  <a:pt x="7394" y="823"/>
                </a:lnTo>
                <a:cubicBezTo>
                  <a:pt x="7407" y="818"/>
                  <a:pt x="7422" y="825"/>
                  <a:pt x="7426" y="838"/>
                </a:cubicBezTo>
                <a:cubicBezTo>
                  <a:pt x="7431" y="851"/>
                  <a:pt x="7424" y="865"/>
                  <a:pt x="7411" y="870"/>
                </a:cubicBezTo>
                <a:cubicBezTo>
                  <a:pt x="7398" y="874"/>
                  <a:pt x="7384" y="868"/>
                  <a:pt x="7379" y="855"/>
                </a:cubicBezTo>
                <a:cubicBezTo>
                  <a:pt x="7374" y="842"/>
                  <a:pt x="7381" y="827"/>
                  <a:pt x="7394" y="823"/>
                </a:cubicBezTo>
                <a:close/>
                <a:moveTo>
                  <a:pt x="7489" y="790"/>
                </a:moveTo>
                <a:lnTo>
                  <a:pt x="7489" y="790"/>
                </a:lnTo>
                <a:cubicBezTo>
                  <a:pt x="7502" y="785"/>
                  <a:pt x="7516" y="792"/>
                  <a:pt x="7521" y="805"/>
                </a:cubicBezTo>
                <a:cubicBezTo>
                  <a:pt x="7525" y="818"/>
                  <a:pt x="7519" y="833"/>
                  <a:pt x="7506" y="837"/>
                </a:cubicBezTo>
                <a:lnTo>
                  <a:pt x="7505" y="837"/>
                </a:lnTo>
                <a:cubicBezTo>
                  <a:pt x="7492" y="842"/>
                  <a:pt x="7478" y="835"/>
                  <a:pt x="7474" y="822"/>
                </a:cubicBezTo>
                <a:cubicBezTo>
                  <a:pt x="7469" y="809"/>
                  <a:pt x="7476" y="795"/>
                  <a:pt x="7489" y="790"/>
                </a:cubicBezTo>
                <a:close/>
                <a:moveTo>
                  <a:pt x="7583" y="757"/>
                </a:moveTo>
                <a:lnTo>
                  <a:pt x="7583" y="757"/>
                </a:lnTo>
                <a:cubicBezTo>
                  <a:pt x="7596" y="753"/>
                  <a:pt x="7611" y="760"/>
                  <a:pt x="7615" y="773"/>
                </a:cubicBezTo>
                <a:cubicBezTo>
                  <a:pt x="7620" y="786"/>
                  <a:pt x="7613" y="800"/>
                  <a:pt x="7600" y="804"/>
                </a:cubicBezTo>
                <a:cubicBezTo>
                  <a:pt x="7587" y="809"/>
                  <a:pt x="7573" y="802"/>
                  <a:pt x="7568" y="789"/>
                </a:cubicBezTo>
                <a:cubicBezTo>
                  <a:pt x="7564" y="776"/>
                  <a:pt x="7570" y="762"/>
                  <a:pt x="7583" y="757"/>
                </a:cubicBezTo>
                <a:close/>
                <a:moveTo>
                  <a:pt x="7678" y="725"/>
                </a:moveTo>
                <a:lnTo>
                  <a:pt x="7678" y="725"/>
                </a:lnTo>
                <a:cubicBezTo>
                  <a:pt x="7691" y="720"/>
                  <a:pt x="7705" y="727"/>
                  <a:pt x="7710" y="740"/>
                </a:cubicBezTo>
                <a:cubicBezTo>
                  <a:pt x="7714" y="753"/>
                  <a:pt x="7708" y="767"/>
                  <a:pt x="7695" y="772"/>
                </a:cubicBezTo>
                <a:cubicBezTo>
                  <a:pt x="7682" y="776"/>
                  <a:pt x="7667" y="770"/>
                  <a:pt x="7663" y="757"/>
                </a:cubicBezTo>
                <a:cubicBezTo>
                  <a:pt x="7658" y="743"/>
                  <a:pt x="7665" y="729"/>
                  <a:pt x="7678" y="725"/>
                </a:cubicBezTo>
                <a:close/>
                <a:moveTo>
                  <a:pt x="7772" y="692"/>
                </a:moveTo>
                <a:lnTo>
                  <a:pt x="7772" y="692"/>
                </a:lnTo>
                <a:cubicBezTo>
                  <a:pt x="7785" y="687"/>
                  <a:pt x="7800" y="694"/>
                  <a:pt x="7804" y="707"/>
                </a:cubicBezTo>
                <a:cubicBezTo>
                  <a:pt x="7809" y="720"/>
                  <a:pt x="7802" y="734"/>
                  <a:pt x="7789" y="739"/>
                </a:cubicBezTo>
                <a:cubicBezTo>
                  <a:pt x="7776" y="744"/>
                  <a:pt x="7762" y="737"/>
                  <a:pt x="7757" y="724"/>
                </a:cubicBezTo>
                <a:cubicBezTo>
                  <a:pt x="7753" y="711"/>
                  <a:pt x="7759" y="696"/>
                  <a:pt x="7772" y="692"/>
                </a:cubicBezTo>
                <a:close/>
                <a:moveTo>
                  <a:pt x="7867" y="659"/>
                </a:moveTo>
                <a:lnTo>
                  <a:pt x="7867" y="659"/>
                </a:lnTo>
                <a:cubicBezTo>
                  <a:pt x="7880" y="655"/>
                  <a:pt x="7894" y="661"/>
                  <a:pt x="7899" y="674"/>
                </a:cubicBezTo>
                <a:cubicBezTo>
                  <a:pt x="7904" y="687"/>
                  <a:pt x="7897" y="702"/>
                  <a:pt x="7884" y="706"/>
                </a:cubicBezTo>
                <a:cubicBezTo>
                  <a:pt x="7871" y="711"/>
                  <a:pt x="7856" y="704"/>
                  <a:pt x="7852" y="691"/>
                </a:cubicBezTo>
                <a:cubicBezTo>
                  <a:pt x="7847" y="678"/>
                  <a:pt x="7854" y="664"/>
                  <a:pt x="7867" y="659"/>
                </a:cubicBezTo>
                <a:close/>
                <a:moveTo>
                  <a:pt x="7962" y="626"/>
                </a:moveTo>
                <a:lnTo>
                  <a:pt x="7962" y="626"/>
                </a:lnTo>
                <a:cubicBezTo>
                  <a:pt x="7975" y="622"/>
                  <a:pt x="7989" y="629"/>
                  <a:pt x="7993" y="642"/>
                </a:cubicBezTo>
                <a:cubicBezTo>
                  <a:pt x="7998" y="655"/>
                  <a:pt x="7991" y="669"/>
                  <a:pt x="7978" y="674"/>
                </a:cubicBezTo>
                <a:cubicBezTo>
                  <a:pt x="7965" y="678"/>
                  <a:pt x="7951" y="671"/>
                  <a:pt x="7946" y="658"/>
                </a:cubicBezTo>
                <a:cubicBezTo>
                  <a:pt x="7942" y="645"/>
                  <a:pt x="7949" y="631"/>
                  <a:pt x="7962" y="626"/>
                </a:cubicBezTo>
                <a:close/>
                <a:moveTo>
                  <a:pt x="8056" y="594"/>
                </a:moveTo>
                <a:lnTo>
                  <a:pt x="8056" y="594"/>
                </a:lnTo>
                <a:cubicBezTo>
                  <a:pt x="8069" y="589"/>
                  <a:pt x="8083" y="596"/>
                  <a:pt x="8088" y="609"/>
                </a:cubicBezTo>
                <a:cubicBezTo>
                  <a:pt x="8093" y="622"/>
                  <a:pt x="8086" y="636"/>
                  <a:pt x="8073" y="641"/>
                </a:cubicBezTo>
                <a:cubicBezTo>
                  <a:pt x="8060" y="645"/>
                  <a:pt x="8045" y="639"/>
                  <a:pt x="8041" y="626"/>
                </a:cubicBezTo>
                <a:cubicBezTo>
                  <a:pt x="8036" y="613"/>
                  <a:pt x="8043" y="598"/>
                  <a:pt x="8056" y="594"/>
                </a:cubicBezTo>
                <a:close/>
                <a:moveTo>
                  <a:pt x="8151" y="561"/>
                </a:moveTo>
                <a:lnTo>
                  <a:pt x="8151" y="561"/>
                </a:lnTo>
                <a:cubicBezTo>
                  <a:pt x="8164" y="556"/>
                  <a:pt x="8178" y="563"/>
                  <a:pt x="8183" y="576"/>
                </a:cubicBezTo>
                <a:cubicBezTo>
                  <a:pt x="8187" y="589"/>
                  <a:pt x="8180" y="604"/>
                  <a:pt x="8167" y="608"/>
                </a:cubicBezTo>
                <a:cubicBezTo>
                  <a:pt x="8154" y="613"/>
                  <a:pt x="8140" y="606"/>
                  <a:pt x="8135" y="593"/>
                </a:cubicBezTo>
                <a:cubicBezTo>
                  <a:pt x="8131" y="580"/>
                  <a:pt x="8138" y="566"/>
                  <a:pt x="8151" y="561"/>
                </a:cubicBezTo>
                <a:close/>
                <a:moveTo>
                  <a:pt x="8245" y="528"/>
                </a:moveTo>
                <a:lnTo>
                  <a:pt x="8245" y="528"/>
                </a:lnTo>
                <a:cubicBezTo>
                  <a:pt x="8258" y="524"/>
                  <a:pt x="8273" y="530"/>
                  <a:pt x="8277" y="543"/>
                </a:cubicBezTo>
                <a:cubicBezTo>
                  <a:pt x="8282" y="557"/>
                  <a:pt x="8275" y="571"/>
                  <a:pt x="8262" y="575"/>
                </a:cubicBezTo>
                <a:cubicBezTo>
                  <a:pt x="8249" y="580"/>
                  <a:pt x="8235" y="573"/>
                  <a:pt x="8230" y="560"/>
                </a:cubicBezTo>
                <a:cubicBezTo>
                  <a:pt x="8225" y="547"/>
                  <a:pt x="8232" y="533"/>
                  <a:pt x="8245" y="528"/>
                </a:cubicBezTo>
                <a:close/>
                <a:moveTo>
                  <a:pt x="8340" y="496"/>
                </a:moveTo>
                <a:lnTo>
                  <a:pt x="8340" y="496"/>
                </a:lnTo>
                <a:cubicBezTo>
                  <a:pt x="8353" y="491"/>
                  <a:pt x="8367" y="498"/>
                  <a:pt x="8372" y="511"/>
                </a:cubicBezTo>
                <a:cubicBezTo>
                  <a:pt x="8376" y="524"/>
                  <a:pt x="8369" y="538"/>
                  <a:pt x="8356" y="543"/>
                </a:cubicBezTo>
                <a:cubicBezTo>
                  <a:pt x="8343" y="547"/>
                  <a:pt x="8329" y="541"/>
                  <a:pt x="8325" y="527"/>
                </a:cubicBezTo>
                <a:cubicBezTo>
                  <a:pt x="8320" y="514"/>
                  <a:pt x="8327" y="500"/>
                  <a:pt x="8340" y="496"/>
                </a:cubicBezTo>
                <a:close/>
                <a:moveTo>
                  <a:pt x="8434" y="463"/>
                </a:moveTo>
                <a:lnTo>
                  <a:pt x="8434" y="463"/>
                </a:lnTo>
                <a:cubicBezTo>
                  <a:pt x="8447" y="458"/>
                  <a:pt x="8462" y="465"/>
                  <a:pt x="8466" y="478"/>
                </a:cubicBezTo>
                <a:cubicBezTo>
                  <a:pt x="8471" y="491"/>
                  <a:pt x="8464" y="505"/>
                  <a:pt x="8451" y="510"/>
                </a:cubicBezTo>
                <a:cubicBezTo>
                  <a:pt x="8438" y="515"/>
                  <a:pt x="8424" y="508"/>
                  <a:pt x="8419" y="495"/>
                </a:cubicBezTo>
                <a:cubicBezTo>
                  <a:pt x="8414" y="482"/>
                  <a:pt x="8421" y="467"/>
                  <a:pt x="8434" y="463"/>
                </a:cubicBezTo>
                <a:close/>
                <a:moveTo>
                  <a:pt x="8529" y="430"/>
                </a:moveTo>
                <a:lnTo>
                  <a:pt x="8529" y="430"/>
                </a:lnTo>
                <a:cubicBezTo>
                  <a:pt x="8542" y="426"/>
                  <a:pt x="8556" y="432"/>
                  <a:pt x="8561" y="445"/>
                </a:cubicBezTo>
                <a:cubicBezTo>
                  <a:pt x="8565" y="458"/>
                  <a:pt x="8559" y="473"/>
                  <a:pt x="8546" y="477"/>
                </a:cubicBezTo>
                <a:cubicBezTo>
                  <a:pt x="8533" y="482"/>
                  <a:pt x="8518" y="475"/>
                  <a:pt x="8514" y="462"/>
                </a:cubicBezTo>
                <a:cubicBezTo>
                  <a:pt x="8509" y="449"/>
                  <a:pt x="8516" y="435"/>
                  <a:pt x="8529" y="430"/>
                </a:cubicBezTo>
                <a:close/>
                <a:moveTo>
                  <a:pt x="8623" y="397"/>
                </a:moveTo>
                <a:lnTo>
                  <a:pt x="8623" y="397"/>
                </a:lnTo>
                <a:cubicBezTo>
                  <a:pt x="8636" y="393"/>
                  <a:pt x="8651" y="400"/>
                  <a:pt x="8655" y="413"/>
                </a:cubicBezTo>
                <a:cubicBezTo>
                  <a:pt x="8660" y="426"/>
                  <a:pt x="8653" y="440"/>
                  <a:pt x="8640" y="445"/>
                </a:cubicBezTo>
                <a:cubicBezTo>
                  <a:pt x="8627" y="449"/>
                  <a:pt x="8613" y="442"/>
                  <a:pt x="8608" y="429"/>
                </a:cubicBezTo>
                <a:cubicBezTo>
                  <a:pt x="8604" y="416"/>
                  <a:pt x="8610" y="402"/>
                  <a:pt x="8623" y="397"/>
                </a:cubicBezTo>
                <a:close/>
                <a:moveTo>
                  <a:pt x="8718" y="365"/>
                </a:moveTo>
                <a:lnTo>
                  <a:pt x="8718" y="365"/>
                </a:lnTo>
                <a:cubicBezTo>
                  <a:pt x="8731" y="360"/>
                  <a:pt x="8745" y="367"/>
                  <a:pt x="8750" y="380"/>
                </a:cubicBezTo>
                <a:cubicBezTo>
                  <a:pt x="8755" y="393"/>
                  <a:pt x="8748" y="407"/>
                  <a:pt x="8735" y="412"/>
                </a:cubicBezTo>
                <a:cubicBezTo>
                  <a:pt x="8722" y="416"/>
                  <a:pt x="8707" y="410"/>
                  <a:pt x="8703" y="397"/>
                </a:cubicBezTo>
                <a:cubicBezTo>
                  <a:pt x="8698" y="384"/>
                  <a:pt x="8705" y="369"/>
                  <a:pt x="8718" y="365"/>
                </a:cubicBezTo>
                <a:close/>
                <a:moveTo>
                  <a:pt x="8812" y="332"/>
                </a:moveTo>
                <a:lnTo>
                  <a:pt x="8813" y="332"/>
                </a:lnTo>
                <a:cubicBezTo>
                  <a:pt x="8826" y="327"/>
                  <a:pt x="8840" y="334"/>
                  <a:pt x="8844" y="347"/>
                </a:cubicBezTo>
                <a:cubicBezTo>
                  <a:pt x="8849" y="360"/>
                  <a:pt x="8842" y="374"/>
                  <a:pt x="8829" y="379"/>
                </a:cubicBezTo>
                <a:cubicBezTo>
                  <a:pt x="8816" y="384"/>
                  <a:pt x="8802" y="377"/>
                  <a:pt x="8797" y="364"/>
                </a:cubicBezTo>
                <a:cubicBezTo>
                  <a:pt x="8793" y="351"/>
                  <a:pt x="8799" y="337"/>
                  <a:pt x="8812" y="332"/>
                </a:cubicBezTo>
                <a:close/>
                <a:moveTo>
                  <a:pt x="8907" y="299"/>
                </a:moveTo>
                <a:lnTo>
                  <a:pt x="8907" y="299"/>
                </a:lnTo>
                <a:cubicBezTo>
                  <a:pt x="8920" y="295"/>
                  <a:pt x="8934" y="301"/>
                  <a:pt x="8939" y="314"/>
                </a:cubicBezTo>
                <a:cubicBezTo>
                  <a:pt x="8944" y="327"/>
                  <a:pt x="8937" y="342"/>
                  <a:pt x="8924" y="346"/>
                </a:cubicBezTo>
                <a:cubicBezTo>
                  <a:pt x="8911" y="351"/>
                  <a:pt x="8896" y="344"/>
                  <a:pt x="8892" y="331"/>
                </a:cubicBezTo>
                <a:cubicBezTo>
                  <a:pt x="8887" y="318"/>
                  <a:pt x="8894" y="304"/>
                  <a:pt x="8907" y="299"/>
                </a:cubicBezTo>
                <a:close/>
                <a:moveTo>
                  <a:pt x="9002" y="267"/>
                </a:moveTo>
                <a:lnTo>
                  <a:pt x="9002" y="267"/>
                </a:lnTo>
                <a:cubicBezTo>
                  <a:pt x="9015" y="262"/>
                  <a:pt x="9029" y="269"/>
                  <a:pt x="9034" y="282"/>
                </a:cubicBezTo>
                <a:cubicBezTo>
                  <a:pt x="9038" y="295"/>
                  <a:pt x="9031" y="309"/>
                  <a:pt x="9018" y="314"/>
                </a:cubicBezTo>
                <a:cubicBezTo>
                  <a:pt x="9005" y="318"/>
                  <a:pt x="8991" y="311"/>
                  <a:pt x="8986" y="298"/>
                </a:cubicBezTo>
                <a:cubicBezTo>
                  <a:pt x="8982" y="285"/>
                  <a:pt x="8989" y="271"/>
                  <a:pt x="9002" y="267"/>
                </a:cubicBezTo>
                <a:close/>
                <a:moveTo>
                  <a:pt x="9096" y="234"/>
                </a:moveTo>
                <a:lnTo>
                  <a:pt x="9096" y="234"/>
                </a:lnTo>
                <a:cubicBezTo>
                  <a:pt x="9109" y="229"/>
                  <a:pt x="9123" y="236"/>
                  <a:pt x="9128" y="249"/>
                </a:cubicBezTo>
                <a:cubicBezTo>
                  <a:pt x="9133" y="262"/>
                  <a:pt x="9126" y="276"/>
                  <a:pt x="9113" y="281"/>
                </a:cubicBezTo>
                <a:cubicBezTo>
                  <a:pt x="9100" y="286"/>
                  <a:pt x="9086" y="279"/>
                  <a:pt x="9081" y="266"/>
                </a:cubicBezTo>
                <a:cubicBezTo>
                  <a:pt x="9076" y="253"/>
                  <a:pt x="9083" y="238"/>
                  <a:pt x="9096" y="234"/>
                </a:cubicBezTo>
                <a:close/>
                <a:moveTo>
                  <a:pt x="9191" y="201"/>
                </a:moveTo>
                <a:lnTo>
                  <a:pt x="9191" y="201"/>
                </a:lnTo>
                <a:cubicBezTo>
                  <a:pt x="9204" y="196"/>
                  <a:pt x="9218" y="203"/>
                  <a:pt x="9223" y="216"/>
                </a:cubicBezTo>
                <a:cubicBezTo>
                  <a:pt x="9227" y="229"/>
                  <a:pt x="9220" y="244"/>
                  <a:pt x="9207" y="248"/>
                </a:cubicBezTo>
                <a:cubicBezTo>
                  <a:pt x="9194" y="253"/>
                  <a:pt x="9180" y="246"/>
                  <a:pt x="9175" y="233"/>
                </a:cubicBezTo>
                <a:cubicBezTo>
                  <a:pt x="9171" y="220"/>
                  <a:pt x="9178" y="206"/>
                  <a:pt x="9191" y="201"/>
                </a:cubicBezTo>
                <a:close/>
                <a:moveTo>
                  <a:pt x="9285" y="168"/>
                </a:moveTo>
                <a:lnTo>
                  <a:pt x="9285" y="168"/>
                </a:lnTo>
                <a:cubicBezTo>
                  <a:pt x="9298" y="164"/>
                  <a:pt x="9313" y="171"/>
                  <a:pt x="9317" y="184"/>
                </a:cubicBezTo>
                <a:cubicBezTo>
                  <a:pt x="9322" y="197"/>
                  <a:pt x="9315" y="211"/>
                  <a:pt x="9302" y="216"/>
                </a:cubicBezTo>
                <a:cubicBezTo>
                  <a:pt x="9289" y="220"/>
                  <a:pt x="9275" y="213"/>
                  <a:pt x="9270" y="200"/>
                </a:cubicBezTo>
                <a:cubicBezTo>
                  <a:pt x="9265" y="187"/>
                  <a:pt x="9272" y="173"/>
                  <a:pt x="9285" y="168"/>
                </a:cubicBezTo>
                <a:close/>
                <a:moveTo>
                  <a:pt x="9380" y="136"/>
                </a:moveTo>
                <a:lnTo>
                  <a:pt x="9380" y="136"/>
                </a:lnTo>
                <a:cubicBezTo>
                  <a:pt x="9393" y="131"/>
                  <a:pt x="9407" y="138"/>
                  <a:pt x="9412" y="151"/>
                </a:cubicBezTo>
                <a:cubicBezTo>
                  <a:pt x="9416" y="164"/>
                  <a:pt x="9410" y="178"/>
                  <a:pt x="9397" y="183"/>
                </a:cubicBezTo>
                <a:lnTo>
                  <a:pt x="9396" y="183"/>
                </a:lnTo>
                <a:cubicBezTo>
                  <a:pt x="9383" y="187"/>
                  <a:pt x="9369" y="181"/>
                  <a:pt x="9365" y="168"/>
                </a:cubicBezTo>
                <a:cubicBezTo>
                  <a:pt x="9360" y="155"/>
                  <a:pt x="9367" y="140"/>
                  <a:pt x="9380" y="136"/>
                </a:cubicBezTo>
                <a:close/>
                <a:moveTo>
                  <a:pt x="9474" y="103"/>
                </a:moveTo>
                <a:lnTo>
                  <a:pt x="9474" y="103"/>
                </a:lnTo>
                <a:cubicBezTo>
                  <a:pt x="9487" y="98"/>
                  <a:pt x="9502" y="105"/>
                  <a:pt x="9506" y="118"/>
                </a:cubicBezTo>
                <a:cubicBezTo>
                  <a:pt x="9511" y="131"/>
                  <a:pt x="9504" y="145"/>
                  <a:pt x="9491" y="150"/>
                </a:cubicBezTo>
                <a:cubicBezTo>
                  <a:pt x="9478" y="155"/>
                  <a:pt x="9464" y="148"/>
                  <a:pt x="9459" y="135"/>
                </a:cubicBezTo>
                <a:cubicBezTo>
                  <a:pt x="9455" y="122"/>
                  <a:pt x="9461" y="108"/>
                  <a:pt x="9474" y="103"/>
                </a:cubicBezTo>
                <a:close/>
                <a:moveTo>
                  <a:pt x="9569" y="70"/>
                </a:moveTo>
                <a:lnTo>
                  <a:pt x="9569" y="70"/>
                </a:lnTo>
                <a:cubicBezTo>
                  <a:pt x="9582" y="66"/>
                  <a:pt x="9596" y="72"/>
                  <a:pt x="9601" y="85"/>
                </a:cubicBezTo>
                <a:cubicBezTo>
                  <a:pt x="9605" y="98"/>
                  <a:pt x="9599" y="113"/>
                  <a:pt x="9586" y="117"/>
                </a:cubicBezTo>
                <a:cubicBezTo>
                  <a:pt x="9573" y="122"/>
                  <a:pt x="9558" y="115"/>
                  <a:pt x="9554" y="102"/>
                </a:cubicBezTo>
                <a:cubicBezTo>
                  <a:pt x="9549" y="89"/>
                  <a:pt x="9556" y="75"/>
                  <a:pt x="9569" y="70"/>
                </a:cubicBezTo>
                <a:close/>
                <a:moveTo>
                  <a:pt x="9663" y="38"/>
                </a:moveTo>
                <a:lnTo>
                  <a:pt x="9663" y="38"/>
                </a:lnTo>
                <a:cubicBezTo>
                  <a:pt x="9677" y="33"/>
                  <a:pt x="9691" y="40"/>
                  <a:pt x="9695" y="53"/>
                </a:cubicBezTo>
                <a:cubicBezTo>
                  <a:pt x="9700" y="66"/>
                  <a:pt x="9693" y="80"/>
                  <a:pt x="9680" y="85"/>
                </a:cubicBezTo>
                <a:cubicBezTo>
                  <a:pt x="9667" y="89"/>
                  <a:pt x="9653" y="82"/>
                  <a:pt x="9648" y="69"/>
                </a:cubicBezTo>
                <a:cubicBezTo>
                  <a:pt x="9644" y="56"/>
                  <a:pt x="9650" y="42"/>
                  <a:pt x="9663" y="38"/>
                </a:cubicBezTo>
                <a:close/>
                <a:moveTo>
                  <a:pt x="9758" y="5"/>
                </a:moveTo>
                <a:lnTo>
                  <a:pt x="9758" y="5"/>
                </a:lnTo>
                <a:cubicBezTo>
                  <a:pt x="9771" y="0"/>
                  <a:pt x="9785" y="7"/>
                  <a:pt x="9790" y="20"/>
                </a:cubicBezTo>
                <a:cubicBezTo>
                  <a:pt x="9795" y="33"/>
                  <a:pt x="9788" y="47"/>
                  <a:pt x="9775" y="52"/>
                </a:cubicBezTo>
                <a:cubicBezTo>
                  <a:pt x="9762" y="57"/>
                  <a:pt x="9747" y="50"/>
                  <a:pt x="9743" y="37"/>
                </a:cubicBezTo>
                <a:cubicBezTo>
                  <a:pt x="9738" y="24"/>
                  <a:pt x="9745" y="9"/>
                  <a:pt x="9758" y="5"/>
                </a:cubicBezTo>
                <a:close/>
              </a:path>
            </a:pathLst>
          </a:custGeom>
          <a:solidFill>
            <a:srgbClr val="000000"/>
          </a:solidFill>
          <a:ln w="19050" cap="flat">
            <a:solidFill>
              <a:srgbClr val="990000"/>
            </a:solidFill>
            <a:prstDash val="solid"/>
            <a:bevel/>
            <a:headEnd/>
            <a:tailEnd/>
          </a:ln>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19" name="Rectangle 27"/>
          <p:cNvSpPr>
            <a:spLocks noChangeArrowheads="1"/>
          </p:cNvSpPr>
          <p:nvPr/>
        </p:nvSpPr>
        <p:spPr bwMode="auto">
          <a:xfrm>
            <a:off x="8426495" y="3220597"/>
            <a:ext cx="4376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fontAlgn="ctr"/>
            <a:r>
              <a:rPr lang="en-US" sz="1200" dirty="0" err="1">
                <a:solidFill>
                  <a:srgbClr val="000000"/>
                </a:solidFill>
                <a:latin typeface="Huawei Sans" panose="020C0503030203020204" pitchFamily="34" charset="0"/>
                <a:cs typeface="Huawei Sans" panose="020C0503030203020204" pitchFamily="34" charset="0"/>
              </a:rPr>
              <a:t>PPPoE</a:t>
            </a:r>
            <a:endParaRPr lang="en-US" sz="1200" dirty="0">
              <a:solidFill>
                <a:srgbClr val="000000"/>
              </a:solidFill>
              <a:latin typeface="Huawei Sans" panose="020C0503030203020204" pitchFamily="34" charset="0"/>
              <a:cs typeface="Huawei Sans" panose="020C0503030203020204" pitchFamily="34" charset="0"/>
            </a:endParaRPr>
          </a:p>
        </p:txBody>
      </p:sp>
      <p:sp>
        <p:nvSpPr>
          <p:cNvPr id="20" name="Rectangle 28"/>
          <p:cNvSpPr>
            <a:spLocks noChangeArrowheads="1"/>
          </p:cNvSpPr>
          <p:nvPr/>
        </p:nvSpPr>
        <p:spPr bwMode="auto">
          <a:xfrm>
            <a:off x="8445117" y="3687957"/>
            <a:ext cx="3077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fontAlgn="ctr"/>
            <a:r>
              <a:rPr lang="en-US" sz="1200" dirty="0" err="1">
                <a:solidFill>
                  <a:srgbClr val="000000"/>
                </a:solidFill>
                <a:latin typeface="Huawei Sans" panose="020C0503030203020204" pitchFamily="34" charset="0"/>
                <a:cs typeface="Huawei Sans" panose="020C0503030203020204" pitchFamily="34" charset="0"/>
              </a:rPr>
              <a:t>IPoE</a:t>
            </a:r>
            <a:endParaRPr lang="en-US" sz="1200" dirty="0">
              <a:solidFill>
                <a:srgbClr val="000000"/>
              </a:solidFill>
              <a:latin typeface="Huawei Sans" panose="020C0503030203020204" pitchFamily="34" charset="0"/>
              <a:cs typeface="Huawei Sans" panose="020C0503030203020204" pitchFamily="34" charset="0"/>
            </a:endParaRPr>
          </a:p>
        </p:txBody>
      </p:sp>
      <p:sp>
        <p:nvSpPr>
          <p:cNvPr id="21" name="Rectangle 29"/>
          <p:cNvSpPr>
            <a:spLocks noChangeArrowheads="1"/>
          </p:cNvSpPr>
          <p:nvPr/>
        </p:nvSpPr>
        <p:spPr bwMode="auto">
          <a:xfrm>
            <a:off x="8322320" y="3933056"/>
            <a:ext cx="4376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fontAlgn="ctr"/>
            <a:r>
              <a:rPr lang="en-US" sz="1200" dirty="0" err="1">
                <a:solidFill>
                  <a:srgbClr val="000000"/>
                </a:solidFill>
                <a:latin typeface="Huawei Sans" panose="020C0503030203020204" pitchFamily="34" charset="0"/>
                <a:cs typeface="Huawei Sans" panose="020C0503030203020204" pitchFamily="34" charset="0"/>
              </a:rPr>
              <a:t>PPPoE</a:t>
            </a:r>
            <a:endParaRPr lang="en-US" sz="1200" dirty="0">
              <a:solidFill>
                <a:srgbClr val="000000"/>
              </a:solidFill>
              <a:latin typeface="Huawei Sans" panose="020C0503030203020204" pitchFamily="34" charset="0"/>
              <a:cs typeface="Huawei Sans" panose="020C0503030203020204" pitchFamily="34" charset="0"/>
            </a:endParaRPr>
          </a:p>
        </p:txBody>
      </p:sp>
      <p:sp>
        <p:nvSpPr>
          <p:cNvPr id="22" name="Rectangle 30"/>
          <p:cNvSpPr>
            <a:spLocks noChangeArrowheads="1"/>
          </p:cNvSpPr>
          <p:nvPr/>
        </p:nvSpPr>
        <p:spPr bwMode="auto">
          <a:xfrm>
            <a:off x="8468267" y="4440722"/>
            <a:ext cx="3077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fontAlgn="ctr"/>
            <a:r>
              <a:rPr lang="en-US" sz="1200" dirty="0" err="1">
                <a:solidFill>
                  <a:srgbClr val="000000"/>
                </a:solidFill>
                <a:latin typeface="Huawei Sans" panose="020C0503030203020204" pitchFamily="34" charset="0"/>
                <a:cs typeface="Huawei Sans" panose="020C0503030203020204" pitchFamily="34" charset="0"/>
              </a:rPr>
              <a:t>IPoE</a:t>
            </a:r>
            <a:endParaRPr lang="en-US" sz="1200" dirty="0">
              <a:solidFill>
                <a:srgbClr val="000000"/>
              </a:solidFill>
              <a:latin typeface="Huawei Sans" panose="020C0503030203020204" pitchFamily="34" charset="0"/>
              <a:cs typeface="Huawei Sans" panose="020C0503030203020204" pitchFamily="34" charset="0"/>
            </a:endParaRPr>
          </a:p>
        </p:txBody>
      </p:sp>
      <p:sp>
        <p:nvSpPr>
          <p:cNvPr id="23" name="Line 31"/>
          <p:cNvSpPr>
            <a:spLocks noChangeShapeType="1"/>
          </p:cNvSpPr>
          <p:nvPr/>
        </p:nvSpPr>
        <p:spPr bwMode="auto">
          <a:xfrm>
            <a:off x="9438395" y="3718409"/>
            <a:ext cx="1136650" cy="1588"/>
          </a:xfrm>
          <a:prstGeom prst="line">
            <a:avLst/>
          </a:prstGeom>
          <a:solidFill>
            <a:srgbClr val="000000"/>
          </a:solidFill>
          <a:ln w="19050" cap="flat">
            <a:solidFill>
              <a:schemeClr val="hlink"/>
            </a:solidFill>
            <a:prstDash val="solid"/>
            <a:bevel/>
            <a:headEnd/>
            <a:tailEnd/>
          </a:ln>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24" name="Line 35"/>
          <p:cNvSpPr>
            <a:spLocks noChangeShapeType="1"/>
          </p:cNvSpPr>
          <p:nvPr/>
        </p:nvSpPr>
        <p:spPr bwMode="auto">
          <a:xfrm>
            <a:off x="9453875" y="4092207"/>
            <a:ext cx="1136650" cy="1588"/>
          </a:xfrm>
          <a:prstGeom prst="line">
            <a:avLst/>
          </a:prstGeom>
          <a:noFill/>
          <a:ln w="19050" cap="rnd">
            <a:solidFill>
              <a:srgbClr val="990000"/>
            </a:solidFill>
            <a:round/>
            <a:headEnd/>
            <a:tailEnd/>
          </a:ln>
          <a:extLst>
            <a:ext uri="{909E8E84-426E-40DD-AFC4-6F175D3DCCD1}">
              <a14:hiddenFill xmlns:a14="http://schemas.microsoft.com/office/drawing/2010/main">
                <a:noFill/>
              </a14:hiddenFill>
            </a:ext>
          </a:extLst>
        </p:spPr>
        <p:txBody>
          <a:bodyPr>
            <a:noAutofit/>
          </a:bodyPr>
          <a:lstStyle/>
          <a:p>
            <a:pPr fontAlgn="ctr"/>
            <a:endParaRPr lang="en-US" altLang="zh-CN" sz="1200" dirty="0">
              <a:latin typeface="Huawei Sans" panose="020C0503030203020204" pitchFamily="34" charset="0"/>
              <a:cs typeface="Huawei Sans" panose="020C0503030203020204" pitchFamily="34" charset="0"/>
            </a:endParaRPr>
          </a:p>
        </p:txBody>
      </p:sp>
      <p:sp>
        <p:nvSpPr>
          <p:cNvPr id="25" name="Rectangle 46"/>
          <p:cNvSpPr>
            <a:spLocks noChangeArrowheads="1"/>
          </p:cNvSpPr>
          <p:nvPr/>
        </p:nvSpPr>
        <p:spPr bwMode="auto">
          <a:xfrm>
            <a:off x="9749567" y="3211734"/>
            <a:ext cx="6876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a:solidFill>
                  <a:srgbClr val="000000"/>
                </a:solidFill>
                <a:latin typeface="Huawei Sans" panose="020C0503030203020204" pitchFamily="34" charset="0"/>
                <a:cs typeface="Huawei Sans" panose="020C0503030203020204" pitchFamily="34" charset="0"/>
              </a:rPr>
              <a:t>Modo N:1</a:t>
            </a:r>
          </a:p>
        </p:txBody>
      </p:sp>
      <p:sp>
        <p:nvSpPr>
          <p:cNvPr id="26" name="Rectangle 10"/>
          <p:cNvSpPr>
            <a:spLocks noChangeArrowheads="1"/>
          </p:cNvSpPr>
          <p:nvPr/>
        </p:nvSpPr>
        <p:spPr bwMode="auto">
          <a:xfrm>
            <a:off x="9749567" y="3504592"/>
            <a:ext cx="6716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a:solidFill>
                  <a:srgbClr val="000000"/>
                </a:solidFill>
                <a:latin typeface="Huawei Sans" panose="020C0503030203020204" pitchFamily="34" charset="0"/>
                <a:cs typeface="Huawei Sans" panose="020C0503030203020204" pitchFamily="34" charset="0"/>
              </a:rPr>
              <a:t>S-</a:t>
            </a:r>
            <a:r>
              <a:rPr lang="en-US" sz="1200" dirty="0" err="1">
                <a:solidFill>
                  <a:srgbClr val="000000"/>
                </a:solidFill>
                <a:latin typeface="Huawei Sans" panose="020C0503030203020204" pitchFamily="34" charset="0"/>
                <a:cs typeface="Huawei Sans" panose="020C0503030203020204" pitchFamily="34" charset="0"/>
              </a:rPr>
              <a:t>VLAN</a:t>
            </a:r>
            <a:r>
              <a:rPr lang="en-US" sz="1200" dirty="0">
                <a:solidFill>
                  <a:srgbClr val="000000"/>
                </a:solidFill>
                <a:latin typeface="Huawei Sans" panose="020C0503030203020204" pitchFamily="34" charset="0"/>
                <a:cs typeface="Huawei Sans" panose="020C0503030203020204" pitchFamily="34" charset="0"/>
              </a:rPr>
              <a:t> 1</a:t>
            </a:r>
          </a:p>
        </p:txBody>
      </p:sp>
      <p:sp>
        <p:nvSpPr>
          <p:cNvPr id="27" name="Rectangle 10"/>
          <p:cNvSpPr>
            <a:spLocks noChangeArrowheads="1"/>
          </p:cNvSpPr>
          <p:nvPr/>
        </p:nvSpPr>
        <p:spPr bwMode="auto">
          <a:xfrm>
            <a:off x="9749567" y="4121376"/>
            <a:ext cx="144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lgn="ctr">
              <a:defRPr sz="1400">
                <a:solidFill>
                  <a:schemeClr val="hlink"/>
                </a:solidFill>
                <a:latin typeface="FrutigerNext LT Regular" charset="0"/>
                <a:ea typeface="ＭＳ Ｐゴシック" panose="020B0600070205080204" pitchFamily="34" charset="-128"/>
              </a:defRPr>
            </a:lvl1pPr>
            <a:lvl2pPr marL="742950" indent="-285750" algn="ctr">
              <a:defRPr sz="1400">
                <a:solidFill>
                  <a:schemeClr val="hlink"/>
                </a:solidFill>
                <a:latin typeface="FrutigerNext LT Regular" charset="0"/>
                <a:ea typeface="ＭＳ Ｐゴシック" panose="020B0600070205080204" pitchFamily="34" charset="-128"/>
              </a:defRPr>
            </a:lvl2pPr>
            <a:lvl3pPr marL="1143000" indent="-228600" algn="ctr">
              <a:defRPr sz="1400">
                <a:solidFill>
                  <a:schemeClr val="hlink"/>
                </a:solidFill>
                <a:latin typeface="FrutigerNext LT Regular" charset="0"/>
                <a:ea typeface="ＭＳ Ｐゴシック" panose="020B0600070205080204" pitchFamily="34" charset="-128"/>
              </a:defRPr>
            </a:lvl3pPr>
            <a:lvl4pPr marL="1600200" indent="-228600" algn="ctr">
              <a:defRPr sz="1400">
                <a:solidFill>
                  <a:schemeClr val="hlink"/>
                </a:solidFill>
                <a:latin typeface="FrutigerNext LT Regular" charset="0"/>
                <a:ea typeface="ＭＳ Ｐゴシック" panose="020B0600070205080204" pitchFamily="34" charset="-128"/>
              </a:defRPr>
            </a:lvl4pPr>
            <a:lvl5pPr marL="2057400" indent="-228600" algn="ctr">
              <a:defRPr sz="1400">
                <a:solidFill>
                  <a:schemeClr val="hlink"/>
                </a:solidFill>
                <a:latin typeface="FrutigerNext LT Regular" charset="0"/>
                <a:ea typeface="ＭＳ Ｐゴシック" panose="020B0600070205080204" pitchFamily="34" charset="-128"/>
              </a:defRPr>
            </a:lvl5pPr>
            <a:lvl6pPr marL="25146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6pPr>
            <a:lvl7pPr marL="29718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7pPr>
            <a:lvl8pPr marL="34290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8pPr>
            <a:lvl9pPr marL="3886200" indent="-228600" algn="ctr" eaLnBrk="0" fontAlgn="base" hangingPunct="0">
              <a:spcBef>
                <a:spcPct val="0"/>
              </a:spcBef>
              <a:spcAft>
                <a:spcPct val="0"/>
              </a:spcAft>
              <a:defRPr sz="1400">
                <a:solidFill>
                  <a:schemeClr val="hlink"/>
                </a:solidFill>
                <a:latin typeface="FrutigerNext LT Regular" charset="0"/>
                <a:ea typeface="ＭＳ Ｐゴシック" panose="020B0600070205080204" pitchFamily="34" charset="-128"/>
              </a:defRPr>
            </a:lvl9pPr>
          </a:lstStyle>
          <a:p>
            <a:pPr algn="l" fontAlgn="ctr"/>
            <a:r>
              <a:rPr lang="en-US" sz="1200" dirty="0">
                <a:solidFill>
                  <a:srgbClr val="000000"/>
                </a:solidFill>
                <a:latin typeface="Huawei Sans" panose="020C0503030203020204" pitchFamily="34" charset="0"/>
                <a:cs typeface="Huawei Sans" panose="020C0503030203020204" pitchFamily="34" charset="0"/>
              </a:rPr>
              <a:t>S-</a:t>
            </a:r>
            <a:r>
              <a:rPr lang="en-US" sz="1200" dirty="0" err="1">
                <a:solidFill>
                  <a:srgbClr val="000000"/>
                </a:solidFill>
                <a:latin typeface="Huawei Sans" panose="020C0503030203020204" pitchFamily="34" charset="0"/>
                <a:cs typeface="Huawei Sans" panose="020C0503030203020204" pitchFamily="34" charset="0"/>
              </a:rPr>
              <a:t>VLAN</a:t>
            </a:r>
            <a:r>
              <a:rPr lang="en-US" sz="1200" dirty="0">
                <a:solidFill>
                  <a:srgbClr val="000000"/>
                </a:solidFill>
                <a:latin typeface="Huawei Sans" panose="020C0503030203020204" pitchFamily="34" charset="0"/>
                <a:cs typeface="Huawei Sans" panose="020C0503030203020204" pitchFamily="34" charset="0"/>
              </a:rPr>
              <a:t> 2, C-</a:t>
            </a:r>
            <a:r>
              <a:rPr lang="en-US" sz="1200" dirty="0" err="1">
                <a:solidFill>
                  <a:srgbClr val="000000"/>
                </a:solidFill>
                <a:latin typeface="Huawei Sans" panose="020C0503030203020204" pitchFamily="34" charset="0"/>
                <a:cs typeface="Huawei Sans" panose="020C0503030203020204" pitchFamily="34" charset="0"/>
              </a:rPr>
              <a:t>VLAN</a:t>
            </a:r>
            <a:r>
              <a:rPr lang="en-US" sz="1200" dirty="0">
                <a:solidFill>
                  <a:srgbClr val="000000"/>
                </a:solidFill>
                <a:latin typeface="Huawei Sans" panose="020C0503030203020204" pitchFamily="34" charset="0"/>
                <a:cs typeface="Huawei Sans" panose="020C0503030203020204" pitchFamily="34" charset="0"/>
              </a:rPr>
              <a:t> 1</a:t>
            </a:r>
          </a:p>
          <a:p>
            <a:pPr algn="l" fontAlgn="ctr"/>
            <a:r>
              <a:rPr lang="en-US" sz="1200" dirty="0">
                <a:solidFill>
                  <a:srgbClr val="000000"/>
                </a:solidFill>
                <a:latin typeface="Huawei Sans" panose="020C0503030203020204" pitchFamily="34" charset="0"/>
                <a:cs typeface="Huawei Sans" panose="020C0503030203020204" pitchFamily="34" charset="0"/>
              </a:rPr>
              <a:t>S-</a:t>
            </a:r>
            <a:r>
              <a:rPr lang="en-US" sz="1200" dirty="0" err="1">
                <a:solidFill>
                  <a:srgbClr val="000000"/>
                </a:solidFill>
                <a:latin typeface="Huawei Sans" panose="020C0503030203020204" pitchFamily="34" charset="0"/>
                <a:cs typeface="Huawei Sans" panose="020C0503030203020204" pitchFamily="34" charset="0"/>
              </a:rPr>
              <a:t>VLAN</a:t>
            </a:r>
            <a:r>
              <a:rPr lang="en-US" sz="1200" dirty="0">
                <a:solidFill>
                  <a:srgbClr val="000000"/>
                </a:solidFill>
                <a:latin typeface="Huawei Sans" panose="020C0503030203020204" pitchFamily="34" charset="0"/>
                <a:cs typeface="Huawei Sans" panose="020C0503030203020204" pitchFamily="34" charset="0"/>
              </a:rPr>
              <a:t> 2, C-</a:t>
            </a:r>
            <a:r>
              <a:rPr lang="en-US" sz="1200" dirty="0" err="1">
                <a:solidFill>
                  <a:srgbClr val="000000"/>
                </a:solidFill>
                <a:latin typeface="Huawei Sans" panose="020C0503030203020204" pitchFamily="34" charset="0"/>
                <a:cs typeface="Huawei Sans" panose="020C0503030203020204" pitchFamily="34" charset="0"/>
              </a:rPr>
              <a:t>VLAN</a:t>
            </a:r>
            <a:r>
              <a:rPr lang="en-US" sz="1200" dirty="0">
                <a:solidFill>
                  <a:srgbClr val="000000"/>
                </a:solidFill>
                <a:latin typeface="Huawei Sans" panose="020C0503030203020204" pitchFamily="34" charset="0"/>
                <a:cs typeface="Huawei Sans" panose="020C0503030203020204" pitchFamily="34" charset="0"/>
              </a:rPr>
              <a:t> 2</a:t>
            </a:r>
          </a:p>
        </p:txBody>
      </p:sp>
    </p:spTree>
    <p:extLst>
      <p:ext uri="{BB962C8B-B14F-4D97-AF65-F5344CB8AC3E}">
        <p14:creationId xmlns:p14="http://schemas.microsoft.com/office/powerpoint/2010/main" val="2484525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13"/>
          <p:cNvPicPr>
            <a:picLocks noChangeAspect="1"/>
          </p:cNvPicPr>
          <p:nvPr/>
        </p:nvPicPr>
        <p:blipFill>
          <a:blip r:embed="rId3" cstate="print"/>
          <a:stretch>
            <a:fillRect/>
          </a:stretch>
        </p:blipFill>
        <p:spPr>
          <a:xfrm>
            <a:off x="1054827" y="5459231"/>
            <a:ext cx="1636575" cy="709389"/>
          </a:xfrm>
          <a:prstGeom prst="rect">
            <a:avLst/>
          </a:prstGeom>
        </p:spPr>
      </p:pic>
      <p:sp>
        <p:nvSpPr>
          <p:cNvPr id="2" name="标题 1"/>
          <p:cNvSpPr>
            <a:spLocks noGrp="1"/>
          </p:cNvSpPr>
          <p:nvPr>
            <p:ph type="title"/>
          </p:nvPr>
        </p:nvSpPr>
        <p:spPr/>
        <p:txBody>
          <a:bodyPr anchor="ctr">
            <a:noAutofit/>
          </a:bodyPr>
          <a:lstStyle/>
          <a:p>
            <a:r>
              <a:rPr lang="pt-BR" sz="3200" dirty="0">
                <a:latin typeface="Huawei Sans" panose="020C0503030203020204" pitchFamily="34" charset="0"/>
              </a:rPr>
              <a:t>Tipos de Fluxo de Serviço: Classificados por Capacidade de Transporte de Serviço </a:t>
            </a:r>
            <a:r>
              <a:rPr lang="en-US" sz="3200" dirty="0">
                <a:latin typeface="Huawei Sans" panose="020C0503030203020204" pitchFamily="34" charset="0"/>
              </a:rPr>
              <a:t>(5)</a:t>
            </a:r>
          </a:p>
        </p:txBody>
      </p:sp>
      <p:sp>
        <p:nvSpPr>
          <p:cNvPr id="5" name="圆角矩形 75"/>
          <p:cNvSpPr/>
          <p:nvPr/>
        </p:nvSpPr>
        <p:spPr>
          <a:xfrm>
            <a:off x="451876" y="1268760"/>
            <a:ext cx="11306175"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ctr">
              <a:spcBef>
                <a:spcPts val="0"/>
              </a:spcBef>
              <a:spcAft>
                <a:spcPts val="0"/>
              </a:spcAft>
            </a:pPr>
            <a:r>
              <a:rPr lang="en-US" sz="1800" b="1" dirty="0">
                <a:solidFill>
                  <a:prstClr val="white"/>
                </a:solidFill>
                <a:latin typeface="Huawei Sans" panose="020C0503030203020204" pitchFamily="34" charset="0"/>
              </a:rPr>
              <a:t>TLS services</a:t>
            </a:r>
          </a:p>
        </p:txBody>
      </p:sp>
      <p:sp>
        <p:nvSpPr>
          <p:cNvPr id="6" name="矩形 5"/>
          <p:cNvSpPr/>
          <p:nvPr/>
        </p:nvSpPr>
        <p:spPr>
          <a:xfrm>
            <a:off x="451877" y="1621187"/>
            <a:ext cx="11306175" cy="880882"/>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serviço de LAN transparente (TLS) transmite de forma transparente os serviços dos usuários para a extremidade do par. Nos dispositivos de rede de acesso da Huawei, as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VLANs</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QinQ</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os fluxos de serviço TLS são usados</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4" name="任意多边形 3"/>
          <p:cNvSpPr/>
          <p:nvPr/>
        </p:nvSpPr>
        <p:spPr>
          <a:xfrm>
            <a:off x="1587432" y="2786364"/>
            <a:ext cx="6104466" cy="2802875"/>
          </a:xfrm>
          <a:custGeom>
            <a:avLst/>
            <a:gdLst>
              <a:gd name="connsiteX0" fmla="*/ 0 w 6104466"/>
              <a:gd name="connsiteY0" fmla="*/ 3486954 h 3537754"/>
              <a:gd name="connsiteX1" fmla="*/ 84666 w 6104466"/>
              <a:gd name="connsiteY1" fmla="*/ 2724954 h 3537754"/>
              <a:gd name="connsiteX2" fmla="*/ 338666 w 6104466"/>
              <a:gd name="connsiteY2" fmla="*/ 1971420 h 3537754"/>
              <a:gd name="connsiteX3" fmla="*/ 728133 w 6104466"/>
              <a:gd name="connsiteY3" fmla="*/ 1073954 h 3537754"/>
              <a:gd name="connsiteX4" fmla="*/ 1303866 w 6104466"/>
              <a:gd name="connsiteY4" fmla="*/ 371220 h 3537754"/>
              <a:gd name="connsiteX5" fmla="*/ 1778000 w 6104466"/>
              <a:gd name="connsiteY5" fmla="*/ 159554 h 3537754"/>
              <a:gd name="connsiteX6" fmla="*/ 2810933 w 6104466"/>
              <a:gd name="connsiteY6" fmla="*/ 7154 h 3537754"/>
              <a:gd name="connsiteX7" fmla="*/ 3581400 w 6104466"/>
              <a:gd name="connsiteY7" fmla="*/ 32554 h 3537754"/>
              <a:gd name="connsiteX8" fmla="*/ 4495800 w 6104466"/>
              <a:gd name="connsiteY8" fmla="*/ 100287 h 3537754"/>
              <a:gd name="connsiteX9" fmla="*/ 5122333 w 6104466"/>
              <a:gd name="connsiteY9" fmla="*/ 430487 h 3537754"/>
              <a:gd name="connsiteX10" fmla="*/ 5528733 w 6104466"/>
              <a:gd name="connsiteY10" fmla="*/ 1184020 h 3537754"/>
              <a:gd name="connsiteX11" fmla="*/ 5884333 w 6104466"/>
              <a:gd name="connsiteY11" fmla="*/ 2445554 h 3537754"/>
              <a:gd name="connsiteX12" fmla="*/ 6104466 w 6104466"/>
              <a:gd name="connsiteY12" fmla="*/ 3537754 h 35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04466" h="3537754">
                <a:moveTo>
                  <a:pt x="0" y="3486954"/>
                </a:moveTo>
                <a:cubicBezTo>
                  <a:pt x="14111" y="3232248"/>
                  <a:pt x="28222" y="2977543"/>
                  <a:pt x="84666" y="2724954"/>
                </a:cubicBezTo>
                <a:cubicBezTo>
                  <a:pt x="141110" y="2472365"/>
                  <a:pt x="231422" y="2246587"/>
                  <a:pt x="338666" y="1971420"/>
                </a:cubicBezTo>
                <a:cubicBezTo>
                  <a:pt x="445910" y="1696253"/>
                  <a:pt x="567266" y="1340654"/>
                  <a:pt x="728133" y="1073954"/>
                </a:cubicBezTo>
                <a:cubicBezTo>
                  <a:pt x="889000" y="807254"/>
                  <a:pt x="1128888" y="523620"/>
                  <a:pt x="1303866" y="371220"/>
                </a:cubicBezTo>
                <a:cubicBezTo>
                  <a:pt x="1478844" y="218820"/>
                  <a:pt x="1526822" y="220232"/>
                  <a:pt x="1778000" y="159554"/>
                </a:cubicBezTo>
                <a:cubicBezTo>
                  <a:pt x="2029178" y="98876"/>
                  <a:pt x="2510366" y="28321"/>
                  <a:pt x="2810933" y="7154"/>
                </a:cubicBezTo>
                <a:cubicBezTo>
                  <a:pt x="3111500" y="-14013"/>
                  <a:pt x="3300589" y="17032"/>
                  <a:pt x="3581400" y="32554"/>
                </a:cubicBezTo>
                <a:cubicBezTo>
                  <a:pt x="3862211" y="48076"/>
                  <a:pt x="4238978" y="33965"/>
                  <a:pt x="4495800" y="100287"/>
                </a:cubicBezTo>
                <a:cubicBezTo>
                  <a:pt x="4752622" y="166609"/>
                  <a:pt x="4950178" y="249865"/>
                  <a:pt x="5122333" y="430487"/>
                </a:cubicBezTo>
                <a:cubicBezTo>
                  <a:pt x="5294489" y="611109"/>
                  <a:pt x="5401733" y="848175"/>
                  <a:pt x="5528733" y="1184020"/>
                </a:cubicBezTo>
                <a:cubicBezTo>
                  <a:pt x="5655733" y="1519864"/>
                  <a:pt x="5788378" y="2053265"/>
                  <a:pt x="5884333" y="2445554"/>
                </a:cubicBezTo>
                <a:cubicBezTo>
                  <a:pt x="5980288" y="2837843"/>
                  <a:pt x="6042377" y="3187798"/>
                  <a:pt x="6104466" y="3537754"/>
                </a:cubicBezTo>
              </a:path>
            </a:pathLst>
          </a:custGeom>
          <a:noFill/>
          <a:ln w="28575">
            <a:solidFill>
              <a:srgbClr val="FF0000"/>
            </a:solidFill>
            <a:prstDash val="dash"/>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7" name="Text Box 88"/>
          <p:cNvSpPr txBox="1">
            <a:spLocks noChangeAspect="1" noChangeArrowheads="1"/>
          </p:cNvSpPr>
          <p:nvPr/>
        </p:nvSpPr>
        <p:spPr bwMode="auto">
          <a:xfrm>
            <a:off x="2828454" y="3487948"/>
            <a:ext cx="1081442" cy="3337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rPr>
              <a:t>Aggregation node</a:t>
            </a:r>
          </a:p>
        </p:txBody>
      </p:sp>
      <p:sp>
        <p:nvSpPr>
          <p:cNvPr id="8" name="Text Box 90"/>
          <p:cNvSpPr txBox="1">
            <a:spLocks noChangeAspect="1" noChangeArrowheads="1"/>
          </p:cNvSpPr>
          <p:nvPr/>
        </p:nvSpPr>
        <p:spPr bwMode="auto">
          <a:xfrm>
            <a:off x="6043878" y="3323215"/>
            <a:ext cx="592295" cy="30707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fontAlgn="ctr">
              <a:lnSpc>
                <a:spcPct val="100000"/>
              </a:lnSpc>
              <a:buClrTx/>
              <a:buSzTx/>
              <a:buFontTx/>
              <a:buNone/>
            </a:pPr>
            <a:endParaRPr lang="en-US" altLang="zh-CN" sz="1100" b="0" dirty="0">
              <a:latin typeface="Huawei Sans" panose="020C0503030203020204" pitchFamily="34" charset="0"/>
              <a:ea typeface="ＭＳ Ｐゴシック" panose="020B0600070205080204" pitchFamily="34" charset="-128"/>
            </a:endParaRPr>
          </a:p>
        </p:txBody>
      </p:sp>
      <p:sp>
        <p:nvSpPr>
          <p:cNvPr id="9" name="Freeform 144"/>
          <p:cNvSpPr>
            <a:spLocks/>
          </p:cNvSpPr>
          <p:nvPr/>
        </p:nvSpPr>
        <p:spPr bwMode="auto">
          <a:xfrm>
            <a:off x="1970377" y="3096971"/>
            <a:ext cx="1292459" cy="2484424"/>
          </a:xfrm>
          <a:custGeom>
            <a:avLst/>
            <a:gdLst>
              <a:gd name="T0" fmla="*/ 0 w 1560"/>
              <a:gd name="T1" fmla="*/ 1528 h 3840"/>
              <a:gd name="T2" fmla="*/ 51 w 1560"/>
              <a:gd name="T3" fmla="*/ 1051 h 3840"/>
              <a:gd name="T4" fmla="*/ 253 w 1560"/>
              <a:gd name="T5" fmla="*/ 477 h 3840"/>
              <a:gd name="T6" fmla="*/ 659 w 1560"/>
              <a:gd name="T7" fmla="*/ 0 h 38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0" h="3840">
                <a:moveTo>
                  <a:pt x="0" y="3840"/>
                </a:moveTo>
                <a:cubicBezTo>
                  <a:pt x="10" y="3460"/>
                  <a:pt x="20" y="3080"/>
                  <a:pt x="120" y="2640"/>
                </a:cubicBezTo>
                <a:cubicBezTo>
                  <a:pt x="220" y="2200"/>
                  <a:pt x="360" y="1640"/>
                  <a:pt x="600" y="1200"/>
                </a:cubicBezTo>
                <a:cubicBezTo>
                  <a:pt x="840" y="760"/>
                  <a:pt x="1200" y="380"/>
                  <a:pt x="1560" y="0"/>
                </a:cubicBezTo>
              </a:path>
            </a:pathLst>
          </a:cu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noAutofit/>
          </a:bodyPr>
          <a:lstStyle/>
          <a:p>
            <a:pPr fontAlgn="ctr"/>
            <a:endParaRPr lang="en-US" altLang="zh-CN" dirty="0">
              <a:latin typeface="Huawei Sans" panose="020C0503030203020204" pitchFamily="34" charset="0"/>
            </a:endParaRPr>
          </a:p>
        </p:txBody>
      </p:sp>
      <p:pic>
        <p:nvPicPr>
          <p:cNvPr id="10" name="图片 9"/>
          <p:cNvPicPr>
            <a:picLocks noChangeAspect="1"/>
          </p:cNvPicPr>
          <p:nvPr/>
        </p:nvPicPr>
        <p:blipFill>
          <a:blip r:embed="rId4" cstate="print"/>
          <a:stretch>
            <a:fillRect/>
          </a:stretch>
        </p:blipFill>
        <p:spPr>
          <a:xfrm>
            <a:off x="2222792" y="3290030"/>
            <a:ext cx="630132" cy="471557"/>
          </a:xfrm>
          <a:prstGeom prst="rect">
            <a:avLst/>
          </a:prstGeom>
        </p:spPr>
      </p:pic>
      <p:pic>
        <p:nvPicPr>
          <p:cNvPr id="11" name="图片 10"/>
          <p:cNvPicPr>
            <a:picLocks noChangeAspect="1"/>
          </p:cNvPicPr>
          <p:nvPr/>
        </p:nvPicPr>
        <p:blipFill>
          <a:blip r:embed="rId5" cstate="print"/>
          <a:stretch>
            <a:fillRect/>
          </a:stretch>
        </p:blipFill>
        <p:spPr>
          <a:xfrm>
            <a:off x="3201201" y="2711738"/>
            <a:ext cx="525146" cy="501690"/>
          </a:xfrm>
          <a:prstGeom prst="rect">
            <a:avLst/>
          </a:prstGeom>
        </p:spPr>
      </p:pic>
      <p:sp>
        <p:nvSpPr>
          <p:cNvPr id="13" name="Text Box 11"/>
          <p:cNvSpPr txBox="1">
            <a:spLocks noChangeAspect="1" noChangeArrowheads="1"/>
          </p:cNvSpPr>
          <p:nvPr/>
        </p:nvSpPr>
        <p:spPr bwMode="auto">
          <a:xfrm>
            <a:off x="1186393" y="5605242"/>
            <a:ext cx="1414716" cy="4395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rPr>
              <a:t>Rede de campus </a:t>
            </a:r>
            <a:r>
              <a:rPr lang="en-US" sz="1200" b="0" dirty="0" err="1">
                <a:latin typeface="Huawei Sans" panose="020C0503030203020204" pitchFamily="34" charset="0"/>
                <a:ea typeface="方正兰亭黑简体" panose="02000000000000000000" pitchFamily="2" charset="-122"/>
              </a:rPr>
              <a:t>corporativa</a:t>
            </a:r>
            <a:endParaRPr lang="en-US" sz="1200" b="0" dirty="0">
              <a:latin typeface="Huawei Sans" panose="020C0503030203020204" pitchFamily="34" charset="0"/>
              <a:ea typeface="方正兰亭黑简体" panose="02000000000000000000" pitchFamily="2" charset="-122"/>
            </a:endParaRPr>
          </a:p>
        </p:txBody>
      </p:sp>
      <p:pic>
        <p:nvPicPr>
          <p:cNvPr id="15" name="图片 14"/>
          <p:cNvPicPr>
            <a:picLocks noChangeAspect="1"/>
          </p:cNvPicPr>
          <p:nvPr/>
        </p:nvPicPr>
        <p:blipFill>
          <a:blip r:embed="rId6" cstate="print"/>
          <a:stretch>
            <a:fillRect/>
          </a:stretch>
        </p:blipFill>
        <p:spPr>
          <a:xfrm>
            <a:off x="1757772" y="4159833"/>
            <a:ext cx="514991" cy="688100"/>
          </a:xfrm>
          <a:prstGeom prst="rect">
            <a:avLst/>
          </a:prstGeom>
        </p:spPr>
      </p:pic>
      <p:pic>
        <p:nvPicPr>
          <p:cNvPr id="16" name="图片 15"/>
          <p:cNvPicPr>
            <a:picLocks noChangeAspect="1"/>
          </p:cNvPicPr>
          <p:nvPr/>
        </p:nvPicPr>
        <p:blipFill>
          <a:blip r:embed="rId6" cstate="print"/>
          <a:stretch>
            <a:fillRect/>
          </a:stretch>
        </p:blipFill>
        <p:spPr>
          <a:xfrm>
            <a:off x="7018973" y="4159833"/>
            <a:ext cx="514991" cy="688100"/>
          </a:xfrm>
          <a:prstGeom prst="rect">
            <a:avLst/>
          </a:prstGeom>
        </p:spPr>
      </p:pic>
      <p:pic>
        <p:nvPicPr>
          <p:cNvPr id="17" name="图片 16"/>
          <p:cNvPicPr>
            <a:picLocks noChangeAspect="1"/>
          </p:cNvPicPr>
          <p:nvPr/>
        </p:nvPicPr>
        <p:blipFill>
          <a:blip r:embed="rId5" cstate="print"/>
          <a:stretch>
            <a:fillRect/>
          </a:stretch>
        </p:blipFill>
        <p:spPr>
          <a:xfrm>
            <a:off x="5933583" y="2711738"/>
            <a:ext cx="525146" cy="501690"/>
          </a:xfrm>
          <a:prstGeom prst="rect">
            <a:avLst/>
          </a:prstGeom>
        </p:spPr>
      </p:pic>
      <p:grpSp>
        <p:nvGrpSpPr>
          <p:cNvPr id="18" name="组合 17"/>
          <p:cNvGrpSpPr/>
          <p:nvPr/>
        </p:nvGrpSpPr>
        <p:grpSpPr>
          <a:xfrm>
            <a:off x="4122819" y="2459604"/>
            <a:ext cx="1205199" cy="708944"/>
            <a:chOff x="5236254" y="2166354"/>
            <a:chExt cx="1205199" cy="781147"/>
          </a:xfrm>
        </p:grpSpPr>
        <p:pic>
          <p:nvPicPr>
            <p:cNvPr id="19" name="图片 18"/>
            <p:cNvPicPr>
              <a:picLocks noChangeAspect="1"/>
            </p:cNvPicPr>
            <p:nvPr/>
          </p:nvPicPr>
          <p:blipFill>
            <a:blip r:embed="rId7" cstate="print"/>
            <a:stretch>
              <a:fillRect/>
            </a:stretch>
          </p:blipFill>
          <p:spPr>
            <a:xfrm>
              <a:off x="5236254" y="2166354"/>
              <a:ext cx="1205199" cy="781147"/>
            </a:xfrm>
            <a:prstGeom prst="rect">
              <a:avLst/>
            </a:prstGeom>
          </p:spPr>
        </p:pic>
        <p:sp>
          <p:nvSpPr>
            <p:cNvPr id="20" name="Text Box 91"/>
            <p:cNvSpPr txBox="1">
              <a:spLocks noChangeAspect="1" noChangeArrowheads="1"/>
            </p:cNvSpPr>
            <p:nvPr/>
          </p:nvSpPr>
          <p:spPr bwMode="auto">
            <a:xfrm>
              <a:off x="5403709" y="2370313"/>
              <a:ext cx="888443" cy="48814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Internet</a:t>
              </a:r>
            </a:p>
            <a:p>
              <a:pPr algn="ctr" fontAlgn="ctr">
                <a:lnSpc>
                  <a:spcPct val="100000"/>
                </a:lnSpc>
                <a:buClrTx/>
                <a:buSzTx/>
                <a:buFontTx/>
                <a:buNone/>
              </a:pPr>
              <a:r>
                <a:rPr lang="en-US" sz="1200" b="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/WAN</a:t>
              </a:r>
            </a:p>
          </p:txBody>
        </p:sp>
      </p:grpSp>
      <p:grpSp>
        <p:nvGrpSpPr>
          <p:cNvPr id="21" name="组合 20"/>
          <p:cNvGrpSpPr/>
          <p:nvPr/>
        </p:nvGrpSpPr>
        <p:grpSpPr>
          <a:xfrm>
            <a:off x="6636173" y="5374800"/>
            <a:ext cx="1642626" cy="759854"/>
            <a:chOff x="10019202" y="5216564"/>
            <a:chExt cx="1537912" cy="701559"/>
          </a:xfrm>
        </p:grpSpPr>
        <p:pic>
          <p:nvPicPr>
            <p:cNvPr id="23" name="图片 22"/>
            <p:cNvPicPr>
              <a:picLocks noChangeAspect="1"/>
            </p:cNvPicPr>
            <p:nvPr/>
          </p:nvPicPr>
          <p:blipFill>
            <a:blip r:embed="rId3" cstate="print"/>
            <a:stretch>
              <a:fillRect/>
            </a:stretch>
          </p:blipFill>
          <p:spPr>
            <a:xfrm>
              <a:off x="10019202" y="5216564"/>
              <a:ext cx="1537912" cy="701559"/>
            </a:xfrm>
            <a:prstGeom prst="rect">
              <a:avLst/>
            </a:prstGeom>
          </p:spPr>
        </p:pic>
        <p:sp>
          <p:nvSpPr>
            <p:cNvPr id="22" name="Text Box 11"/>
            <p:cNvSpPr txBox="1">
              <a:spLocks noChangeAspect="1" noChangeArrowheads="1"/>
            </p:cNvSpPr>
            <p:nvPr/>
          </p:nvSpPr>
          <p:spPr bwMode="auto">
            <a:xfrm>
              <a:off x="10213728" y="5294518"/>
              <a:ext cx="1242890" cy="50244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rPr>
                <a:t>Rede de campus </a:t>
              </a:r>
              <a:r>
                <a:rPr lang="en-US" sz="1200" b="0" dirty="0" err="1">
                  <a:latin typeface="Huawei Sans" panose="020C0503030203020204" pitchFamily="34" charset="0"/>
                  <a:ea typeface="方正兰亭黑简体" panose="02000000000000000000" pitchFamily="2" charset="-122"/>
                </a:rPr>
                <a:t>corporativa</a:t>
              </a:r>
              <a:endParaRPr lang="en-US" sz="1200" b="0" dirty="0">
                <a:latin typeface="Huawei Sans" panose="020C0503030203020204" pitchFamily="34" charset="0"/>
                <a:ea typeface="方正兰亭黑简体" panose="02000000000000000000" pitchFamily="2" charset="-122"/>
              </a:endParaRPr>
            </a:p>
          </p:txBody>
        </p:sp>
      </p:grpSp>
      <p:sp>
        <p:nvSpPr>
          <p:cNvPr id="24" name="Text Box 88"/>
          <p:cNvSpPr txBox="1">
            <a:spLocks noChangeAspect="1" noChangeArrowheads="1"/>
          </p:cNvSpPr>
          <p:nvPr/>
        </p:nvSpPr>
        <p:spPr bwMode="auto">
          <a:xfrm>
            <a:off x="2171869" y="4600435"/>
            <a:ext cx="889473" cy="3337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rPr>
              <a:t>Access node</a:t>
            </a:r>
          </a:p>
        </p:txBody>
      </p:sp>
      <p:sp>
        <p:nvSpPr>
          <p:cNvPr id="25" name="Text Box 88"/>
          <p:cNvSpPr txBox="1">
            <a:spLocks noChangeAspect="1" noChangeArrowheads="1"/>
          </p:cNvSpPr>
          <p:nvPr/>
        </p:nvSpPr>
        <p:spPr bwMode="auto">
          <a:xfrm>
            <a:off x="7446575" y="4600435"/>
            <a:ext cx="889473" cy="3337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algn="ct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rPr>
              <a:t>Access node</a:t>
            </a:r>
          </a:p>
        </p:txBody>
      </p:sp>
      <p:cxnSp>
        <p:nvCxnSpPr>
          <p:cNvPr id="26" name="直接连接符 25"/>
          <p:cNvCxnSpPr/>
          <p:nvPr/>
        </p:nvCxnSpPr>
        <p:spPr bwMode="auto">
          <a:xfrm>
            <a:off x="4122819" y="5249163"/>
            <a:ext cx="720080" cy="0"/>
          </a:xfrm>
          <a:prstGeom prst="line">
            <a:avLst/>
          </a:prstGeom>
          <a:noFill/>
          <a:ln w="28575">
            <a:solidFill>
              <a:srgbClr val="FF0000"/>
            </a:solidFill>
            <a:prstDash val="dash"/>
          </a:ln>
        </p:spPr>
      </p:cxnSp>
      <p:cxnSp>
        <p:nvCxnSpPr>
          <p:cNvPr id="27" name="直接连接符 26"/>
          <p:cNvCxnSpPr/>
          <p:nvPr/>
        </p:nvCxnSpPr>
        <p:spPr bwMode="auto">
          <a:xfrm>
            <a:off x="4122819" y="5605242"/>
            <a:ext cx="720080" cy="0"/>
          </a:xfrm>
          <a:prstGeom prst="lin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cxnSp>
      <p:sp>
        <p:nvSpPr>
          <p:cNvPr id="28" name="Text Box 88"/>
          <p:cNvSpPr txBox="1">
            <a:spLocks noChangeAspect="1" noChangeArrowheads="1"/>
          </p:cNvSpPr>
          <p:nvPr/>
        </p:nvSpPr>
        <p:spPr bwMode="auto">
          <a:xfrm>
            <a:off x="4889530" y="5082281"/>
            <a:ext cx="1154348" cy="3337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TLS private line</a:t>
            </a:r>
          </a:p>
        </p:txBody>
      </p:sp>
      <p:sp>
        <p:nvSpPr>
          <p:cNvPr id="29" name="Text Box 88"/>
          <p:cNvSpPr txBox="1">
            <a:spLocks noChangeAspect="1" noChangeArrowheads="1"/>
          </p:cNvSpPr>
          <p:nvPr/>
        </p:nvSpPr>
        <p:spPr bwMode="auto">
          <a:xfrm>
            <a:off x="4889530" y="5438360"/>
            <a:ext cx="1831206" cy="33376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3275" tIns="21637" rIns="43275" bIns="21637" anchor="ctr">
            <a:noAutofit/>
          </a:bodyPr>
          <a:lstStyle>
            <a:lvl1pPr defTabSz="858838">
              <a:lnSpc>
                <a:spcPct val="140000"/>
              </a:lnSpc>
              <a:buClr>
                <a:schemeClr val="bg2"/>
              </a:buClr>
              <a:buSzPct val="60000"/>
              <a:buFont typeface="Wingdings" panose="05000000000000000000" pitchFamily="2" charset="2"/>
              <a:buChar char="l"/>
              <a:defRPr sz="2000" b="1">
                <a:solidFill>
                  <a:schemeClr val="tx1"/>
                </a:solidFill>
                <a:latin typeface="FrutigerNext LT Regular" charset="0"/>
                <a:ea typeface="华文细黑" panose="02010600040101010101" pitchFamily="2" charset="-122"/>
              </a:defRPr>
            </a:lvl1pPr>
            <a:lvl2pPr marL="428625" indent="-250825" defTabSz="858838">
              <a:lnSpc>
                <a:spcPct val="140000"/>
              </a:lnSpc>
              <a:buClr>
                <a:schemeClr val="tx1"/>
              </a:buClr>
              <a:buSzPct val="50000"/>
              <a:buFont typeface="Wingdings" panose="05000000000000000000" pitchFamily="2" charset="2"/>
              <a:buChar char="p"/>
              <a:defRPr>
                <a:solidFill>
                  <a:schemeClr val="tx1"/>
                </a:solidFill>
                <a:latin typeface="FrutigerNext LT Regular" charset="0"/>
                <a:ea typeface="华文细黑" panose="02010600040101010101" pitchFamily="2" charset="-122"/>
              </a:defRPr>
            </a:lvl2pPr>
            <a:lvl3pPr marL="858838" indent="-201613" defTabSz="858838">
              <a:lnSpc>
                <a:spcPct val="140000"/>
              </a:lnSpc>
              <a:buSzPct val="50000"/>
              <a:buFont typeface="Wingdings" panose="05000000000000000000" pitchFamily="2" charset="2"/>
              <a:buChar char="n"/>
              <a:defRPr sz="1600">
                <a:solidFill>
                  <a:schemeClr val="tx1"/>
                </a:solidFill>
                <a:latin typeface="FrutigerNext LT Light" pitchFamily="34" charset="0"/>
                <a:ea typeface="华文细黑" panose="02010600040101010101" pitchFamily="2" charset="-122"/>
              </a:defRPr>
            </a:lvl3pPr>
            <a:lvl4pPr marL="1287463" indent="-200025" defTabSz="858838">
              <a:lnSpc>
                <a:spcPct val="140000"/>
              </a:lnSpc>
              <a:buChar char="–"/>
              <a:defRPr sz="1400">
                <a:solidFill>
                  <a:schemeClr val="tx1"/>
                </a:solidFill>
                <a:latin typeface="FrutigerNext LT Medium" pitchFamily="34" charset="0"/>
                <a:ea typeface="华文细黑" panose="02010600040101010101" pitchFamily="2" charset="-122"/>
              </a:defRPr>
            </a:lvl4pPr>
            <a:lvl5pPr marL="1717675" indent="-201613" defTabSz="858838">
              <a:lnSpc>
                <a:spcPct val="140000"/>
              </a:lnSpc>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5pPr>
            <a:lvl6pPr marL="21748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6pPr>
            <a:lvl7pPr marL="26320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7pPr>
            <a:lvl8pPr marL="30892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8pPr>
            <a:lvl9pPr marL="3546475" indent="-201613" defTabSz="858838" eaLnBrk="0" fontAlgn="base" hangingPunct="0">
              <a:lnSpc>
                <a:spcPct val="140000"/>
              </a:lnSpc>
              <a:spcBef>
                <a:spcPct val="0"/>
              </a:spcBef>
              <a:spcAft>
                <a:spcPct val="0"/>
              </a:spcAft>
              <a:buFont typeface="FrutigerNext LT Medium" pitchFamily="34" charset="0"/>
              <a:buChar char="~"/>
              <a:defRPr sz="1200">
                <a:solidFill>
                  <a:schemeClr val="tx1"/>
                </a:solidFill>
                <a:latin typeface="FrutigerNext LT Medium" pitchFamily="34" charset="0"/>
                <a:ea typeface="华文细黑" panose="02010600040101010101" pitchFamily="2" charset="-122"/>
              </a:defRPr>
            </a:lvl9pPr>
          </a:lstStyle>
          <a:p>
            <a:pPr fontAlgn="ctr">
              <a:lnSpc>
                <a:spcPct val="100000"/>
              </a:lnSpc>
              <a:buClrTx/>
              <a:buSzTx/>
              <a:buFontTx/>
              <a:buNone/>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Non-TLS private line</a:t>
            </a:r>
          </a:p>
        </p:txBody>
      </p:sp>
      <p:sp>
        <p:nvSpPr>
          <p:cNvPr id="30" name="Oval 4"/>
          <p:cNvSpPr>
            <a:spLocks noChangeAspect="1"/>
          </p:cNvSpPr>
          <p:nvPr/>
        </p:nvSpPr>
        <p:spPr>
          <a:xfrm>
            <a:off x="1611609" y="4630284"/>
            <a:ext cx="282142" cy="25606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31" name="Oval 4"/>
          <p:cNvSpPr>
            <a:spLocks noChangeAspect="1"/>
          </p:cNvSpPr>
          <p:nvPr/>
        </p:nvSpPr>
        <p:spPr>
          <a:xfrm>
            <a:off x="2004511" y="4630284"/>
            <a:ext cx="282142" cy="25606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2" name="Oval 4"/>
          <p:cNvSpPr>
            <a:spLocks noChangeAspect="1"/>
          </p:cNvSpPr>
          <p:nvPr/>
        </p:nvSpPr>
        <p:spPr>
          <a:xfrm>
            <a:off x="3105339" y="3071912"/>
            <a:ext cx="282142" cy="25606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33" name="Oval 4"/>
          <p:cNvSpPr>
            <a:spLocks noChangeAspect="1"/>
          </p:cNvSpPr>
          <p:nvPr/>
        </p:nvSpPr>
        <p:spPr>
          <a:xfrm>
            <a:off x="7279874" y="4630284"/>
            <a:ext cx="282142" cy="25606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grpSp>
        <p:nvGrpSpPr>
          <p:cNvPr id="34" name="组合 33"/>
          <p:cNvGrpSpPr/>
          <p:nvPr/>
        </p:nvGrpSpPr>
        <p:grpSpPr>
          <a:xfrm>
            <a:off x="8386137" y="2950318"/>
            <a:ext cx="3043842" cy="584775"/>
            <a:chOff x="8429021" y="2770709"/>
            <a:chExt cx="3043842" cy="584775"/>
          </a:xfrm>
        </p:grpSpPr>
        <p:sp>
          <p:nvSpPr>
            <p:cNvPr id="35" name="椭圆 34"/>
            <p:cNvSpPr>
              <a:spLocks noChangeAspect="1"/>
            </p:cNvSpPr>
            <p:nvPr/>
          </p:nvSpPr>
          <p:spPr>
            <a:xfrm>
              <a:off x="8429021" y="2834809"/>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36" name="文本框 35"/>
            <p:cNvSpPr txBox="1"/>
            <p:nvPr/>
          </p:nvSpPr>
          <p:spPr>
            <a:xfrm>
              <a:off x="8854053" y="2770709"/>
              <a:ext cx="2618810" cy="584775"/>
            </a:xfrm>
            <a:prstGeom prst="rect">
              <a:avLst/>
            </a:prstGeom>
            <a:noFill/>
          </p:spPr>
          <p:txBody>
            <a:bodyPr wrap="square" rtlCol="0">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 nó de acesso adiciona uma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S-VLAN ao serviço TLS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37" name="组合 36"/>
          <p:cNvGrpSpPr/>
          <p:nvPr/>
        </p:nvGrpSpPr>
        <p:grpSpPr>
          <a:xfrm>
            <a:off x="8386137" y="3620534"/>
            <a:ext cx="3043842" cy="584775"/>
            <a:chOff x="8414709" y="3548572"/>
            <a:chExt cx="3043842" cy="584775"/>
          </a:xfrm>
        </p:grpSpPr>
        <p:sp>
          <p:nvSpPr>
            <p:cNvPr id="38" name="椭圆 37"/>
            <p:cNvSpPr>
              <a:spLocks noChangeAspect="1"/>
            </p:cNvSpPr>
            <p:nvPr/>
          </p:nvSpPr>
          <p:spPr>
            <a:xfrm>
              <a:off x="8414709" y="3612672"/>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39" name="文本框 38"/>
            <p:cNvSpPr txBox="1"/>
            <p:nvPr/>
          </p:nvSpPr>
          <p:spPr>
            <a:xfrm>
              <a:off x="8839741" y="3548572"/>
              <a:ext cx="2618810" cy="584775"/>
            </a:xfrm>
            <a:prstGeom prst="rect">
              <a:avLst/>
            </a:prstGeom>
            <a:noFill/>
          </p:spPr>
          <p:txBody>
            <a:bodyPr wrap="square" rtlCol="0">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 nó de acesso realiza a conversão de VLAN para outros serviços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40" name="组合 39"/>
          <p:cNvGrpSpPr/>
          <p:nvPr/>
        </p:nvGrpSpPr>
        <p:grpSpPr>
          <a:xfrm>
            <a:off x="8386137" y="4463272"/>
            <a:ext cx="3043842" cy="338554"/>
            <a:chOff x="8414709" y="4302187"/>
            <a:chExt cx="3043842" cy="338554"/>
          </a:xfrm>
        </p:grpSpPr>
        <p:sp>
          <p:nvSpPr>
            <p:cNvPr id="41" name="椭圆 40"/>
            <p:cNvSpPr>
              <a:spLocks noChangeAspect="1"/>
            </p:cNvSpPr>
            <p:nvPr/>
          </p:nvSpPr>
          <p:spPr>
            <a:xfrm>
              <a:off x="8414709" y="4366287"/>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42" name="文本框 41"/>
            <p:cNvSpPr txBox="1"/>
            <p:nvPr/>
          </p:nvSpPr>
          <p:spPr>
            <a:xfrm>
              <a:off x="8839741" y="4302187"/>
              <a:ext cx="2618810" cy="338554"/>
            </a:xfrm>
            <a:prstGeom prst="rect">
              <a:avLst/>
            </a:prstGeom>
            <a:noFill/>
          </p:spPr>
          <p:txBody>
            <a:bodyPr wrap="square" rtlCol="0">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Outros serviços são encerrados no dispositivo de camada superior</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grpSp>
        <p:nvGrpSpPr>
          <p:cNvPr id="43" name="组合 42"/>
          <p:cNvGrpSpPr/>
          <p:nvPr/>
        </p:nvGrpSpPr>
        <p:grpSpPr>
          <a:xfrm>
            <a:off x="8386137" y="5301326"/>
            <a:ext cx="3043842" cy="584775"/>
            <a:chOff x="8429021" y="5052703"/>
            <a:chExt cx="3043842" cy="584775"/>
          </a:xfrm>
        </p:grpSpPr>
        <p:sp>
          <p:nvSpPr>
            <p:cNvPr id="44" name="椭圆 43"/>
            <p:cNvSpPr>
              <a:spLocks noChangeAspect="1"/>
            </p:cNvSpPr>
            <p:nvPr/>
          </p:nvSpPr>
          <p:spPr>
            <a:xfrm>
              <a:off x="8429021" y="5116803"/>
              <a:ext cx="210355" cy="210355"/>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2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45" name="文本框 44"/>
            <p:cNvSpPr txBox="1"/>
            <p:nvPr/>
          </p:nvSpPr>
          <p:spPr>
            <a:xfrm>
              <a:off x="8854053" y="5052703"/>
              <a:ext cx="2618810" cy="584775"/>
            </a:xfrm>
            <a:prstGeom prst="rect">
              <a:avLst/>
            </a:prstGeom>
            <a:noFill/>
          </p:spPr>
          <p:txBody>
            <a:bodyPr wrap="square" rtlCol="0">
              <a:noAutofit/>
            </a:bodyPr>
            <a:lstStyle/>
            <a:p>
              <a:pPr fontAlgn="ctr">
                <a:spcBef>
                  <a:spcPts val="0"/>
                </a:spcBef>
                <a:spcAft>
                  <a:spcPts val="0"/>
                </a:spcAft>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O nó de acesso retira a </a:t>
              </a:r>
              <a:r>
                <a:rPr lang="pt-BR" sz="14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 S-VLAN do serviço TLS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p:txBody>
        </p:sp>
      </p:grpSp>
    </p:spTree>
    <p:extLst>
      <p:ext uri="{BB962C8B-B14F-4D97-AF65-F5344CB8AC3E}">
        <p14:creationId xmlns:p14="http://schemas.microsoft.com/office/powerpoint/2010/main" val="16964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t>Procedimento para criar um fluxo de serviço em uma OLT da Huawei para acesso GPON executando um comando</a:t>
            </a:r>
            <a:r>
              <a:rPr lang="en-US" altLang="zh-CN" dirty="0"/>
              <a:t>:</a:t>
            </a:r>
          </a:p>
          <a:p>
            <a:endParaRPr lang="en-US" altLang="zh-CN" dirty="0"/>
          </a:p>
          <a:p>
            <a:endParaRPr lang="en-US" altLang="zh-CN" dirty="0"/>
          </a:p>
          <a:p>
            <a:endParaRPr lang="en-US" altLang="zh-CN" dirty="0"/>
          </a:p>
          <a:p>
            <a:r>
              <a:rPr lang="pt-BR" altLang="zh-CN" dirty="0"/>
              <a:t>A criação de um fluxo de serviço em uma OLT da Huawei é implementada por meio de um comando. As etapas anteriores são partes diferentes da implementação de um comando</a:t>
            </a:r>
            <a:r>
              <a:rPr lang="en-US" altLang="zh-CN" dirty="0"/>
              <a:t>.</a:t>
            </a:r>
          </a:p>
          <a:p>
            <a:endParaRPr lang="zh-CN" altLang="en-US" dirty="0"/>
          </a:p>
        </p:txBody>
      </p:sp>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 </a:t>
            </a:r>
            <a:r>
              <a:rPr lang="en-US" dirty="0">
                <a:latin typeface="Huawei Sans" panose="020C0503030203020204" pitchFamily="34" charset="0"/>
              </a:rPr>
              <a:t>(1)</a:t>
            </a:r>
          </a:p>
        </p:txBody>
      </p:sp>
      <p:grpSp>
        <p:nvGrpSpPr>
          <p:cNvPr id="15" name="组合 14"/>
          <p:cNvGrpSpPr/>
          <p:nvPr/>
        </p:nvGrpSpPr>
        <p:grpSpPr>
          <a:xfrm>
            <a:off x="670920" y="2445006"/>
            <a:ext cx="10850161" cy="1287080"/>
            <a:chOff x="1008063" y="2349379"/>
            <a:chExt cx="10272513" cy="971609"/>
          </a:xfrm>
        </p:grpSpPr>
        <p:sp>
          <p:nvSpPr>
            <p:cNvPr id="5" name="圆角矩形 4"/>
            <p:cNvSpPr/>
            <p:nvPr/>
          </p:nvSpPr>
          <p:spPr>
            <a:xfrm>
              <a:off x="1008063" y="2349379"/>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Criar um número de série de fluxo de 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6" name="圆角矩形 5"/>
            <p:cNvSpPr/>
            <p:nvPr/>
          </p:nvSpPr>
          <p:spPr>
            <a:xfrm>
              <a:off x="3252155" y="2349379"/>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modo de criação de fluxo de 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7" name="圆角矩形 6"/>
            <p:cNvSpPr/>
            <p:nvPr/>
          </p:nvSpPr>
          <p:spPr>
            <a:xfrm>
              <a:off x="5496247" y="2349379"/>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 name="圆角矩形 7"/>
            <p:cNvSpPr/>
            <p:nvPr/>
          </p:nvSpPr>
          <p:spPr>
            <a:xfrm>
              <a:off x="7740339" y="2349379"/>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9" name="圆角矩形 8"/>
            <p:cNvSpPr/>
            <p:nvPr/>
          </p:nvSpPr>
          <p:spPr>
            <a:xfrm>
              <a:off x="9984432" y="2349379"/>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r>
                <a:rPr 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cxnSp>
          <p:nvCxnSpPr>
            <p:cNvPr id="10" name="直接箭头连接符 9"/>
            <p:cNvCxnSpPr>
              <a:stCxn id="5" idx="3"/>
              <a:endCxn id="6" idx="1"/>
            </p:cNvCxnSpPr>
            <p:nvPr/>
          </p:nvCxnSpPr>
          <p:spPr bwMode="auto">
            <a:xfrm>
              <a:off x="2304207" y="2835184"/>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1" name="直接箭头连接符 10"/>
            <p:cNvCxnSpPr>
              <a:stCxn id="6" idx="3"/>
              <a:endCxn id="7" idx="1"/>
            </p:cNvCxnSpPr>
            <p:nvPr/>
          </p:nvCxnSpPr>
          <p:spPr bwMode="auto">
            <a:xfrm>
              <a:off x="4548299" y="2835184"/>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2" name="直接箭头连接符 11"/>
            <p:cNvCxnSpPr>
              <a:stCxn id="7" idx="3"/>
              <a:endCxn id="8" idx="1"/>
            </p:cNvCxnSpPr>
            <p:nvPr/>
          </p:nvCxnSpPr>
          <p:spPr bwMode="auto">
            <a:xfrm>
              <a:off x="6792391" y="2835184"/>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3" name="直接箭头连接符 12"/>
            <p:cNvCxnSpPr>
              <a:stCxn id="8" idx="3"/>
              <a:endCxn id="9" idx="1"/>
            </p:cNvCxnSpPr>
            <p:nvPr/>
          </p:nvCxnSpPr>
          <p:spPr bwMode="auto">
            <a:xfrm>
              <a:off x="9036483" y="2835184"/>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grpSp>
      <p:sp>
        <p:nvSpPr>
          <p:cNvPr id="14" name="矩形 13"/>
          <p:cNvSpPr/>
          <p:nvPr/>
        </p:nvSpPr>
        <p:spPr>
          <a:xfrm>
            <a:off x="767408" y="3827712"/>
            <a:ext cx="10657404" cy="923330"/>
          </a:xfrm>
          <a:prstGeom prst="rect">
            <a:avLst/>
          </a:prstGeom>
        </p:spPr>
        <p:txBody>
          <a:bodyPr wrap="square">
            <a:noAutofit/>
          </a:bodyPr>
          <a:lstStyle/>
          <a:p>
            <a:pPr marL="285750" indent="-285750" fontAlgn="ctr">
              <a:lnSpc>
                <a:spcPct val="150000"/>
              </a:lnSpc>
              <a:spcBef>
                <a:spcPts val="600"/>
              </a:spcBef>
              <a:spcAft>
                <a:spcPts val="600"/>
              </a:spcAft>
              <a:buClrTx/>
              <a:buFont typeface="Arial" panose="020B0604020202020204" pitchFamily="34" charset="0"/>
              <a:buChar char="•"/>
            </a:pP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679418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(2)</a:t>
            </a:r>
          </a:p>
        </p:txBody>
      </p:sp>
      <p:sp>
        <p:nvSpPr>
          <p:cNvPr id="13" name="矩形 12"/>
          <p:cNvSpPr/>
          <p:nvPr/>
        </p:nvSpPr>
        <p:spPr>
          <a:xfrm>
            <a:off x="451876" y="2446756"/>
            <a:ext cx="11306175" cy="1077218"/>
          </a:xfrm>
          <a:prstGeom prst="rect">
            <a:avLst/>
          </a:prstGeom>
        </p:spPr>
        <p:txBody>
          <a:bodyPr wrap="square">
            <a:noAutofit/>
          </a:bodyPr>
          <a:lstStyle/>
          <a:p>
            <a:pPr marL="285750" indent="-285750" fontAlgn="ctr">
              <a:lnSpc>
                <a:spcPct val="110000"/>
              </a:lnSpc>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Criação de um número de série de fluxo de serviço: implementa o campo de comando "</a:t>
            </a:r>
            <a:r>
              <a:rPr lang="pt-BR" sz="18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Service-</a:t>
            </a:r>
            <a:r>
              <a:rPr lang="pt-BR" sz="18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t>
            </a:r>
            <a:r>
              <a:rPr lang="pt-BR" sz="1800" b="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pt-BR" sz="1800" i="1"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index</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em que o índice é o ID exclusivo de um fluxo de serviço</a:t>
            </a: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10000"/>
              </a:lnSpc>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Selecionar um modo de criação de fluxo de serviço: Geralmente, o modo de criação de fluxo de serviço orientado por switch é usado para acesso GPON</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14" name="矩形 13"/>
          <p:cNvSpPr/>
          <p:nvPr/>
        </p:nvSpPr>
        <p:spPr>
          <a:xfrm>
            <a:off x="2778181" y="4016498"/>
            <a:ext cx="7305205" cy="369332"/>
          </a:xfrm>
          <a:prstGeom prst="rect">
            <a:avLst/>
          </a:prstGeom>
        </p:spPr>
        <p:txBody>
          <a:bodyPr wrap="square">
            <a:noAutofit/>
          </a:bodyPr>
          <a:lstStyle/>
          <a:p>
            <a:pPr fontAlgn="ctr"/>
            <a:r>
              <a:rPr lang="en-US" sz="1600" b="1" dirty="0" err="1">
                <a:latin typeface="Huawei Sans" panose="020C0503030203020204" pitchFamily="34" charset="0"/>
                <a:cs typeface="Huawei Sans" panose="020C0503030203020204" pitchFamily="34" charset="0"/>
              </a:rPr>
              <a:t>vlan</a:t>
            </a:r>
            <a:r>
              <a:rPr lang="en-US" sz="1600" dirty="0">
                <a:latin typeface="Huawei Sans" panose="020C0503030203020204" pitchFamily="34" charset="0"/>
                <a:cs typeface="Huawei Sans" panose="020C0503030203020204" pitchFamily="34" charset="0"/>
              </a:rPr>
              <a:t> </a:t>
            </a:r>
            <a:r>
              <a:rPr lang="en-US" sz="1600" i="1" dirty="0" err="1">
                <a:latin typeface="Huawei Sans" panose="020C0503030203020204" pitchFamily="34" charset="0"/>
                <a:cs typeface="Huawei Sans" panose="020C0503030203020204" pitchFamily="34" charset="0"/>
              </a:rPr>
              <a:t>vlanid</a:t>
            </a:r>
            <a:r>
              <a:rPr lang="en-US" sz="1600" dirty="0">
                <a:latin typeface="Huawei Sans" panose="020C0503030203020204" pitchFamily="34" charset="0"/>
                <a:cs typeface="Huawei Sans" panose="020C0503030203020204" pitchFamily="34" charset="0"/>
              </a:rPr>
              <a:t> </a:t>
            </a:r>
            <a:r>
              <a:rPr lang="en-US" sz="1600" b="1" dirty="0" err="1">
                <a:latin typeface="Huawei Sans" panose="020C0503030203020204" pitchFamily="34" charset="0"/>
                <a:cs typeface="Huawei Sans" panose="020C0503030203020204" pitchFamily="34" charset="0"/>
              </a:rPr>
              <a:t>gpon</a:t>
            </a:r>
            <a:r>
              <a:rPr lang="en-US" sz="1600" dirty="0">
                <a:latin typeface="Huawei Sans" panose="020C0503030203020204" pitchFamily="34" charset="0"/>
                <a:cs typeface="Huawei Sans" panose="020C0503030203020204" pitchFamily="34" charset="0"/>
              </a:rPr>
              <a:t> </a:t>
            </a:r>
            <a:r>
              <a:rPr lang="en-US" sz="1600" i="1" dirty="0" err="1">
                <a:latin typeface="Huawei Sans" panose="020C0503030203020204" pitchFamily="34" charset="0"/>
                <a:cs typeface="Huawei Sans" panose="020C0503030203020204" pitchFamily="34" charset="0"/>
              </a:rPr>
              <a:t>frameid</a:t>
            </a:r>
            <a:r>
              <a:rPr lang="en-US" sz="1600" i="1" dirty="0">
                <a:latin typeface="Huawei Sans" panose="020C0503030203020204" pitchFamily="34" charset="0"/>
                <a:cs typeface="Huawei Sans" panose="020C0503030203020204" pitchFamily="34" charset="0"/>
              </a:rPr>
              <a:t>/</a:t>
            </a:r>
            <a:r>
              <a:rPr lang="en-US" sz="1600" i="1" dirty="0" err="1">
                <a:latin typeface="Huawei Sans" panose="020C0503030203020204" pitchFamily="34" charset="0"/>
                <a:cs typeface="Huawei Sans" panose="020C0503030203020204" pitchFamily="34" charset="0"/>
              </a:rPr>
              <a:t>slotid</a:t>
            </a:r>
            <a:r>
              <a:rPr lang="en-US" sz="1600" i="1" dirty="0">
                <a:latin typeface="Huawei Sans" panose="020C0503030203020204" pitchFamily="34" charset="0"/>
                <a:cs typeface="Huawei Sans" panose="020C0503030203020204" pitchFamily="34" charset="0"/>
              </a:rPr>
              <a:t>/</a:t>
            </a:r>
            <a:r>
              <a:rPr lang="en-US" sz="1600" i="1" dirty="0" err="1">
                <a:latin typeface="Huawei Sans" panose="020C0503030203020204" pitchFamily="34" charset="0"/>
                <a:cs typeface="Huawei Sans" panose="020C0503030203020204" pitchFamily="34" charset="0"/>
              </a:rPr>
              <a:t>portid</a:t>
            </a:r>
            <a:r>
              <a:rPr lang="en-US" sz="1600" dirty="0">
                <a:latin typeface="Huawei Sans" panose="020C0503030203020204" pitchFamily="34" charset="0"/>
                <a:cs typeface="Huawei Sans" panose="020C0503030203020204" pitchFamily="34" charset="0"/>
              </a:rPr>
              <a:t> </a:t>
            </a:r>
            <a:r>
              <a:rPr lang="en-US" sz="1600" b="1" dirty="0" err="1">
                <a:latin typeface="Huawei Sans" panose="020C0503030203020204" pitchFamily="34" charset="0"/>
                <a:cs typeface="Huawei Sans" panose="020C0503030203020204" pitchFamily="34" charset="0"/>
              </a:rPr>
              <a:t>ont</a:t>
            </a:r>
            <a:r>
              <a:rPr lang="en-US" sz="1600" dirty="0">
                <a:latin typeface="Huawei Sans" panose="020C0503030203020204" pitchFamily="34" charset="0"/>
                <a:cs typeface="Huawei Sans" panose="020C0503030203020204" pitchFamily="34" charset="0"/>
              </a:rPr>
              <a:t> </a:t>
            </a:r>
            <a:r>
              <a:rPr lang="en-US" sz="1600" i="1" dirty="0" err="1">
                <a:latin typeface="Huawei Sans" panose="020C0503030203020204" pitchFamily="34" charset="0"/>
                <a:cs typeface="Huawei Sans" panose="020C0503030203020204" pitchFamily="34" charset="0"/>
              </a:rPr>
              <a:t>ontid</a:t>
            </a:r>
            <a:r>
              <a:rPr lang="en-US" sz="1600" dirty="0">
                <a:latin typeface="Huawei Sans" panose="020C0503030203020204" pitchFamily="34" charset="0"/>
                <a:cs typeface="Huawei Sans" panose="020C0503030203020204" pitchFamily="34" charset="0"/>
              </a:rPr>
              <a:t> </a:t>
            </a:r>
            <a:r>
              <a:rPr lang="en-US" sz="1600" b="1" dirty="0" err="1">
                <a:latin typeface="Huawei Sans" panose="020C0503030203020204" pitchFamily="34" charset="0"/>
                <a:cs typeface="Huawei Sans" panose="020C0503030203020204" pitchFamily="34" charset="0"/>
              </a:rPr>
              <a:t>gemport</a:t>
            </a:r>
            <a:r>
              <a:rPr lang="en-US" sz="1600" dirty="0">
                <a:latin typeface="Huawei Sans" panose="020C0503030203020204" pitchFamily="34" charset="0"/>
                <a:cs typeface="Huawei Sans" panose="020C0503030203020204" pitchFamily="34" charset="0"/>
              </a:rPr>
              <a:t> </a:t>
            </a:r>
            <a:r>
              <a:rPr lang="en-US" sz="1600" i="1" dirty="0" err="1">
                <a:latin typeface="Huawei Sans" panose="020C0503030203020204" pitchFamily="34" charset="0"/>
                <a:cs typeface="Huawei Sans" panose="020C0503030203020204" pitchFamily="34" charset="0"/>
              </a:rPr>
              <a:t>gemindex</a:t>
            </a:r>
            <a:endParaRPr lang="en-US" sz="1600" i="1" dirty="0">
              <a:latin typeface="Huawei Sans" panose="020C0503030203020204" pitchFamily="34" charset="0"/>
              <a:cs typeface="Huawei Sans" panose="020C0503030203020204" pitchFamily="34" charset="0"/>
            </a:endParaRPr>
          </a:p>
        </p:txBody>
      </p:sp>
      <p:sp>
        <p:nvSpPr>
          <p:cNvPr id="15" name="右大括号 14"/>
          <p:cNvSpPr>
            <a:spLocks/>
          </p:cNvSpPr>
          <p:nvPr/>
        </p:nvSpPr>
        <p:spPr bwMode="auto">
          <a:xfrm rot="5400000">
            <a:off x="4746408" y="2584644"/>
            <a:ext cx="286914" cy="3924436"/>
          </a:xfrm>
          <a:prstGeom prst="rightBrace">
            <a:avLst>
              <a:gd name="adj1" fmla="val 49978"/>
              <a:gd name="adj2" fmla="val 50000"/>
            </a:avLst>
          </a:prstGeom>
          <a:noFill/>
          <a:ln w="19050" algn="ctr">
            <a:solidFill>
              <a:schemeClr val="tx1"/>
            </a:solidFill>
            <a:round/>
            <a:headEnd/>
            <a:tailEnd/>
          </a:ln>
        </p:spPr>
        <p:txBody>
          <a:bodyPr lIns="91309" tIns="45655" rIns="91309" bIns="45655">
            <a:noAutofit/>
          </a:bodyPr>
          <a:lstStyle/>
          <a:p>
            <a:pPr fontAlgn="ctr">
              <a:buClr>
                <a:srgbClr val="CC9900"/>
              </a:buClr>
              <a:buFont typeface="Wingdings" pitchFamily="2" charset="2"/>
              <a:buChar char="n"/>
              <a:defRPr/>
            </a:pPr>
            <a:endParaRPr lang="en-US" altLang="zh-CN" dirty="0">
              <a:ln w="19050">
                <a:solidFill>
                  <a:schemeClr val="tx1"/>
                </a:solidFill>
              </a:ln>
              <a:solidFill>
                <a:srgbClr val="FFFFFF"/>
              </a:solidFill>
              <a:latin typeface="Huawei Sans" panose="020C0503030203020204" pitchFamily="34" charset="0"/>
              <a:ea typeface="MS PGothic" pitchFamily="34" charset="-128"/>
              <a:cs typeface="Arial" pitchFamily="34" charset="0"/>
            </a:endParaRPr>
          </a:p>
        </p:txBody>
      </p:sp>
      <p:sp>
        <p:nvSpPr>
          <p:cNvPr id="16" name="矩形 15"/>
          <p:cNvSpPr/>
          <p:nvPr/>
        </p:nvSpPr>
        <p:spPr>
          <a:xfrm>
            <a:off x="3557592" y="4797152"/>
            <a:ext cx="2605200" cy="369332"/>
          </a:xfrm>
          <a:prstGeom prst="rect">
            <a:avLst/>
          </a:prstGeom>
        </p:spPr>
        <p:txBody>
          <a:bodyPr wrap="none">
            <a:noAutofit/>
          </a:bodyPr>
          <a:lstStyle/>
          <a:p>
            <a:pPr algn="ctr" fontAlgn="ct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Origem (S-VLAN de </a:t>
            </a:r>
          </a:p>
          <a:p>
            <a:pPr algn="ctr" fontAlgn="ct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comutação principal)</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右大括号 16"/>
          <p:cNvSpPr>
            <a:spLocks/>
          </p:cNvSpPr>
          <p:nvPr/>
        </p:nvSpPr>
        <p:spPr bwMode="auto">
          <a:xfrm rot="5400000">
            <a:off x="8328807" y="3034694"/>
            <a:ext cx="286914" cy="3024336"/>
          </a:xfrm>
          <a:prstGeom prst="rightBrace">
            <a:avLst>
              <a:gd name="adj1" fmla="val 49978"/>
              <a:gd name="adj2" fmla="val 50000"/>
            </a:avLst>
          </a:prstGeom>
          <a:noFill/>
          <a:ln w="19050" algn="ctr">
            <a:solidFill>
              <a:schemeClr val="tx1"/>
            </a:solidFill>
            <a:round/>
            <a:headEnd/>
            <a:tailEnd/>
          </a:ln>
        </p:spPr>
        <p:txBody>
          <a:bodyPr lIns="91309" tIns="45655" rIns="91309" bIns="45655">
            <a:noAutofit/>
          </a:bodyPr>
          <a:lstStyle/>
          <a:p>
            <a:pPr fontAlgn="ctr">
              <a:buClr>
                <a:srgbClr val="CC9900"/>
              </a:buClr>
              <a:buFont typeface="Wingdings" pitchFamily="2" charset="2"/>
              <a:buChar char="n"/>
              <a:defRPr/>
            </a:pPr>
            <a:endParaRPr lang="en-US" altLang="zh-CN" dirty="0">
              <a:ln w="19050">
                <a:solidFill>
                  <a:schemeClr val="tx1"/>
                </a:solidFill>
              </a:ln>
              <a:solidFill>
                <a:srgbClr val="FFFFFF"/>
              </a:solidFill>
              <a:latin typeface="Huawei Sans" panose="020C0503030203020204" pitchFamily="34" charset="0"/>
              <a:ea typeface="MS PGothic" pitchFamily="34" charset="-128"/>
              <a:cs typeface="Arial" pitchFamily="34" charset="0"/>
            </a:endParaRPr>
          </a:p>
        </p:txBody>
      </p:sp>
      <p:sp>
        <p:nvSpPr>
          <p:cNvPr id="18" name="矩形 17"/>
          <p:cNvSpPr/>
          <p:nvPr/>
        </p:nvSpPr>
        <p:spPr>
          <a:xfrm>
            <a:off x="7110352" y="4797152"/>
            <a:ext cx="2723823" cy="369332"/>
          </a:xfrm>
          <a:prstGeom prst="rect">
            <a:avLst/>
          </a:prstGeom>
        </p:spPr>
        <p:txBody>
          <a:bodyPr wrap="none">
            <a:noAutofit/>
          </a:bodyPr>
          <a:lstStyle/>
          <a:p>
            <a:pPr algn="ctr" fontAlgn="ct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Destino (porta de acesso </a:t>
            </a:r>
          </a:p>
          <a:p>
            <a:pPr algn="ctr" fontAlgn="ct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 usuário)</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451876" y="4016497"/>
            <a:ext cx="2367757" cy="386907"/>
          </a:xfrm>
          <a:prstGeom prst="rect">
            <a:avLst/>
          </a:prstGeom>
        </p:spPr>
        <p:txBody>
          <a:bodyPr wrap="square">
            <a:noAutofit/>
          </a:bodyPr>
          <a:lstStyle/>
          <a:p>
            <a:pPr algn="ctr" fontAlgn="ct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Implementa os seguintes campos de comando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8" name="圆角矩形 3">
            <a:extLst>
              <a:ext uri="{FF2B5EF4-FFF2-40B4-BE49-F238E27FC236}">
                <a16:creationId xmlns:a16="http://schemas.microsoft.com/office/drawing/2014/main" id="{54686634-AB21-58A0-53BE-7B5551A36CAC}"/>
              </a:ext>
            </a:extLst>
          </p:cNvPr>
          <p:cNvSpPr/>
          <p:nvPr/>
        </p:nvSpPr>
        <p:spPr>
          <a:xfrm>
            <a:off x="818287" y="1238753"/>
            <a:ext cx="1296144"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29" name="圆角矩形 4">
            <a:extLst>
              <a:ext uri="{FF2B5EF4-FFF2-40B4-BE49-F238E27FC236}">
                <a16:creationId xmlns:a16="http://schemas.microsoft.com/office/drawing/2014/main" id="{3D7BFA57-EBFE-4ED3-AD29-83BD3A1E1CA0}"/>
              </a:ext>
            </a:extLst>
          </p:cNvPr>
          <p:cNvSpPr/>
          <p:nvPr/>
        </p:nvSpPr>
        <p:spPr>
          <a:xfrm>
            <a:off x="2963074" y="1238753"/>
            <a:ext cx="1512000"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30" name="圆角矩形 5">
            <a:extLst>
              <a:ext uri="{FF2B5EF4-FFF2-40B4-BE49-F238E27FC236}">
                <a16:creationId xmlns:a16="http://schemas.microsoft.com/office/drawing/2014/main" id="{3B5835AC-61AC-B836-2966-D7221C3A52DA}"/>
              </a:ext>
            </a:extLst>
          </p:cNvPr>
          <p:cNvSpPr/>
          <p:nvPr/>
        </p:nvSpPr>
        <p:spPr>
          <a:xfrm>
            <a:off x="5306471" y="1238753"/>
            <a:ext cx="1296144" cy="971609"/>
          </a:xfrm>
          <a:prstGeom prst="roundRect">
            <a:avLst>
              <a:gd name="adj" fmla="val 4298"/>
            </a:avLst>
          </a:prstGeom>
          <a:solidFill>
            <a:srgbClr val="D9D9D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圆角矩形 6">
            <a:extLst>
              <a:ext uri="{FF2B5EF4-FFF2-40B4-BE49-F238E27FC236}">
                <a16:creationId xmlns:a16="http://schemas.microsoft.com/office/drawing/2014/main" id="{B2761579-AF2F-BC0C-16C6-97FCDB5F7596}"/>
              </a:ext>
            </a:extLst>
          </p:cNvPr>
          <p:cNvSpPr/>
          <p:nvPr/>
        </p:nvSpPr>
        <p:spPr>
          <a:xfrm>
            <a:off x="7550563"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32" name="圆角矩形 7">
            <a:extLst>
              <a:ext uri="{FF2B5EF4-FFF2-40B4-BE49-F238E27FC236}">
                <a16:creationId xmlns:a16="http://schemas.microsoft.com/office/drawing/2014/main" id="{EABA1D3D-C854-753D-9BCF-F47E7787BEE2}"/>
              </a:ext>
            </a:extLst>
          </p:cNvPr>
          <p:cNvSpPr/>
          <p:nvPr/>
        </p:nvSpPr>
        <p:spPr>
          <a:xfrm>
            <a:off x="9794656"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33" name="直接箭头连接符 8">
            <a:extLst>
              <a:ext uri="{FF2B5EF4-FFF2-40B4-BE49-F238E27FC236}">
                <a16:creationId xmlns:a16="http://schemas.microsoft.com/office/drawing/2014/main" id="{4477731D-8E92-3E40-2F76-D76DDB977C76}"/>
              </a:ext>
            </a:extLst>
          </p:cNvPr>
          <p:cNvCxnSpPr>
            <a:cxnSpLocks/>
            <a:stCxn id="28" idx="3"/>
            <a:endCxn id="29"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34" name="直接箭头连接符 9">
            <a:extLst>
              <a:ext uri="{FF2B5EF4-FFF2-40B4-BE49-F238E27FC236}">
                <a16:creationId xmlns:a16="http://schemas.microsoft.com/office/drawing/2014/main" id="{515B0D40-E4DF-85BB-6504-0357187659D7}"/>
              </a:ext>
            </a:extLst>
          </p:cNvPr>
          <p:cNvCxnSpPr>
            <a:cxnSpLocks/>
            <a:stCxn id="29" idx="3"/>
            <a:endCxn id="30"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35" name="直接箭头连接符 10">
            <a:extLst>
              <a:ext uri="{FF2B5EF4-FFF2-40B4-BE49-F238E27FC236}">
                <a16:creationId xmlns:a16="http://schemas.microsoft.com/office/drawing/2014/main" id="{9DF878C2-F72C-CB98-D917-FC35206FA314}"/>
              </a:ext>
            </a:extLst>
          </p:cNvPr>
          <p:cNvCxnSpPr>
            <a:cxnSpLocks/>
            <a:stCxn id="30" idx="3"/>
            <a:endCxn id="31"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36" name="直接箭头连接符 11">
            <a:extLst>
              <a:ext uri="{FF2B5EF4-FFF2-40B4-BE49-F238E27FC236}">
                <a16:creationId xmlns:a16="http://schemas.microsoft.com/office/drawing/2014/main" id="{96EC2729-FCB0-56FC-0BD2-98111013012E}"/>
              </a:ext>
            </a:extLst>
          </p:cNvPr>
          <p:cNvCxnSpPr>
            <a:cxnSpLocks/>
            <a:stCxn id="31" idx="3"/>
            <a:endCxn id="32"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37" name="Oval 4">
            <a:extLst>
              <a:ext uri="{FF2B5EF4-FFF2-40B4-BE49-F238E27FC236}">
                <a16:creationId xmlns:a16="http://schemas.microsoft.com/office/drawing/2014/main" id="{8AAAA8B4-A133-96D3-8210-FD4B5D9416F6}"/>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38" name="Oval 4">
            <a:extLst>
              <a:ext uri="{FF2B5EF4-FFF2-40B4-BE49-F238E27FC236}">
                <a16:creationId xmlns:a16="http://schemas.microsoft.com/office/drawing/2014/main" id="{ED471160-9DE2-57FA-1B73-DF974512DA26}"/>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9" name="Oval 4">
            <a:extLst>
              <a:ext uri="{FF2B5EF4-FFF2-40B4-BE49-F238E27FC236}">
                <a16:creationId xmlns:a16="http://schemas.microsoft.com/office/drawing/2014/main" id="{D275B516-72A1-3FA3-1AFD-423311F241C4}"/>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40" name="Oval 4">
            <a:extLst>
              <a:ext uri="{FF2B5EF4-FFF2-40B4-BE49-F238E27FC236}">
                <a16:creationId xmlns:a16="http://schemas.microsoft.com/office/drawing/2014/main" id="{EA5D3ADC-C504-CEB5-1D4C-4DE660F13D06}"/>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41" name="Oval 4">
            <a:extLst>
              <a:ext uri="{FF2B5EF4-FFF2-40B4-BE49-F238E27FC236}">
                <a16:creationId xmlns:a16="http://schemas.microsoft.com/office/drawing/2014/main" id="{A64C8B6C-1151-5DBE-20B5-56282C280A26}"/>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Tree>
    <p:extLst>
      <p:ext uri="{BB962C8B-B14F-4D97-AF65-F5344CB8AC3E}">
        <p14:creationId xmlns:p14="http://schemas.microsoft.com/office/powerpoint/2010/main" val="407547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pt-BR" sz="1600" dirty="0">
                <a:latin typeface="Huawei Sans" panose="020C0503030203020204" pitchFamily="34" charset="0"/>
              </a:rPr>
              <a:t>O modo de comunicação numa VLAN da rede de acesso da Huawei é idêntico ao de uma VLAN tradicional. Os pacotes são encaminhados consultando a tabela de endereços MAC</a:t>
            </a:r>
            <a:r>
              <a:rPr lang="en-US" sz="1600" dirty="0">
                <a:latin typeface="Huawei Sans" panose="020C0503030203020204" pitchFamily="34" charset="0"/>
              </a:rPr>
              <a:t>.</a:t>
            </a:r>
            <a:endParaRPr lang="en-US" altLang="zh-CN" sz="1600" dirty="0">
              <a:latin typeface="Huawei Sans" panose="020C0503030203020204" pitchFamily="34" charset="0"/>
            </a:endParaRPr>
          </a:p>
        </p:txBody>
      </p:sp>
      <p:sp>
        <p:nvSpPr>
          <p:cNvPr id="3" name="标题 2"/>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(2)</a:t>
            </a:r>
          </a:p>
        </p:txBody>
      </p:sp>
      <p:graphicFrame>
        <p:nvGraphicFramePr>
          <p:cNvPr id="29" name="表格 28"/>
          <p:cNvGraphicFramePr>
            <a:graphicFrameLocks noGrp="1"/>
          </p:cNvGraphicFramePr>
          <p:nvPr>
            <p:extLst>
              <p:ext uri="{D42A27DB-BD31-4B8C-83A1-F6EECF244321}">
                <p14:modId xmlns:p14="http://schemas.microsoft.com/office/powerpoint/2010/main" val="3442935019"/>
              </p:ext>
            </p:extLst>
          </p:nvPr>
        </p:nvGraphicFramePr>
        <p:xfrm>
          <a:off x="1125323" y="4512240"/>
          <a:ext cx="7622889" cy="1330555"/>
        </p:xfrm>
        <a:graphic>
          <a:graphicData uri="http://schemas.openxmlformats.org/drawingml/2006/table">
            <a:tbl>
              <a:tblPr/>
              <a:tblGrid>
                <a:gridCol w="2540963">
                  <a:extLst>
                    <a:ext uri="{9D8B030D-6E8A-4147-A177-3AD203B41FA5}">
                      <a16:colId xmlns:a16="http://schemas.microsoft.com/office/drawing/2014/main" val="20000"/>
                    </a:ext>
                  </a:extLst>
                </a:gridCol>
                <a:gridCol w="2540963">
                  <a:extLst>
                    <a:ext uri="{9D8B030D-6E8A-4147-A177-3AD203B41FA5}">
                      <a16:colId xmlns:a16="http://schemas.microsoft.com/office/drawing/2014/main" val="20001"/>
                    </a:ext>
                  </a:extLst>
                </a:gridCol>
                <a:gridCol w="2540963">
                  <a:extLst>
                    <a:ext uri="{9D8B030D-6E8A-4147-A177-3AD203B41FA5}">
                      <a16:colId xmlns:a16="http://schemas.microsoft.com/office/drawing/2014/main" val="20002"/>
                    </a:ext>
                  </a:extLst>
                </a:gridCol>
              </a:tblGrid>
              <a:tr h="475198">
                <a:tc>
                  <a:txBody>
                    <a:bodyPr/>
                    <a:lstStyle/>
                    <a:p>
                      <a:pPr marL="0" algn="ctr" defTabSz="914034" rtl="0" eaLnBrk="1" fontAlgn="ctr" latinLnBrk="0" hangingPunct="1"/>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MAC</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2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r>
                        <a:rPr lang="en-US" sz="12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Porta</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5119">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0000-1111-1111</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GE0</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285119">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0000-2222-2222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GE1</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285119">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0000-3333-3333</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2</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400"/>
                        </a:spcBef>
                        <a:spcAft>
                          <a:spcPts val="400"/>
                        </a:spcAft>
                      </a:pP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GE2</a:t>
                      </a:r>
                      <a:endParaRPr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 name="矩形 29"/>
          <p:cNvSpPr/>
          <p:nvPr/>
        </p:nvSpPr>
        <p:spPr>
          <a:xfrm>
            <a:off x="8792308" y="4159046"/>
            <a:ext cx="2956952" cy="1763892"/>
          </a:xfrm>
          <a:prstGeom prst="rect">
            <a:avLst/>
          </a:prstGeom>
        </p:spPr>
        <p:txBody>
          <a:bodyPr wrap="square">
            <a:noAutofit/>
          </a:bodyPr>
          <a:lstStyle/>
          <a:p>
            <a:pPr marL="285750" lvl="0" indent="-285750" algn="just" fontAlgn="ctr">
              <a:buFont typeface="Arial" panose="020B0604020202020204" pitchFamily="34" charset="0"/>
              <a:buChar char="•"/>
            </a:pPr>
            <a:r>
              <a:rPr kumimoji="1" lang="pt-BR" sz="1400" dirty="0">
                <a:latin typeface="Huawei Sans" panose="020C0503030203020204" pitchFamily="34" charset="0"/>
                <a:ea typeface="方正兰亭黑简体" panose="02000000000000000000" pitchFamily="2" charset="-122"/>
                <a:cs typeface="Huawei Sans" panose="020C0503030203020204" pitchFamily="34" charset="0"/>
              </a:rPr>
              <a:t>Se uma porta não for encontrada na tabela de endereços MAC, um pacote na porta será considerado </a:t>
            </a:r>
            <a:r>
              <a:rPr kumimoji="1" lang="pt-BR" sz="1400" dirty="0" err="1">
                <a:latin typeface="Huawei Sans" panose="020C0503030203020204" pitchFamily="34" charset="0"/>
                <a:ea typeface="方正兰亭黑简体" panose="02000000000000000000" pitchFamily="2" charset="-122"/>
                <a:cs typeface="Huawei Sans" panose="020C0503030203020204" pitchFamily="34" charset="0"/>
              </a:rPr>
              <a:t>unicast</a:t>
            </a:r>
            <a:r>
              <a:rPr kumimoji="1" lang="pt-BR" sz="1400" dirty="0">
                <a:latin typeface="Huawei Sans" panose="020C0503030203020204" pitchFamily="34" charset="0"/>
                <a:ea typeface="方正兰亭黑简体" panose="02000000000000000000" pitchFamily="2" charset="-122"/>
                <a:cs typeface="Huawei Sans" panose="020C0503030203020204" pitchFamily="34" charset="0"/>
              </a:rPr>
              <a:t> desconhecido e será transmitido para todas as portas na VLAN. Se a porta não for encontrada na VLAN, o pacote será descartado.</a:t>
            </a:r>
            <a:endParaRPr kumimoji="1"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1128861" y="4018204"/>
            <a:ext cx="947477" cy="334589"/>
          </a:xfrm>
          <a:prstGeom prst="rect">
            <a:avLst/>
          </a:prstGeom>
          <a:solidFill>
            <a:srgbClr val="00B0F0"/>
          </a:solidFill>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0000-3333-3333</a:t>
            </a:r>
          </a:p>
        </p:txBody>
      </p:sp>
      <p:sp>
        <p:nvSpPr>
          <p:cNvPr id="19" name="矩形 18"/>
          <p:cNvSpPr/>
          <p:nvPr/>
        </p:nvSpPr>
        <p:spPr>
          <a:xfrm>
            <a:off x="2073433" y="4018204"/>
            <a:ext cx="947477" cy="334589"/>
          </a:xfrm>
          <a:prstGeom prst="rect">
            <a:avLst/>
          </a:prstGeom>
          <a:solidFill>
            <a:srgbClr val="00B0F0"/>
          </a:solidFill>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cs typeface="Huawei Sans" panose="020C0503030203020204" pitchFamily="34" charset="0"/>
              </a:rPr>
              <a:t>0000-1111-1111</a:t>
            </a:r>
          </a:p>
        </p:txBody>
      </p:sp>
      <p:sp>
        <p:nvSpPr>
          <p:cNvPr id="20" name="矩形 19"/>
          <p:cNvSpPr/>
          <p:nvPr/>
        </p:nvSpPr>
        <p:spPr>
          <a:xfrm>
            <a:off x="3020908" y="4018204"/>
            <a:ext cx="684077" cy="334589"/>
          </a:xfrm>
          <a:prstGeom prst="rect">
            <a:avLst/>
          </a:prstGeom>
          <a:ln w="19050">
            <a:solidFill>
              <a:schemeClr val="tx1"/>
            </a:solidFill>
          </a:ln>
        </p:spPr>
        <p:txBody>
          <a:bodyPr wrap="square" lIns="18000" tIns="18000" rIns="18000" bIns="18000" rtlCol="0" anchor="ctr">
            <a:noAutofit/>
          </a:bodyPr>
          <a:lstStyle/>
          <a:p>
            <a:pPr algn="ctr" fontAlgn="ctr"/>
            <a:r>
              <a:rPr lang="en-US" sz="1200" dirty="0" err="1">
                <a:latin typeface="Huawei Sans" panose="020C0503030203020204" pitchFamily="34" charset="0"/>
                <a:ea typeface="+mn-ea"/>
                <a:cs typeface="Courier New" panose="02070309020205020404" pitchFamily="49" charset="0"/>
              </a:rPr>
              <a:t>0x8100</a:t>
            </a:r>
            <a:endParaRPr lang="en-US" sz="1200" dirty="0">
              <a:latin typeface="Huawei Sans" panose="020C0503030203020204" pitchFamily="34" charset="0"/>
              <a:ea typeface="+mn-ea"/>
              <a:cs typeface="Courier New" panose="02070309020205020404" pitchFamily="49" charset="0"/>
            </a:endParaRPr>
          </a:p>
        </p:txBody>
      </p:sp>
      <p:sp>
        <p:nvSpPr>
          <p:cNvPr id="21" name="矩形 20"/>
          <p:cNvSpPr/>
          <p:nvPr/>
        </p:nvSpPr>
        <p:spPr>
          <a:xfrm>
            <a:off x="3704985" y="4018204"/>
            <a:ext cx="540059" cy="334589"/>
          </a:xfrm>
          <a:prstGeom prst="rect">
            <a:avLst/>
          </a:prstGeom>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ea typeface="+mn-ea"/>
                <a:cs typeface="Courier New" panose="02070309020205020404" pitchFamily="49" charset="0"/>
              </a:rPr>
              <a:t>PRI</a:t>
            </a:r>
          </a:p>
        </p:txBody>
      </p:sp>
      <p:sp>
        <p:nvSpPr>
          <p:cNvPr id="22" name="矩形 21"/>
          <p:cNvSpPr/>
          <p:nvPr/>
        </p:nvSpPr>
        <p:spPr>
          <a:xfrm>
            <a:off x="4245044" y="4018204"/>
            <a:ext cx="612068" cy="334589"/>
          </a:xfrm>
          <a:prstGeom prst="rect">
            <a:avLst/>
          </a:prstGeom>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ea typeface="+mn-ea"/>
                <a:cs typeface="Courier New" panose="02070309020205020404" pitchFamily="49" charset="0"/>
              </a:rPr>
              <a:t>CFI/DEI</a:t>
            </a:r>
          </a:p>
        </p:txBody>
      </p:sp>
      <p:sp>
        <p:nvSpPr>
          <p:cNvPr id="23" name="矩形 22"/>
          <p:cNvSpPr/>
          <p:nvPr/>
        </p:nvSpPr>
        <p:spPr>
          <a:xfrm>
            <a:off x="4857112" y="4018204"/>
            <a:ext cx="612068" cy="334589"/>
          </a:xfrm>
          <a:prstGeom prst="rect">
            <a:avLst/>
          </a:prstGeom>
          <a:solidFill>
            <a:srgbClr val="00B0F0"/>
          </a:solidFill>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ea typeface="+mn-ea"/>
                <a:cs typeface="Courier New" panose="02070309020205020404" pitchFamily="49" charset="0"/>
              </a:rPr>
              <a:t>2</a:t>
            </a:r>
          </a:p>
        </p:txBody>
      </p:sp>
      <p:sp>
        <p:nvSpPr>
          <p:cNvPr id="24" name="矩形 23"/>
          <p:cNvSpPr/>
          <p:nvPr/>
        </p:nvSpPr>
        <p:spPr>
          <a:xfrm>
            <a:off x="5469179" y="4018204"/>
            <a:ext cx="612068" cy="334589"/>
          </a:xfrm>
          <a:prstGeom prst="rect">
            <a:avLst/>
          </a:prstGeom>
          <a:ln w="19050">
            <a:solidFill>
              <a:schemeClr val="tx1"/>
            </a:solidFill>
          </a:ln>
        </p:spPr>
        <p:txBody>
          <a:bodyPr wrap="square" lIns="18000" tIns="18000" rIns="18000" bIns="18000" rtlCol="0" anchor="ctr">
            <a:noAutofit/>
          </a:bodyPr>
          <a:lstStyle/>
          <a:p>
            <a:pPr algn="ctr" fontAlgn="ctr"/>
            <a:r>
              <a:rPr lang="en-US" sz="1200" dirty="0">
                <a:latin typeface="Huawei Sans" panose="020C0503030203020204" pitchFamily="34" charset="0"/>
                <a:ea typeface="+mn-ea"/>
                <a:cs typeface="Courier New" panose="02070309020205020404" pitchFamily="49" charset="0"/>
              </a:rPr>
              <a:t>…</a:t>
            </a:r>
          </a:p>
        </p:txBody>
      </p:sp>
      <p:sp>
        <p:nvSpPr>
          <p:cNvPr id="25" name="矩形 24"/>
          <p:cNvSpPr/>
          <p:nvPr/>
        </p:nvSpPr>
        <p:spPr>
          <a:xfrm>
            <a:off x="1011823" y="3607815"/>
            <a:ext cx="1212417" cy="250942"/>
          </a:xfrm>
          <a:prstGeom prst="rect">
            <a:avLst/>
          </a:prstGeom>
        </p:spPr>
        <p:txBody>
          <a:bodyPr wrap="square">
            <a:noAutofit/>
          </a:bodyPr>
          <a:lstStyle/>
          <a:p>
            <a:pPr lvl="0"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Endereço</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MAC de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destino</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2068170" y="3612151"/>
            <a:ext cx="1230408" cy="250942"/>
          </a:xfrm>
          <a:prstGeom prst="rect">
            <a:avLst/>
          </a:prstGeom>
        </p:spPr>
        <p:txBody>
          <a:bodyPr wrap="square">
            <a:noAutofit/>
          </a:bodyPr>
          <a:lstStyle/>
          <a:p>
            <a:pPr lvl="0"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Endereço</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MAC de </a:t>
            </a: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origem</a:t>
            </a:r>
            <a:endPar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4775498" y="3758050"/>
            <a:ext cx="782587" cy="250942"/>
          </a:xfrm>
          <a:prstGeom prst="rect">
            <a:avLst/>
          </a:prstGeom>
        </p:spPr>
        <p:txBody>
          <a:bodyPr wrap="none">
            <a:noAutofit/>
          </a:bodyPr>
          <a:lstStyle/>
          <a:p>
            <a:pPr lvl="0" algn="ctr" fontAlgn="ctr"/>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ID</a:t>
            </a:r>
          </a:p>
        </p:txBody>
      </p:sp>
      <p:grpSp>
        <p:nvGrpSpPr>
          <p:cNvPr id="6" name="组合 5"/>
          <p:cNvGrpSpPr/>
          <p:nvPr/>
        </p:nvGrpSpPr>
        <p:grpSpPr>
          <a:xfrm>
            <a:off x="2346792" y="2133160"/>
            <a:ext cx="7632848" cy="1376558"/>
            <a:chOff x="2346792" y="2133160"/>
            <a:chExt cx="7632848" cy="1619202"/>
          </a:xfrm>
        </p:grpSpPr>
        <p:sp>
          <p:nvSpPr>
            <p:cNvPr id="11" name="矩形 10"/>
            <p:cNvSpPr/>
            <p:nvPr/>
          </p:nvSpPr>
          <p:spPr>
            <a:xfrm>
              <a:off x="2346792" y="2133160"/>
              <a:ext cx="7632848" cy="1337301"/>
            </a:xfrm>
            <a:prstGeom prst="rect">
              <a:avLst/>
            </a:prstGeom>
            <a:ln w="38100">
              <a:solidFill>
                <a:schemeClr val="tx1"/>
              </a:solidFill>
            </a:ln>
          </p:spPr>
          <p:txBody>
            <a:bodyPr wrap="square" rtlCol="0" anchor="ctr">
              <a:noAutofit/>
            </a:bodyPr>
            <a:lstStyle/>
            <a:p>
              <a:pPr algn="ctr" fontAlgn="ctr"/>
              <a:endParaRPr lang="en-US" altLang="zh-CN" sz="2400" dirty="0">
                <a:latin typeface="Huawei Sans" panose="020C0503030203020204" pitchFamily="34" charset="0"/>
                <a:ea typeface="+mn-ea"/>
                <a:cs typeface="Huawei Sans" panose="020C0503030203020204" pitchFamily="34" charset="0"/>
              </a:endParaRPr>
            </a:p>
          </p:txBody>
        </p:sp>
        <p:sp>
          <p:nvSpPr>
            <p:cNvPr id="12" name="矩形 11"/>
            <p:cNvSpPr/>
            <p:nvPr/>
          </p:nvSpPr>
          <p:spPr>
            <a:xfrm>
              <a:off x="3272935" y="3178845"/>
              <a:ext cx="468052" cy="280110"/>
            </a:xfrm>
            <a:prstGeom prst="rect">
              <a:avLst/>
            </a:prstGeom>
            <a:solidFill>
              <a:schemeClr val="bg1">
                <a:lumMod val="85000"/>
              </a:schemeClr>
            </a:solidFill>
            <a:ln w="28575">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3" name="矩形 12"/>
            <p:cNvSpPr/>
            <p:nvPr/>
          </p:nvSpPr>
          <p:spPr>
            <a:xfrm>
              <a:off x="5973235" y="3178845"/>
              <a:ext cx="468052" cy="280110"/>
            </a:xfrm>
            <a:prstGeom prst="rect">
              <a:avLst/>
            </a:prstGeom>
            <a:solidFill>
              <a:schemeClr val="bg1">
                <a:lumMod val="85000"/>
              </a:schemeClr>
            </a:solidFill>
            <a:ln w="28575">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4" name="矩形 13"/>
            <p:cNvSpPr/>
            <p:nvPr/>
          </p:nvSpPr>
          <p:spPr>
            <a:xfrm>
              <a:off x="8673535" y="3178845"/>
              <a:ext cx="468052" cy="280110"/>
            </a:xfrm>
            <a:prstGeom prst="rect">
              <a:avLst/>
            </a:prstGeom>
            <a:solidFill>
              <a:schemeClr val="bg1">
                <a:lumMod val="85000"/>
              </a:schemeClr>
            </a:solidFill>
            <a:ln w="28575">
              <a:solidFill>
                <a:schemeClr val="tx1"/>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5" name="矩形 14"/>
            <p:cNvSpPr/>
            <p:nvPr/>
          </p:nvSpPr>
          <p:spPr>
            <a:xfrm>
              <a:off x="3668979" y="3471430"/>
              <a:ext cx="511679" cy="278824"/>
            </a:xfrm>
            <a:prstGeom prst="rect">
              <a:avLst/>
            </a:prstGeom>
          </p:spPr>
          <p:txBody>
            <a:bodyPr wrap="none">
              <a:noAutofit/>
            </a:bodyPr>
            <a:lstStyle/>
            <a:p>
              <a:pP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GE0</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6454442" y="3471430"/>
              <a:ext cx="534166" cy="278824"/>
            </a:xfrm>
            <a:prstGeom prst="rect">
              <a:avLst/>
            </a:prstGeom>
          </p:spPr>
          <p:txBody>
            <a:bodyPr wrap="square">
              <a:noAutofit/>
            </a:bodyPr>
            <a:lstStyle/>
            <a:p>
              <a:pP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GE1</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9159099" y="3471430"/>
              <a:ext cx="534166" cy="278824"/>
            </a:xfrm>
            <a:prstGeom prst="rect">
              <a:avLst/>
            </a:prstGeom>
          </p:spPr>
          <p:txBody>
            <a:bodyPr wrap="square">
              <a:noAutofit/>
            </a:bodyPr>
            <a:lstStyle/>
            <a:p>
              <a:pPr fontAlgn="ct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GE2</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任意多边形 27"/>
            <p:cNvSpPr/>
            <p:nvPr/>
          </p:nvSpPr>
          <p:spPr>
            <a:xfrm>
              <a:off x="3493593" y="2833839"/>
              <a:ext cx="5488592" cy="918523"/>
            </a:xfrm>
            <a:custGeom>
              <a:avLst/>
              <a:gdLst>
                <a:gd name="connsiteX0" fmla="*/ 5321 w 5488592"/>
                <a:gd name="connsiteY0" fmla="*/ 1013901 h 1013901"/>
                <a:gd name="connsiteX1" fmla="*/ 13787 w 5488592"/>
                <a:gd name="connsiteY1" fmla="*/ 649835 h 1013901"/>
                <a:gd name="connsiteX2" fmla="*/ 123854 w 5488592"/>
                <a:gd name="connsiteY2" fmla="*/ 370435 h 1013901"/>
                <a:gd name="connsiteX3" fmla="*/ 428654 w 5488592"/>
                <a:gd name="connsiteY3" fmla="*/ 141835 h 1013901"/>
                <a:gd name="connsiteX4" fmla="*/ 1334587 w 5488592"/>
                <a:gd name="connsiteY4" fmla="*/ 14835 h 1013901"/>
                <a:gd name="connsiteX5" fmla="*/ 4230187 w 5488592"/>
                <a:gd name="connsiteY5" fmla="*/ 14835 h 1013901"/>
                <a:gd name="connsiteX6" fmla="*/ 5136121 w 5488592"/>
                <a:gd name="connsiteY6" fmla="*/ 124901 h 1013901"/>
                <a:gd name="connsiteX7" fmla="*/ 5440921 w 5488592"/>
                <a:gd name="connsiteY7" fmla="*/ 370435 h 1013901"/>
                <a:gd name="connsiteX8" fmla="*/ 5483254 w 5488592"/>
                <a:gd name="connsiteY8" fmla="*/ 980035 h 101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8592" h="1013901">
                  <a:moveTo>
                    <a:pt x="5321" y="1013901"/>
                  </a:moveTo>
                  <a:cubicBezTo>
                    <a:pt x="-324" y="885490"/>
                    <a:pt x="-5968" y="757079"/>
                    <a:pt x="13787" y="649835"/>
                  </a:cubicBezTo>
                  <a:cubicBezTo>
                    <a:pt x="33542" y="542591"/>
                    <a:pt x="54709" y="455102"/>
                    <a:pt x="123854" y="370435"/>
                  </a:cubicBezTo>
                  <a:cubicBezTo>
                    <a:pt x="192999" y="285768"/>
                    <a:pt x="226865" y="201102"/>
                    <a:pt x="428654" y="141835"/>
                  </a:cubicBezTo>
                  <a:cubicBezTo>
                    <a:pt x="630443" y="82568"/>
                    <a:pt x="700998" y="36002"/>
                    <a:pt x="1334587" y="14835"/>
                  </a:cubicBezTo>
                  <a:cubicBezTo>
                    <a:pt x="1968176" y="-6332"/>
                    <a:pt x="3596598" y="-3509"/>
                    <a:pt x="4230187" y="14835"/>
                  </a:cubicBezTo>
                  <a:cubicBezTo>
                    <a:pt x="4863776" y="33179"/>
                    <a:pt x="4934332" y="65634"/>
                    <a:pt x="5136121" y="124901"/>
                  </a:cubicBezTo>
                  <a:cubicBezTo>
                    <a:pt x="5337910" y="184168"/>
                    <a:pt x="5383066" y="227913"/>
                    <a:pt x="5440921" y="370435"/>
                  </a:cubicBezTo>
                  <a:cubicBezTo>
                    <a:pt x="5498776" y="512957"/>
                    <a:pt x="5491015" y="746496"/>
                    <a:pt x="5483254" y="980035"/>
                  </a:cubicBezTo>
                </a:path>
              </a:pathLst>
            </a:custGeom>
            <a:noFill/>
            <a:ln w="19050">
              <a:solidFill>
                <a:srgbClr val="0000FF"/>
              </a:solidFill>
              <a:prstDash val="dash"/>
              <a:headEnd type="none" w="med" len="med"/>
              <a:tailEnd type="triangle" w="med" len="lg"/>
            </a:ln>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2" name="矩形 1"/>
            <p:cNvSpPr/>
            <p:nvPr/>
          </p:nvSpPr>
          <p:spPr>
            <a:xfrm>
              <a:off x="5412147" y="2295590"/>
              <a:ext cx="1388522" cy="334589"/>
            </a:xfrm>
            <a:prstGeom prst="rect">
              <a:avLst/>
            </a:prstGeom>
          </p:spPr>
          <p:txBody>
            <a:bodyPr wrap="none">
              <a:noAutofit/>
            </a:bodyPr>
            <a:lstStyle/>
            <a:p>
              <a:pPr algn="ctr" fontAlgn="ctr"/>
              <a:r>
                <a:rPr lang="en-US" dirty="0">
                  <a:latin typeface="Huawei Sans" panose="020C0503030203020204" pitchFamily="34" charset="0"/>
                  <a:cs typeface="Huawei Sans" panose="020C0503030203020204" pitchFamily="34" charset="0"/>
                </a:rPr>
                <a:t>Switch LAN</a:t>
              </a:r>
            </a:p>
          </p:txBody>
        </p:sp>
      </p:grpSp>
      <p:grpSp>
        <p:nvGrpSpPr>
          <p:cNvPr id="5" name="组合 15">
            <a:extLst>
              <a:ext uri="{FF2B5EF4-FFF2-40B4-BE49-F238E27FC236}">
                <a16:creationId xmlns:a16="http://schemas.microsoft.com/office/drawing/2014/main" id="{457C2E8F-42BF-125B-068A-5EE9E66E97B7}"/>
              </a:ext>
            </a:extLst>
          </p:cNvPr>
          <p:cNvGrpSpPr/>
          <p:nvPr/>
        </p:nvGrpSpPr>
        <p:grpSpPr>
          <a:xfrm>
            <a:off x="5829981" y="35167"/>
            <a:ext cx="5888677" cy="309099"/>
            <a:chOff x="8150920" y="47734"/>
            <a:chExt cx="3870478" cy="411426"/>
          </a:xfrm>
        </p:grpSpPr>
        <p:sp>
          <p:nvSpPr>
            <p:cNvPr id="7" name="五边形 2">
              <a:extLst>
                <a:ext uri="{FF2B5EF4-FFF2-40B4-BE49-F238E27FC236}">
                  <a16:creationId xmlns:a16="http://schemas.microsoft.com/office/drawing/2014/main" id="{04B614D2-88D3-130A-8E68-C7A2152BE690}"/>
                </a:ext>
              </a:extLst>
            </p:cNvPr>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3">
              <a:extLst>
                <a:ext uri="{FF2B5EF4-FFF2-40B4-BE49-F238E27FC236}">
                  <a16:creationId xmlns:a16="http://schemas.microsoft.com/office/drawing/2014/main" id="{B4BD9FC4-B78D-4C75-68B9-62064D358764}"/>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5">
              <a:extLst>
                <a:ext uri="{FF2B5EF4-FFF2-40B4-BE49-F238E27FC236}">
                  <a16:creationId xmlns:a16="http://schemas.microsoft.com/office/drawing/2014/main" id="{C0F645C1-AE03-3C6F-0797-5E9BBFE49D11}"/>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燕尾形 6">
              <a:extLst>
                <a:ext uri="{FF2B5EF4-FFF2-40B4-BE49-F238E27FC236}">
                  <a16:creationId xmlns:a16="http://schemas.microsoft.com/office/drawing/2014/main" id="{FDBB42C0-12A7-BC44-0716-8127AC036685}"/>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燕尾形 7">
              <a:extLst>
                <a:ext uri="{FF2B5EF4-FFF2-40B4-BE49-F238E27FC236}">
                  <a16:creationId xmlns:a16="http://schemas.microsoft.com/office/drawing/2014/main" id="{CA5F388F-C530-4318-8060-0999E6842EF1}"/>
                </a:ext>
              </a:extLst>
            </p:cNvPr>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32" name="燕尾形 8">
              <a:extLst>
                <a:ext uri="{FF2B5EF4-FFF2-40B4-BE49-F238E27FC236}">
                  <a16:creationId xmlns:a16="http://schemas.microsoft.com/office/drawing/2014/main" id="{B23708C1-ADF5-F874-B738-013E7EC56767}"/>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074642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(3)</a:t>
            </a:r>
          </a:p>
        </p:txBody>
      </p:sp>
      <p:sp>
        <p:nvSpPr>
          <p:cNvPr id="13" name="矩形 12"/>
          <p:cNvSpPr/>
          <p:nvPr/>
        </p:nvSpPr>
        <p:spPr>
          <a:xfrm>
            <a:off x="451877" y="2349549"/>
            <a:ext cx="10657404" cy="1077218"/>
          </a:xfrm>
          <a:prstGeom prst="rect">
            <a:avLst/>
          </a:prstGeom>
        </p:spPr>
        <p:txBody>
          <a:bodyPr wrap="square">
            <a:noAutofit/>
          </a:bodyPr>
          <a:lstStyle/>
          <a:p>
            <a:pPr marL="285750" indent="-285750" fontAlgn="ctr">
              <a:spcBef>
                <a:spcPts val="600"/>
              </a:spcBef>
              <a:spcAft>
                <a:spcPts val="600"/>
              </a:spcAft>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Determinar se é criado um fluxo de serviço único ou um fluxo multisserviço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 você selecionar o modo de fluxo de multisserviços, selecione um modo de classificação de tráfego específico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19" name="表格 18"/>
          <p:cNvGraphicFramePr>
            <a:graphicFrameLocks noGrp="1"/>
          </p:cNvGraphicFramePr>
          <p:nvPr>
            <p:extLst>
              <p:ext uri="{D42A27DB-BD31-4B8C-83A1-F6EECF244321}">
                <p14:modId xmlns:p14="http://schemas.microsoft.com/office/powerpoint/2010/main" val="1148451091"/>
              </p:ext>
            </p:extLst>
          </p:nvPr>
        </p:nvGraphicFramePr>
        <p:xfrm>
          <a:off x="606629" y="3489086"/>
          <a:ext cx="10819771" cy="2904239"/>
        </p:xfrm>
        <a:graphic>
          <a:graphicData uri="http://schemas.openxmlformats.org/drawingml/2006/table">
            <a:tbl>
              <a:tblPr/>
              <a:tblGrid>
                <a:gridCol w="1858229">
                  <a:extLst>
                    <a:ext uri="{9D8B030D-6E8A-4147-A177-3AD203B41FA5}">
                      <a16:colId xmlns:a16="http://schemas.microsoft.com/office/drawing/2014/main" val="20000"/>
                    </a:ext>
                  </a:extLst>
                </a:gridCol>
                <a:gridCol w="1867136">
                  <a:extLst>
                    <a:ext uri="{9D8B030D-6E8A-4147-A177-3AD203B41FA5}">
                      <a16:colId xmlns:a16="http://schemas.microsoft.com/office/drawing/2014/main" val="20001"/>
                    </a:ext>
                  </a:extLst>
                </a:gridCol>
                <a:gridCol w="7094406">
                  <a:extLst>
                    <a:ext uri="{9D8B030D-6E8A-4147-A177-3AD203B41FA5}">
                      <a16:colId xmlns:a16="http://schemas.microsoft.com/office/drawing/2014/main" val="20002"/>
                    </a:ext>
                  </a:extLst>
                </a:gridCol>
              </a:tblGrid>
              <a:tr h="347182">
                <a:tc>
                  <a:txBody>
                    <a:bodyPr/>
                    <a:lstStyle/>
                    <a:p>
                      <a:pPr marL="0" algn="ctr" defTabSz="914034" rtl="0" eaLnBrk="1" fontAlgn="ctr" latinLnBrk="0" hangingPunct="1">
                        <a:lnSpc>
                          <a:spcPct val="100000"/>
                        </a:lnSpc>
                        <a:spcBef>
                          <a:spcPts val="600"/>
                        </a:spcBef>
                        <a:spcAft>
                          <a:spcPts val="600"/>
                        </a:spcAft>
                      </a:pP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Modo de Classificação de Tráfego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Campo de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Comando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Implementado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72719">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do lado do usuário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ct val="100000"/>
                        </a:lnSpc>
                        <a:spcBef>
                          <a:spcPts val="600"/>
                        </a:spcBef>
                        <a:spcAft>
                          <a:spcPts val="600"/>
                        </a:spcAft>
                        <a:buFont typeface="Arial" panose="020B0604020202020204" pitchFamily="34" charset="0"/>
                        <a:buNone/>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multi-service user-</a:t>
                      </a: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 untagged | </a:t>
                      </a:r>
                      <a:r>
                        <a:rPr lang="en-US" sz="14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400" b="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 priority-tagged | other-all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ct val="100000"/>
                        </a:lnSpc>
                        <a:spcBef>
                          <a:spcPts val="600"/>
                        </a:spcBef>
                        <a:spcAft>
                          <a:spcPts val="600"/>
                        </a:spcAft>
                        <a:buFont typeface="Arial" panose="020B0604020202020204" pitchFamily="34" charset="0"/>
                        <a:buChar char="•"/>
                      </a:pP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user-vlanid</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Use-o para diferenciar usuários por ID de VLAN do lado do usuário</a:t>
                      </a:r>
                      <a:r>
                        <a:rPr lang="en-US" sz="1200" dirty="0">
                          <a:latin typeface="Huawei Sans" panose="020C0503030203020204" pitchFamily="34" charset="0"/>
                        </a:rPr>
                        <a:t>.</a:t>
                      </a:r>
                    </a:p>
                    <a:p>
                      <a:pPr marL="171450" indent="-171450" algn="l" fontAlgn="ctr">
                        <a:lnSpc>
                          <a:spcPct val="100000"/>
                        </a:lnSpc>
                        <a:spcBef>
                          <a:spcPts val="600"/>
                        </a:spcBef>
                        <a:spcAft>
                          <a:spcPts val="600"/>
                        </a:spcAft>
                        <a:buFont typeface="Arial" panose="020B0604020202020204" pitchFamily="34" charset="0"/>
                        <a:buChar char="•"/>
                      </a:pP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untagged</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Use esse parâmetro quando um dos fluxos de serviços em uma porta de usuário não precisar carregar uma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VLAN, enquanto outros fluxos de serviços na porta de usuário são diferenciados pela VLAN ID do lado do usuário.</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l" fontAlgn="ctr">
                        <a:lnSpc>
                          <a:spcPct val="100000"/>
                        </a:lnSpc>
                        <a:spcBef>
                          <a:spcPts val="600"/>
                        </a:spcBef>
                        <a:spcAft>
                          <a:spcPts val="600"/>
                        </a:spcAft>
                        <a:buFont typeface="Arial" panose="020B0604020202020204" pitchFamily="34" charset="0"/>
                        <a:buChar char="•"/>
                      </a:pP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priority-tagged</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Use esse parâmetro quando os usuários forem diferenciados pela prioridade da VLAN, os pacotes do lado do usuário forem marcados e a ID da VLAN for 0</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p>
                    <a:p>
                      <a:pPr marL="171450" indent="-171450" algn="l" fontAlgn="ctr">
                        <a:lnSpc>
                          <a:spcPct val="100000"/>
                        </a:lnSpc>
                        <a:spcBef>
                          <a:spcPts val="600"/>
                        </a:spcBef>
                        <a:spcAft>
                          <a:spcPts val="600"/>
                        </a:spcAft>
                        <a:buFont typeface="Arial" panose="020B0604020202020204" pitchFamily="34" charset="0"/>
                        <a:buChar char="•"/>
                      </a:pP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other-all</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use esse parâmetro para transportar fluxos de serviço TLS (principalmente serviços de transmissão transparente </a:t>
                      </a:r>
                      <a:r>
                        <a:rPr lang="pt-BR" sz="1200" b="0" dirty="0" err="1">
                          <a:latin typeface="Huawei Sans" panose="020C0503030203020204" pitchFamily="34" charset="0"/>
                          <a:ea typeface="方正兰亭黑简体" panose="02000000000000000000" pitchFamily="2" charset="-122"/>
                          <a:cs typeface="Huawei Sans" panose="020C0503030203020204" pitchFamily="34" charset="0"/>
                        </a:rPr>
                        <a:t>QinQ</a:t>
                      </a:r>
                      <a:r>
                        <a:rPr lang="pt-BR" sz="1200" b="0" dirty="0">
                          <a:latin typeface="Huawei Sans" panose="020C0503030203020204" pitchFamily="34" charset="0"/>
                          <a:ea typeface="方正兰亭黑简体" panose="02000000000000000000" pitchFamily="2" charset="-122"/>
                          <a:cs typeface="Huawei Sans" panose="020C0503030203020204" pitchFamily="34" charset="0"/>
                        </a:rPr>
                        <a:t> de empresas). Os fluxos de serviço TLS podem transportar todo o tráfego, exceto os fluxos de serviço conhecidos criados no sistema</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5" name="圆角矩形 3">
            <a:extLst>
              <a:ext uri="{FF2B5EF4-FFF2-40B4-BE49-F238E27FC236}">
                <a16:creationId xmlns:a16="http://schemas.microsoft.com/office/drawing/2014/main" id="{EE346D2B-4D6D-642A-FACE-93A28CDCAFF2}"/>
              </a:ext>
            </a:extLst>
          </p:cNvPr>
          <p:cNvSpPr/>
          <p:nvPr/>
        </p:nvSpPr>
        <p:spPr>
          <a:xfrm>
            <a:off x="818287" y="1238753"/>
            <a:ext cx="1296144"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36" name="圆角矩形 4">
            <a:extLst>
              <a:ext uri="{FF2B5EF4-FFF2-40B4-BE49-F238E27FC236}">
                <a16:creationId xmlns:a16="http://schemas.microsoft.com/office/drawing/2014/main" id="{BF48CD6A-5202-D732-F089-E980C78E55E3}"/>
              </a:ext>
            </a:extLst>
          </p:cNvPr>
          <p:cNvSpPr/>
          <p:nvPr/>
        </p:nvSpPr>
        <p:spPr>
          <a:xfrm>
            <a:off x="2963074" y="1238753"/>
            <a:ext cx="1512000"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37" name="圆角矩形 5">
            <a:extLst>
              <a:ext uri="{FF2B5EF4-FFF2-40B4-BE49-F238E27FC236}">
                <a16:creationId xmlns:a16="http://schemas.microsoft.com/office/drawing/2014/main" id="{D6A0AFEA-2B3E-66BA-584B-5224B50E5480}"/>
              </a:ext>
            </a:extLst>
          </p:cNvPr>
          <p:cNvSpPr/>
          <p:nvPr/>
        </p:nvSpPr>
        <p:spPr>
          <a:xfrm>
            <a:off x="5306471" y="1238753"/>
            <a:ext cx="1296144" cy="971609"/>
          </a:xfrm>
          <a:prstGeom prst="roundRect">
            <a:avLst>
              <a:gd name="adj" fmla="val 4298"/>
            </a:avLst>
          </a:prstGeom>
          <a:solidFill>
            <a:srgbClr val="33C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圆角矩形 6">
            <a:extLst>
              <a:ext uri="{FF2B5EF4-FFF2-40B4-BE49-F238E27FC236}">
                <a16:creationId xmlns:a16="http://schemas.microsoft.com/office/drawing/2014/main" id="{2A138C0B-0515-247E-5C4D-845912C75774}"/>
              </a:ext>
            </a:extLst>
          </p:cNvPr>
          <p:cNvSpPr/>
          <p:nvPr/>
        </p:nvSpPr>
        <p:spPr>
          <a:xfrm>
            <a:off x="7550563"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39" name="圆角矩形 7">
            <a:extLst>
              <a:ext uri="{FF2B5EF4-FFF2-40B4-BE49-F238E27FC236}">
                <a16:creationId xmlns:a16="http://schemas.microsoft.com/office/drawing/2014/main" id="{42F3EBEA-3B18-7197-6B27-B3427896137B}"/>
              </a:ext>
            </a:extLst>
          </p:cNvPr>
          <p:cNvSpPr/>
          <p:nvPr/>
        </p:nvSpPr>
        <p:spPr>
          <a:xfrm>
            <a:off x="9794656"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40" name="直接箭头连接符 8">
            <a:extLst>
              <a:ext uri="{FF2B5EF4-FFF2-40B4-BE49-F238E27FC236}">
                <a16:creationId xmlns:a16="http://schemas.microsoft.com/office/drawing/2014/main" id="{FE024341-843E-5252-BAD6-9341AF222C26}"/>
              </a:ext>
            </a:extLst>
          </p:cNvPr>
          <p:cNvCxnSpPr>
            <a:cxnSpLocks/>
            <a:stCxn id="35" idx="3"/>
            <a:endCxn id="36"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41" name="直接箭头连接符 9">
            <a:extLst>
              <a:ext uri="{FF2B5EF4-FFF2-40B4-BE49-F238E27FC236}">
                <a16:creationId xmlns:a16="http://schemas.microsoft.com/office/drawing/2014/main" id="{0E9580E5-EE88-C39B-6EEA-0068E3C3743E}"/>
              </a:ext>
            </a:extLst>
          </p:cNvPr>
          <p:cNvCxnSpPr>
            <a:cxnSpLocks/>
            <a:stCxn id="36" idx="3"/>
            <a:endCxn id="37"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42" name="直接箭头连接符 10">
            <a:extLst>
              <a:ext uri="{FF2B5EF4-FFF2-40B4-BE49-F238E27FC236}">
                <a16:creationId xmlns:a16="http://schemas.microsoft.com/office/drawing/2014/main" id="{3010173D-244B-2B77-5A8F-102E8552E772}"/>
              </a:ext>
            </a:extLst>
          </p:cNvPr>
          <p:cNvCxnSpPr>
            <a:cxnSpLocks/>
            <a:stCxn id="37" idx="3"/>
            <a:endCxn id="38"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43" name="直接箭头连接符 11">
            <a:extLst>
              <a:ext uri="{FF2B5EF4-FFF2-40B4-BE49-F238E27FC236}">
                <a16:creationId xmlns:a16="http://schemas.microsoft.com/office/drawing/2014/main" id="{3C311DA6-AF47-201F-514D-DA7386941B45}"/>
              </a:ext>
            </a:extLst>
          </p:cNvPr>
          <p:cNvCxnSpPr>
            <a:cxnSpLocks/>
            <a:stCxn id="38" idx="3"/>
            <a:endCxn id="39"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44" name="Oval 4">
            <a:extLst>
              <a:ext uri="{FF2B5EF4-FFF2-40B4-BE49-F238E27FC236}">
                <a16:creationId xmlns:a16="http://schemas.microsoft.com/office/drawing/2014/main" id="{3675192B-E6A3-6FBE-B15E-3CA2528ACAD6}"/>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45" name="Oval 4">
            <a:extLst>
              <a:ext uri="{FF2B5EF4-FFF2-40B4-BE49-F238E27FC236}">
                <a16:creationId xmlns:a16="http://schemas.microsoft.com/office/drawing/2014/main" id="{90BC452B-CE4B-9C16-CEDD-77194A4BD37D}"/>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46" name="Oval 4">
            <a:extLst>
              <a:ext uri="{FF2B5EF4-FFF2-40B4-BE49-F238E27FC236}">
                <a16:creationId xmlns:a16="http://schemas.microsoft.com/office/drawing/2014/main" id="{E9E3E28B-28C1-061A-FB55-58377CC4ED5E}"/>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47" name="Oval 4">
            <a:extLst>
              <a:ext uri="{FF2B5EF4-FFF2-40B4-BE49-F238E27FC236}">
                <a16:creationId xmlns:a16="http://schemas.microsoft.com/office/drawing/2014/main" id="{239C484F-8C74-3D2B-CAF4-A58D7CCFEB84}"/>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48" name="Oval 4">
            <a:extLst>
              <a:ext uri="{FF2B5EF4-FFF2-40B4-BE49-F238E27FC236}">
                <a16:creationId xmlns:a16="http://schemas.microsoft.com/office/drawing/2014/main" id="{8325453E-6DD7-AFDC-9185-3EB11B2C2880}"/>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Tree>
    <p:extLst>
      <p:ext uri="{BB962C8B-B14F-4D97-AF65-F5344CB8AC3E}">
        <p14:creationId xmlns:p14="http://schemas.microsoft.com/office/powerpoint/2010/main" val="193284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(4)</a:t>
            </a:r>
          </a:p>
        </p:txBody>
      </p:sp>
      <p:sp>
        <p:nvSpPr>
          <p:cNvPr id="13" name="矩形 12"/>
          <p:cNvSpPr/>
          <p:nvPr/>
        </p:nvSpPr>
        <p:spPr>
          <a:xfrm>
            <a:off x="451877" y="2406122"/>
            <a:ext cx="10657404" cy="465384"/>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 você selecionar o modo de fluxo de multisserviços, selecione um modo de classificação de tráfego específico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19" name="表格 18"/>
          <p:cNvGraphicFramePr>
            <a:graphicFrameLocks noGrp="1"/>
          </p:cNvGraphicFramePr>
          <p:nvPr>
            <p:extLst>
              <p:ext uri="{D42A27DB-BD31-4B8C-83A1-F6EECF244321}">
                <p14:modId xmlns:p14="http://schemas.microsoft.com/office/powerpoint/2010/main" val="2694065189"/>
              </p:ext>
            </p:extLst>
          </p:nvPr>
        </p:nvGraphicFramePr>
        <p:xfrm>
          <a:off x="451877" y="3161210"/>
          <a:ext cx="11306175" cy="3272179"/>
        </p:xfrm>
        <a:graphic>
          <a:graphicData uri="http://schemas.openxmlformats.org/drawingml/2006/table">
            <a:tbl>
              <a:tblPr/>
              <a:tblGrid>
                <a:gridCol w="2291323">
                  <a:extLst>
                    <a:ext uri="{9D8B030D-6E8A-4147-A177-3AD203B41FA5}">
                      <a16:colId xmlns:a16="http://schemas.microsoft.com/office/drawing/2014/main" val="20000"/>
                    </a:ext>
                  </a:extLst>
                </a:gridCol>
                <a:gridCol w="2829464">
                  <a:extLst>
                    <a:ext uri="{9D8B030D-6E8A-4147-A177-3AD203B41FA5}">
                      <a16:colId xmlns:a16="http://schemas.microsoft.com/office/drawing/2014/main" val="20001"/>
                    </a:ext>
                  </a:extLst>
                </a:gridCol>
                <a:gridCol w="6185388">
                  <a:extLst>
                    <a:ext uri="{9D8B030D-6E8A-4147-A177-3AD203B41FA5}">
                      <a16:colId xmlns:a16="http://schemas.microsoft.com/office/drawing/2014/main" val="20002"/>
                    </a:ext>
                  </a:extLst>
                </a:gridCol>
              </a:tblGrid>
              <a:tr h="357166">
                <a:tc>
                  <a:txBody>
                    <a:bodyPr/>
                    <a:lstStyle/>
                    <a:p>
                      <a:pPr marL="0" algn="ctr" defTabSz="914034" rtl="0" eaLnBrk="1" fontAlgn="ctr" latinLnBrk="0" hangingPunct="1">
                        <a:lnSpc>
                          <a:spcPct val="100000"/>
                        </a:lnSpc>
                        <a:spcBef>
                          <a:spcPts val="600"/>
                        </a:spcBef>
                        <a:spcAft>
                          <a:spcPts val="600"/>
                        </a:spcAft>
                      </a:pP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Modo de Classificação de Tráfego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Campo de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Comando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Implementado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49498">
                <a:tc>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Tipo de encapsulamento de serviços dos usuários</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0" dirty="0">
                          <a:latin typeface="Huawei Sans" panose="020C0503030203020204" pitchFamily="34" charset="0"/>
                          <a:ea typeface="方正兰亭黑简体" panose="02000000000000000000" pitchFamily="2" charset="-122"/>
                          <a:cs typeface="Huawei Sans" panose="020C0503030203020204" pitchFamily="34" charset="0"/>
                        </a:rPr>
                        <a:t>multi-service user-</a:t>
                      </a:r>
                      <a:r>
                        <a:rPr lang="en-US" sz="1200" b="0" dirty="0" err="1">
                          <a:latin typeface="Huawei Sans" panose="020C0503030203020204" pitchFamily="34" charset="0"/>
                          <a:ea typeface="方正兰亭黑简体" panose="02000000000000000000" pitchFamily="2" charset="-122"/>
                          <a:cs typeface="Huawei Sans" panose="020C0503030203020204" pitchFamily="34" charset="0"/>
                        </a:rPr>
                        <a:t>encap</a:t>
                      </a:r>
                      <a:r>
                        <a:rPr lang="en-US" sz="1200" b="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encap</a:t>
                      </a:r>
                      <a:endParaRPr lang="en-US" sz="1200" b="0" i="1"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ts val="2000"/>
                        </a:lnSpc>
                        <a:spcBef>
                          <a:spcPts val="600"/>
                        </a:spcBef>
                        <a:spcAft>
                          <a:spcPts val="600"/>
                        </a:spcAft>
                        <a:buFont typeface="Arial" panose="020B0604020202020204" pitchFamily="34" charset="0"/>
                        <a:buChar char="•"/>
                      </a:pPr>
                      <a:r>
                        <a:rPr lang="pt-BR" sz="1200" b="0" dirty="0">
                          <a:latin typeface="Huawei Sans" panose="020C0503030203020204" pitchFamily="34" charset="0"/>
                        </a:rPr>
                        <a:t>Selecione esse modo quando os usuários precisarem ser diferenciados de acordo com o tipo de encapsulamento dos serviços dos usuários</a:t>
                      </a:r>
                      <a:r>
                        <a:rPr lang="en-US" sz="1200" b="0" dirty="0">
                          <a:latin typeface="Huawei Sans" panose="020C0503030203020204" pitchFamily="34" charset="0"/>
                        </a:rPr>
                        <a:t>. </a:t>
                      </a:r>
                      <a:r>
                        <a:rPr lang="en-US" sz="1200" b="0" dirty="0" err="1">
                          <a:latin typeface="Huawei Sans" panose="020C0503030203020204" pitchFamily="34" charset="0"/>
                        </a:rPr>
                        <a:t>Opções</a:t>
                      </a:r>
                      <a:r>
                        <a:rPr lang="en-US" sz="1200" b="0" dirty="0">
                          <a:latin typeface="Huawei Sans" panose="020C0503030203020204" pitchFamily="34" charset="0"/>
                        </a:rPr>
                        <a:t>: </a:t>
                      </a:r>
                      <a:r>
                        <a:rPr lang="en-US" sz="1200" b="1" dirty="0" err="1">
                          <a:latin typeface="Huawei Sans" panose="020C0503030203020204" pitchFamily="34" charset="0"/>
                        </a:rPr>
                        <a:t>ipoe</a:t>
                      </a:r>
                      <a:r>
                        <a:rPr lang="en-US" sz="1200" b="0" dirty="0">
                          <a:latin typeface="Huawei Sans" panose="020C0503030203020204" pitchFamily="34" charset="0"/>
                        </a:rPr>
                        <a:t>, </a:t>
                      </a:r>
                      <a:r>
                        <a:rPr lang="en-US" sz="1200" b="1" dirty="0" err="1">
                          <a:latin typeface="Huawei Sans" panose="020C0503030203020204" pitchFamily="34" charset="0"/>
                        </a:rPr>
                        <a:t>pppoe</a:t>
                      </a:r>
                      <a:r>
                        <a:rPr lang="en-US" sz="1200" b="0" dirty="0">
                          <a:latin typeface="Huawei Sans" panose="020C0503030203020204" pitchFamily="34" charset="0"/>
                        </a:rPr>
                        <a:t>, </a:t>
                      </a:r>
                      <a:r>
                        <a:rPr lang="en-US" sz="1200" b="1" dirty="0">
                          <a:latin typeface="Huawei Sans" panose="020C0503030203020204" pitchFamily="34" charset="0"/>
                        </a:rPr>
                        <a:t>ipv6oe</a:t>
                      </a:r>
                      <a:r>
                        <a:rPr lang="en-US" sz="1200" b="0" dirty="0">
                          <a:latin typeface="Huawei Sans" panose="020C0503030203020204" pitchFamily="34" charset="0"/>
                        </a:rPr>
                        <a:t>, e </a:t>
                      </a:r>
                      <a:r>
                        <a:rPr lang="en-US" sz="1200" b="1" dirty="0">
                          <a:latin typeface="Huawei Sans" panose="020C0503030203020204" pitchFamily="34" charset="0"/>
                        </a:rPr>
                        <a:t>ipv4oe</a:t>
                      </a:r>
                      <a:r>
                        <a:rPr lang="en-US" sz="1200" b="0" dirty="0">
                          <a:latin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888521">
                <a:tc>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do lado do usuário + prioridade de pacote do lado do usuário (802.1p)</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multi-service user-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8021p</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8021p</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user-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ts val="2000"/>
                        </a:lnSpc>
                        <a:spcBef>
                          <a:spcPts val="600"/>
                        </a:spcBef>
                        <a:spcAft>
                          <a:spcPts val="600"/>
                        </a:spcAft>
                        <a:buFont typeface="Arial" panose="020B0604020202020204" pitchFamily="34" charset="0"/>
                        <a:buChar char="•"/>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Selecione esse modo quando os usuários precisarem ser diferenciados de acordo com a prioridade do lado do usuário + VLAN ID</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96836">
                <a:tc>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do lado do usuário + tipo de encapsulamento de serviços do lado do usuário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multi-service user-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untagged |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priority-tagged } user-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encap</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encap</a:t>
                      </a:r>
                      <a:endParaRPr lang="en-US" sz="1200" b="0" i="1"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171450" indent="-171450" algn="l" fontAlgn="ctr">
                        <a:lnSpc>
                          <a:spcPts val="2000"/>
                        </a:lnSpc>
                        <a:spcBef>
                          <a:spcPts val="600"/>
                        </a:spcBef>
                        <a:spcAft>
                          <a:spcPts val="600"/>
                        </a:spcAft>
                        <a:buFont typeface="Arial" panose="020B0604020202020204" pitchFamily="34" charset="0"/>
                        <a:buChar char="•"/>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Selecione esse modo quando os usuários precisarem ser diferenciados de acordo com a VLAN ID do lado do usuário + tipo de encapsulamento do lado do usuário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圆角矩形 3">
            <a:extLst>
              <a:ext uri="{FF2B5EF4-FFF2-40B4-BE49-F238E27FC236}">
                <a16:creationId xmlns:a16="http://schemas.microsoft.com/office/drawing/2014/main" id="{28A71A3A-FB2A-D243-8CB1-CC2871E7EDD4}"/>
              </a:ext>
            </a:extLst>
          </p:cNvPr>
          <p:cNvSpPr/>
          <p:nvPr/>
        </p:nvSpPr>
        <p:spPr>
          <a:xfrm>
            <a:off x="818287" y="1238753"/>
            <a:ext cx="1296144"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20" name="圆角矩形 4">
            <a:extLst>
              <a:ext uri="{FF2B5EF4-FFF2-40B4-BE49-F238E27FC236}">
                <a16:creationId xmlns:a16="http://schemas.microsoft.com/office/drawing/2014/main" id="{C5DF1BAE-7356-93C4-E65B-8631F40AB8F8}"/>
              </a:ext>
            </a:extLst>
          </p:cNvPr>
          <p:cNvSpPr/>
          <p:nvPr/>
        </p:nvSpPr>
        <p:spPr>
          <a:xfrm>
            <a:off x="2963074" y="1238753"/>
            <a:ext cx="1512000"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21" name="圆角矩形 5">
            <a:extLst>
              <a:ext uri="{FF2B5EF4-FFF2-40B4-BE49-F238E27FC236}">
                <a16:creationId xmlns:a16="http://schemas.microsoft.com/office/drawing/2014/main" id="{C9FDE369-AD0A-873F-6387-100D62C24AA5}"/>
              </a:ext>
            </a:extLst>
          </p:cNvPr>
          <p:cNvSpPr/>
          <p:nvPr/>
        </p:nvSpPr>
        <p:spPr>
          <a:xfrm>
            <a:off x="5306471" y="1238753"/>
            <a:ext cx="1296144" cy="971609"/>
          </a:xfrm>
          <a:prstGeom prst="roundRect">
            <a:avLst>
              <a:gd name="adj" fmla="val 4298"/>
            </a:avLst>
          </a:prstGeom>
          <a:solidFill>
            <a:srgbClr val="33C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圆角矩形 6">
            <a:extLst>
              <a:ext uri="{FF2B5EF4-FFF2-40B4-BE49-F238E27FC236}">
                <a16:creationId xmlns:a16="http://schemas.microsoft.com/office/drawing/2014/main" id="{3F22549B-1509-42D1-21BE-DAE9630B2E1F}"/>
              </a:ext>
            </a:extLst>
          </p:cNvPr>
          <p:cNvSpPr/>
          <p:nvPr/>
        </p:nvSpPr>
        <p:spPr>
          <a:xfrm>
            <a:off x="7550563"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23" name="圆角矩形 7">
            <a:extLst>
              <a:ext uri="{FF2B5EF4-FFF2-40B4-BE49-F238E27FC236}">
                <a16:creationId xmlns:a16="http://schemas.microsoft.com/office/drawing/2014/main" id="{87F94E5C-A6B4-59E7-39A6-2661E7C12DA2}"/>
              </a:ext>
            </a:extLst>
          </p:cNvPr>
          <p:cNvSpPr/>
          <p:nvPr/>
        </p:nvSpPr>
        <p:spPr>
          <a:xfrm>
            <a:off x="9794656"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24" name="直接箭头连接符 8">
            <a:extLst>
              <a:ext uri="{FF2B5EF4-FFF2-40B4-BE49-F238E27FC236}">
                <a16:creationId xmlns:a16="http://schemas.microsoft.com/office/drawing/2014/main" id="{DFE7E1C4-5453-D72D-F57C-2CCD62744E3C}"/>
              </a:ext>
            </a:extLst>
          </p:cNvPr>
          <p:cNvCxnSpPr>
            <a:cxnSpLocks/>
            <a:stCxn id="3" idx="3"/>
            <a:endCxn id="20"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5" name="直接箭头连接符 9">
            <a:extLst>
              <a:ext uri="{FF2B5EF4-FFF2-40B4-BE49-F238E27FC236}">
                <a16:creationId xmlns:a16="http://schemas.microsoft.com/office/drawing/2014/main" id="{A5450788-1E69-ED9C-7A69-14D845992492}"/>
              </a:ext>
            </a:extLst>
          </p:cNvPr>
          <p:cNvCxnSpPr>
            <a:cxnSpLocks/>
            <a:stCxn id="20" idx="3"/>
            <a:endCxn id="21"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6" name="直接箭头连接符 10">
            <a:extLst>
              <a:ext uri="{FF2B5EF4-FFF2-40B4-BE49-F238E27FC236}">
                <a16:creationId xmlns:a16="http://schemas.microsoft.com/office/drawing/2014/main" id="{E58BA822-9D28-5BB6-A056-2BA26C52B32A}"/>
              </a:ext>
            </a:extLst>
          </p:cNvPr>
          <p:cNvCxnSpPr>
            <a:cxnSpLocks/>
            <a:stCxn id="21" idx="3"/>
            <a:endCxn id="22"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7" name="直接箭头连接符 11">
            <a:extLst>
              <a:ext uri="{FF2B5EF4-FFF2-40B4-BE49-F238E27FC236}">
                <a16:creationId xmlns:a16="http://schemas.microsoft.com/office/drawing/2014/main" id="{B2BA8327-110E-2942-0D96-CEB976896737}"/>
              </a:ext>
            </a:extLst>
          </p:cNvPr>
          <p:cNvCxnSpPr>
            <a:cxnSpLocks/>
            <a:stCxn id="22" idx="3"/>
            <a:endCxn id="23"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28" name="Oval 4">
            <a:extLst>
              <a:ext uri="{FF2B5EF4-FFF2-40B4-BE49-F238E27FC236}">
                <a16:creationId xmlns:a16="http://schemas.microsoft.com/office/drawing/2014/main" id="{1179BF71-B6E0-6E13-0AA9-3E8311EB72F6}"/>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29" name="Oval 4">
            <a:extLst>
              <a:ext uri="{FF2B5EF4-FFF2-40B4-BE49-F238E27FC236}">
                <a16:creationId xmlns:a16="http://schemas.microsoft.com/office/drawing/2014/main" id="{D8DDFA96-001C-F240-C90B-AD71859A643D}"/>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0" name="Oval 4">
            <a:extLst>
              <a:ext uri="{FF2B5EF4-FFF2-40B4-BE49-F238E27FC236}">
                <a16:creationId xmlns:a16="http://schemas.microsoft.com/office/drawing/2014/main" id="{F87C7509-2FB0-FBAE-E9F0-A3AAABF0434C}"/>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31" name="Oval 4">
            <a:extLst>
              <a:ext uri="{FF2B5EF4-FFF2-40B4-BE49-F238E27FC236}">
                <a16:creationId xmlns:a16="http://schemas.microsoft.com/office/drawing/2014/main" id="{8754000C-6AAD-243E-587D-F757FB4DCC80}"/>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32" name="Oval 4">
            <a:extLst>
              <a:ext uri="{FF2B5EF4-FFF2-40B4-BE49-F238E27FC236}">
                <a16:creationId xmlns:a16="http://schemas.microsoft.com/office/drawing/2014/main" id="{3B5632B9-EB5D-900F-000B-F1010747A25D}"/>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Tree>
    <p:extLst>
      <p:ext uri="{BB962C8B-B14F-4D97-AF65-F5344CB8AC3E}">
        <p14:creationId xmlns:p14="http://schemas.microsoft.com/office/powerpoint/2010/main" val="77570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(5)</a:t>
            </a:r>
          </a:p>
        </p:txBody>
      </p:sp>
      <p:sp>
        <p:nvSpPr>
          <p:cNvPr id="29" name="矩形 28"/>
          <p:cNvSpPr/>
          <p:nvPr/>
        </p:nvSpPr>
        <p:spPr>
          <a:xfrm>
            <a:off x="451877" y="2306479"/>
            <a:ext cx="10657404" cy="923330"/>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tradução de VLAN refere-se à tradução de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(o campo de comando é </a:t>
            </a:r>
            <a:r>
              <a:rPr lang="pt-BR" sz="16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tag-transform</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 OLT processa ou não processa a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do lado do usuário, conforme configurado. A tabela a seguir lista 5 modos de processamento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35" name="表格 34"/>
          <p:cNvGraphicFramePr>
            <a:graphicFrameLocks noGrp="1"/>
          </p:cNvGraphicFramePr>
          <p:nvPr>
            <p:extLst>
              <p:ext uri="{D42A27DB-BD31-4B8C-83A1-F6EECF244321}">
                <p14:modId xmlns:p14="http://schemas.microsoft.com/office/powerpoint/2010/main" val="1716894882"/>
              </p:ext>
            </p:extLst>
          </p:nvPr>
        </p:nvGraphicFramePr>
        <p:xfrm>
          <a:off x="451877" y="3201129"/>
          <a:ext cx="11306176" cy="3230880"/>
        </p:xfrm>
        <a:graphic>
          <a:graphicData uri="http://schemas.openxmlformats.org/drawingml/2006/table">
            <a:tbl>
              <a:tblPr/>
              <a:tblGrid>
                <a:gridCol w="2144674">
                  <a:extLst>
                    <a:ext uri="{9D8B030D-6E8A-4147-A177-3AD203B41FA5}">
                      <a16:colId xmlns:a16="http://schemas.microsoft.com/office/drawing/2014/main" val="20000"/>
                    </a:ext>
                  </a:extLst>
                </a:gridCol>
                <a:gridCol w="3297426">
                  <a:extLst>
                    <a:ext uri="{9D8B030D-6E8A-4147-A177-3AD203B41FA5}">
                      <a16:colId xmlns:a16="http://schemas.microsoft.com/office/drawing/2014/main" val="20001"/>
                    </a:ext>
                  </a:extLst>
                </a:gridCol>
                <a:gridCol w="5864076">
                  <a:extLst>
                    <a:ext uri="{9D8B030D-6E8A-4147-A177-3AD203B41FA5}">
                      <a16:colId xmlns:a16="http://schemas.microsoft.com/office/drawing/2014/main" val="20002"/>
                    </a:ext>
                  </a:extLst>
                </a:gridCol>
              </a:tblGrid>
              <a:tr h="0">
                <a:tc>
                  <a:txBody>
                    <a:bodyPr/>
                    <a:lstStyle/>
                    <a:p>
                      <a:pPr marL="0" algn="ctr" defTabSz="914034" rtl="0" eaLnBrk="1" fontAlgn="ctr" latinLnBrk="0" hangingPunct="1">
                        <a:lnSpc>
                          <a:spcPct val="100000"/>
                        </a:lnSpc>
                        <a:spcBef>
                          <a:spcPts val="600"/>
                        </a:spcBef>
                        <a:spcAft>
                          <a:spcPts val="600"/>
                        </a:spcAft>
                      </a:pP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Processamento de </a:t>
                      </a:r>
                      <a:r>
                        <a:rPr lang="pt-BR"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de VLAN de Pacotes do Lado do Usuário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Campo de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Comando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Correspondente</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Descrição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1553">
                <a:tc rowSpan="3">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Não processar 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dos pacotes do lado do usuário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1" i="0" dirty="0">
                          <a:latin typeface="Huawei Sans" panose="020C0503030203020204" pitchFamily="34" charset="0"/>
                          <a:ea typeface="方正兰亭黑简体" panose="02000000000000000000" pitchFamily="2" charset="-122"/>
                          <a:cs typeface="Huawei Sans" panose="020C0503030203020204" pitchFamily="34" charset="0"/>
                        </a:rPr>
                        <a:t>default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pt-BR" sz="1200" b="0" i="0" dirty="0">
                          <a:latin typeface="Huawei Sans" panose="020C0503030203020204" pitchFamily="34" charset="0"/>
                          <a:ea typeface="方正兰亭黑简体" panose="02000000000000000000" pitchFamily="2" charset="-122"/>
                          <a:cs typeface="Huawei Sans" panose="020C0503030203020204" pitchFamily="34" charset="0"/>
                        </a:rPr>
                        <a:t>Mantenha a </a:t>
                      </a:r>
                      <a:r>
                        <a:rPr lang="pt-BR" sz="1200" b="0" i="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i="0" dirty="0">
                          <a:latin typeface="Huawei Sans" panose="020C0503030203020204" pitchFamily="34" charset="0"/>
                          <a:ea typeface="方正兰亭黑简体" panose="02000000000000000000" pitchFamily="2" charset="-122"/>
                          <a:cs typeface="Huawei Sans" panose="020C0503030203020204" pitchFamily="34" charset="0"/>
                        </a:rPr>
                        <a:t> C-VLAN do lado do usuário inalterada e adicione uma </a:t>
                      </a:r>
                      <a:r>
                        <a:rPr lang="pt-BR" sz="1200" b="0" i="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b="0" i="0" dirty="0">
                          <a:latin typeface="Huawei Sans" panose="020C0503030203020204" pitchFamily="34" charset="0"/>
                          <a:ea typeface="方正兰亭黑简体" panose="02000000000000000000" pitchFamily="2" charset="-122"/>
                          <a:cs typeface="Huawei Sans" panose="020C0503030203020204" pitchFamily="34" charset="0"/>
                        </a:rPr>
                        <a:t> S-VLAN.</a:t>
                      </a:r>
                      <a:endParaRPr lang="en-US" sz="1200" b="0" i="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71553">
                <a:tc vMerge="1">
                  <a:txBody>
                    <a:bodyPr/>
                    <a:lstStyle/>
                    <a:p>
                      <a:pPr marL="0" marR="0" lvl="0" indent="0" algn="l" defTabSz="914400" rtl="0" eaLnBrk="1" fontAlgn="auto" latinLnBrk="0" hangingPunct="1">
                        <a:lnSpc>
                          <a:spcPts val="2000"/>
                        </a:lnSpc>
                        <a:spcBef>
                          <a:spcPts val="600"/>
                        </a:spcBef>
                        <a:spcAft>
                          <a:spcPts val="600"/>
                        </a:spcAft>
                        <a:buClrTx/>
                        <a:buSzTx/>
                        <a:buFontTx/>
                        <a:buNone/>
                        <a:tabLst/>
                        <a:defRPr/>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1" i="0" dirty="0">
                          <a:latin typeface="Huawei Sans" panose="020C0503030203020204" pitchFamily="34" charset="0"/>
                          <a:ea typeface="方正兰亭黑简体" panose="02000000000000000000" pitchFamily="2" charset="-122"/>
                          <a:cs typeface="Huawei Sans" panose="020C0503030203020204" pitchFamily="34" charset="0"/>
                        </a:rPr>
                        <a:t>add-double</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inner-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inner-priority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priority</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Adicione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duplas de VLAN aos pacotes do lado do usuário.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71553">
                <a:tc vMerge="1">
                  <a:txBody>
                    <a:bodyPr/>
                    <a:lstStyle/>
                    <a:p>
                      <a:pPr marL="0" marR="0" lvl="0" indent="0" algn="l" defTabSz="914400" rtl="0" eaLnBrk="1" fontAlgn="auto" latinLnBrk="0" hangingPunct="1">
                        <a:lnSpc>
                          <a:spcPts val="2000"/>
                        </a:lnSpc>
                        <a:spcBef>
                          <a:spcPts val="600"/>
                        </a:spcBef>
                        <a:spcAft>
                          <a:spcPts val="600"/>
                        </a:spcAft>
                        <a:buClrTx/>
                        <a:buSzTx/>
                        <a:buFontTx/>
                        <a:buNone/>
                        <a:tabLst/>
                        <a:defRPr/>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1" i="0" dirty="0">
                          <a:latin typeface="Huawei Sans" panose="020C0503030203020204" pitchFamily="34" charset="0"/>
                          <a:ea typeface="方正兰亭黑简体" panose="02000000000000000000" pitchFamily="2" charset="-122"/>
                          <a:cs typeface="Huawei Sans" panose="020C0503030203020204" pitchFamily="34" charset="0"/>
                        </a:rPr>
                        <a:t>transparent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Mantenha as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de VLAN inalteradas. Use diretamente 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C-VLAN do lado do usuário como uma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S-VLAN para transmissão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71553">
                <a:tc rowSpan="2">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Processamento das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tags</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VLAN dos pacotes do lado do usuário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1" i="0" dirty="0">
                          <a:latin typeface="Huawei Sans" panose="020C0503030203020204" pitchFamily="34" charset="0"/>
                          <a:ea typeface="方正兰亭黑简体" panose="02000000000000000000" pitchFamily="2" charset="-122"/>
                          <a:cs typeface="Huawei Sans" panose="020C0503030203020204" pitchFamily="34" charset="0"/>
                        </a:rPr>
                        <a:t>translate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Traduza 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C-VLAN do lado do usuário em uma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S-VLAN.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71553">
                <a:tc vMerge="1">
                  <a:txBody>
                    <a:bodyPr/>
                    <a:lstStyle/>
                    <a:p>
                      <a:pPr marL="0" marR="0" lvl="0" indent="0" algn="l" defTabSz="914400" rtl="0" eaLnBrk="1" fontAlgn="auto" latinLnBrk="0" hangingPunct="1">
                        <a:lnSpc>
                          <a:spcPts val="2000"/>
                        </a:lnSpc>
                        <a:spcBef>
                          <a:spcPts val="600"/>
                        </a:spcBef>
                        <a:spcAft>
                          <a:spcPts val="600"/>
                        </a:spcAft>
                        <a:buClrTx/>
                        <a:buSzTx/>
                        <a:buFontTx/>
                        <a:buNone/>
                        <a:tabLst/>
                        <a:defRPr/>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200" b="1" i="0" dirty="0">
                          <a:latin typeface="Huawei Sans" panose="020C0503030203020204" pitchFamily="34" charset="0"/>
                          <a:ea typeface="方正兰亭黑简体" panose="02000000000000000000" pitchFamily="2" charset="-122"/>
                          <a:cs typeface="Huawei Sans" panose="020C0503030203020204" pitchFamily="34" charset="0"/>
                        </a:rPr>
                        <a:t>translate-and-add</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inner-</a:t>
                      </a:r>
                      <a:r>
                        <a:rPr lang="en-US" sz="1200" b="0" i="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r>
                        <a:rPr lang="en-US" sz="1200" b="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 inner-priority </a:t>
                      </a:r>
                      <a:r>
                        <a:rPr lang="en-US" sz="1200" b="0" i="1" dirty="0">
                          <a:latin typeface="Huawei Sans" panose="020C0503030203020204" pitchFamily="34" charset="0"/>
                          <a:ea typeface="方正兰亭黑简体" panose="02000000000000000000" pitchFamily="2" charset="-122"/>
                          <a:cs typeface="Huawei Sans" panose="020C0503030203020204" pitchFamily="34" charset="0"/>
                        </a:rPr>
                        <a:t>priority</a:t>
                      </a:r>
                      <a:r>
                        <a:rPr lang="en-US" sz="1200" b="0" i="0" dirty="0">
                          <a:latin typeface="Huawei Sans" panose="020C0503030203020204" pitchFamily="34" charset="0"/>
                          <a:ea typeface="方正兰亭黑简体" panose="02000000000000000000" pitchFamily="2" charset="-122"/>
                          <a:cs typeface="Huawei Sans" panose="020C0503030203020204" pitchFamily="34" charset="0"/>
                        </a:rPr>
                        <a:t>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pt-BR" sz="1200" dirty="0">
                          <a:latin typeface="Huawei Sans" panose="020C0503030203020204" pitchFamily="34" charset="0"/>
                          <a:ea typeface="方正兰亭黑简体" panose="02000000000000000000" pitchFamily="2" charset="-122"/>
                          <a:cs typeface="Huawei Sans" panose="020C0503030203020204" pitchFamily="34" charset="0"/>
                        </a:rPr>
                        <a:t>Traduza uma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de VLAN e adicione uma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de VLAN.</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圆角矩形 3">
            <a:extLst>
              <a:ext uri="{FF2B5EF4-FFF2-40B4-BE49-F238E27FC236}">
                <a16:creationId xmlns:a16="http://schemas.microsoft.com/office/drawing/2014/main" id="{B10E9D5C-7246-4025-16FF-4B08802EA113}"/>
              </a:ext>
            </a:extLst>
          </p:cNvPr>
          <p:cNvSpPr/>
          <p:nvPr/>
        </p:nvSpPr>
        <p:spPr>
          <a:xfrm>
            <a:off x="818287" y="1238753"/>
            <a:ext cx="1296144"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4" name="圆角矩形 4">
            <a:extLst>
              <a:ext uri="{FF2B5EF4-FFF2-40B4-BE49-F238E27FC236}">
                <a16:creationId xmlns:a16="http://schemas.microsoft.com/office/drawing/2014/main" id="{055E873F-69B0-3B44-F57A-E4A99ACBFA77}"/>
              </a:ext>
            </a:extLst>
          </p:cNvPr>
          <p:cNvSpPr/>
          <p:nvPr/>
        </p:nvSpPr>
        <p:spPr>
          <a:xfrm>
            <a:off x="2963074" y="1238753"/>
            <a:ext cx="1512000"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5" name="圆角矩形 5">
            <a:extLst>
              <a:ext uri="{FF2B5EF4-FFF2-40B4-BE49-F238E27FC236}">
                <a16:creationId xmlns:a16="http://schemas.microsoft.com/office/drawing/2014/main" id="{A5076D5D-3E0E-4693-333C-1191518F98DF}"/>
              </a:ext>
            </a:extLst>
          </p:cNvPr>
          <p:cNvSpPr/>
          <p:nvPr/>
        </p:nvSpPr>
        <p:spPr>
          <a:xfrm>
            <a:off x="5306471" y="1238753"/>
            <a:ext cx="1296144" cy="971609"/>
          </a:xfrm>
          <a:prstGeom prst="roundRect">
            <a:avLst>
              <a:gd name="adj" fmla="val 4298"/>
            </a:avLst>
          </a:prstGeom>
          <a:solidFill>
            <a:srgbClr val="D9D9D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圆角矩形 6">
            <a:extLst>
              <a:ext uri="{FF2B5EF4-FFF2-40B4-BE49-F238E27FC236}">
                <a16:creationId xmlns:a16="http://schemas.microsoft.com/office/drawing/2014/main" id="{09364D74-8AC4-F51C-8362-0C4C4D362736}"/>
              </a:ext>
            </a:extLst>
          </p:cNvPr>
          <p:cNvSpPr/>
          <p:nvPr/>
        </p:nvSpPr>
        <p:spPr>
          <a:xfrm>
            <a:off x="7550563" y="1238753"/>
            <a:ext cx="1296144" cy="971609"/>
          </a:xfrm>
          <a:prstGeom prst="roundRect">
            <a:avLst>
              <a:gd name="adj" fmla="val 4298"/>
            </a:avLst>
          </a:prstGeom>
          <a:solidFill>
            <a:srgbClr val="33C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7" name="圆角矩形 7">
            <a:extLst>
              <a:ext uri="{FF2B5EF4-FFF2-40B4-BE49-F238E27FC236}">
                <a16:creationId xmlns:a16="http://schemas.microsoft.com/office/drawing/2014/main" id="{BED093AA-B803-5E73-247C-B134EC763480}"/>
              </a:ext>
            </a:extLst>
          </p:cNvPr>
          <p:cNvSpPr/>
          <p:nvPr/>
        </p:nvSpPr>
        <p:spPr>
          <a:xfrm>
            <a:off x="9794656"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8" name="直接箭头连接符 8">
            <a:extLst>
              <a:ext uri="{FF2B5EF4-FFF2-40B4-BE49-F238E27FC236}">
                <a16:creationId xmlns:a16="http://schemas.microsoft.com/office/drawing/2014/main" id="{91993069-5C0C-CCB2-1CC0-51B7369D32C5}"/>
              </a:ext>
            </a:extLst>
          </p:cNvPr>
          <p:cNvCxnSpPr>
            <a:cxnSpLocks/>
            <a:stCxn id="3" idx="3"/>
            <a:endCxn id="4"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9" name="直接箭头连接符 9">
            <a:extLst>
              <a:ext uri="{FF2B5EF4-FFF2-40B4-BE49-F238E27FC236}">
                <a16:creationId xmlns:a16="http://schemas.microsoft.com/office/drawing/2014/main" id="{7F8F4FA9-1FA3-5FE7-17D0-188DFF7A9417}"/>
              </a:ext>
            </a:extLst>
          </p:cNvPr>
          <p:cNvCxnSpPr>
            <a:cxnSpLocks/>
            <a:stCxn id="4" idx="3"/>
            <a:endCxn id="5"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 name="直接箭头连接符 10">
            <a:extLst>
              <a:ext uri="{FF2B5EF4-FFF2-40B4-BE49-F238E27FC236}">
                <a16:creationId xmlns:a16="http://schemas.microsoft.com/office/drawing/2014/main" id="{C97C7ED4-A786-A6AC-2CF4-DCEEB51272A6}"/>
              </a:ext>
            </a:extLst>
          </p:cNvPr>
          <p:cNvCxnSpPr>
            <a:cxnSpLocks/>
            <a:stCxn id="5" idx="3"/>
            <a:endCxn id="6"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1" name="直接箭头连接符 11">
            <a:extLst>
              <a:ext uri="{FF2B5EF4-FFF2-40B4-BE49-F238E27FC236}">
                <a16:creationId xmlns:a16="http://schemas.microsoft.com/office/drawing/2014/main" id="{D528D2C7-2B51-BCA0-79D7-88D47077C33B}"/>
              </a:ext>
            </a:extLst>
          </p:cNvPr>
          <p:cNvCxnSpPr>
            <a:cxnSpLocks/>
            <a:stCxn id="6" idx="3"/>
            <a:endCxn id="7"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2" name="Oval 4">
            <a:extLst>
              <a:ext uri="{FF2B5EF4-FFF2-40B4-BE49-F238E27FC236}">
                <a16:creationId xmlns:a16="http://schemas.microsoft.com/office/drawing/2014/main" id="{9E23AC54-F8BF-89B4-724F-39A7C117C84E}"/>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13" name="Oval 4">
            <a:extLst>
              <a:ext uri="{FF2B5EF4-FFF2-40B4-BE49-F238E27FC236}">
                <a16:creationId xmlns:a16="http://schemas.microsoft.com/office/drawing/2014/main" id="{72ACE41C-414F-9910-0EF2-DD41D3278F60}"/>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14" name="Oval 4">
            <a:extLst>
              <a:ext uri="{FF2B5EF4-FFF2-40B4-BE49-F238E27FC236}">
                <a16:creationId xmlns:a16="http://schemas.microsoft.com/office/drawing/2014/main" id="{4D1C1330-F0CA-D7FA-DF76-31E36AF9F45D}"/>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15" name="Oval 4">
            <a:extLst>
              <a:ext uri="{FF2B5EF4-FFF2-40B4-BE49-F238E27FC236}">
                <a16:creationId xmlns:a16="http://schemas.microsoft.com/office/drawing/2014/main" id="{C672BD30-B0FA-8E46-B753-B7307C72629A}"/>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16" name="Oval 4">
            <a:extLst>
              <a:ext uri="{FF2B5EF4-FFF2-40B4-BE49-F238E27FC236}">
                <a16:creationId xmlns:a16="http://schemas.microsoft.com/office/drawing/2014/main" id="{E57E35E3-8481-FD04-5CFE-A5CBE55B5665}"/>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Tree>
    <p:extLst>
      <p:ext uri="{BB962C8B-B14F-4D97-AF65-F5344CB8AC3E}">
        <p14:creationId xmlns:p14="http://schemas.microsoft.com/office/powerpoint/2010/main" val="2531011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(6)</a:t>
            </a:r>
          </a:p>
        </p:txBody>
      </p:sp>
      <p:sp>
        <p:nvSpPr>
          <p:cNvPr id="13" name="矩形 12"/>
          <p:cNvSpPr/>
          <p:nvPr/>
        </p:nvSpPr>
        <p:spPr>
          <a:xfrm>
            <a:off x="468317" y="2106045"/>
            <a:ext cx="4325962" cy="507831"/>
          </a:xfrm>
          <a:prstGeom prst="rect">
            <a:avLst/>
          </a:prstGeom>
        </p:spPr>
        <p:txBody>
          <a:bodyPr wrap="square">
            <a:noAutofit/>
          </a:bodyPr>
          <a:lstStyle/>
          <a:p>
            <a:pPr marL="285750" indent="-285750" fontAlgn="ctr">
              <a:lnSpc>
                <a:spcPct val="15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Modos de conversão de VLAN </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95" name="圆角矩形 3">
            <a:extLst>
              <a:ext uri="{FF2B5EF4-FFF2-40B4-BE49-F238E27FC236}">
                <a16:creationId xmlns:a16="http://schemas.microsoft.com/office/drawing/2014/main" id="{787D8B57-5B9C-2DE7-FC7E-8CE7252599C8}"/>
              </a:ext>
            </a:extLst>
          </p:cNvPr>
          <p:cNvSpPr/>
          <p:nvPr/>
        </p:nvSpPr>
        <p:spPr>
          <a:xfrm>
            <a:off x="818287" y="1238753"/>
            <a:ext cx="1296144"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96" name="圆角矩形 4">
            <a:extLst>
              <a:ext uri="{FF2B5EF4-FFF2-40B4-BE49-F238E27FC236}">
                <a16:creationId xmlns:a16="http://schemas.microsoft.com/office/drawing/2014/main" id="{339BA673-CBD0-5D69-AE54-2604EA020856}"/>
              </a:ext>
            </a:extLst>
          </p:cNvPr>
          <p:cNvSpPr/>
          <p:nvPr/>
        </p:nvSpPr>
        <p:spPr>
          <a:xfrm>
            <a:off x="2963074" y="1238753"/>
            <a:ext cx="1512000"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97" name="圆角矩形 5">
            <a:extLst>
              <a:ext uri="{FF2B5EF4-FFF2-40B4-BE49-F238E27FC236}">
                <a16:creationId xmlns:a16="http://schemas.microsoft.com/office/drawing/2014/main" id="{217E2AC9-60F0-D340-65F8-146C701AD732}"/>
              </a:ext>
            </a:extLst>
          </p:cNvPr>
          <p:cNvSpPr/>
          <p:nvPr/>
        </p:nvSpPr>
        <p:spPr>
          <a:xfrm>
            <a:off x="5306471" y="1238753"/>
            <a:ext cx="1296144" cy="971609"/>
          </a:xfrm>
          <a:prstGeom prst="roundRect">
            <a:avLst>
              <a:gd name="adj" fmla="val 4298"/>
            </a:avLst>
          </a:prstGeom>
          <a:solidFill>
            <a:srgbClr val="D9D9D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圆角矩形 6">
            <a:extLst>
              <a:ext uri="{FF2B5EF4-FFF2-40B4-BE49-F238E27FC236}">
                <a16:creationId xmlns:a16="http://schemas.microsoft.com/office/drawing/2014/main" id="{DF4AD342-9CB2-4B07-0685-B5E3DCA5338A}"/>
              </a:ext>
            </a:extLst>
          </p:cNvPr>
          <p:cNvSpPr/>
          <p:nvPr/>
        </p:nvSpPr>
        <p:spPr>
          <a:xfrm>
            <a:off x="7550563" y="1238753"/>
            <a:ext cx="1296144" cy="971609"/>
          </a:xfrm>
          <a:prstGeom prst="roundRect">
            <a:avLst>
              <a:gd name="adj" fmla="val 4298"/>
            </a:avLst>
          </a:prstGeom>
          <a:solidFill>
            <a:srgbClr val="33C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99" name="圆角矩形 7">
            <a:extLst>
              <a:ext uri="{FF2B5EF4-FFF2-40B4-BE49-F238E27FC236}">
                <a16:creationId xmlns:a16="http://schemas.microsoft.com/office/drawing/2014/main" id="{7C0F94C8-7C3C-E02C-AA84-6FE25479AAC8}"/>
              </a:ext>
            </a:extLst>
          </p:cNvPr>
          <p:cNvSpPr/>
          <p:nvPr/>
        </p:nvSpPr>
        <p:spPr>
          <a:xfrm>
            <a:off x="9794656" y="1238753"/>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100" name="直接箭头连接符 8">
            <a:extLst>
              <a:ext uri="{FF2B5EF4-FFF2-40B4-BE49-F238E27FC236}">
                <a16:creationId xmlns:a16="http://schemas.microsoft.com/office/drawing/2014/main" id="{18C6C94A-429F-BB7E-C56D-CE9991691A88}"/>
              </a:ext>
            </a:extLst>
          </p:cNvPr>
          <p:cNvCxnSpPr>
            <a:cxnSpLocks/>
            <a:stCxn id="95" idx="3"/>
            <a:endCxn id="96"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1" name="直接箭头连接符 9">
            <a:extLst>
              <a:ext uri="{FF2B5EF4-FFF2-40B4-BE49-F238E27FC236}">
                <a16:creationId xmlns:a16="http://schemas.microsoft.com/office/drawing/2014/main" id="{DFB778F9-44CE-262D-F099-4F7B2D4163D0}"/>
              </a:ext>
            </a:extLst>
          </p:cNvPr>
          <p:cNvCxnSpPr>
            <a:cxnSpLocks/>
            <a:stCxn id="96" idx="3"/>
            <a:endCxn id="97"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2" name="直接箭头连接符 10">
            <a:extLst>
              <a:ext uri="{FF2B5EF4-FFF2-40B4-BE49-F238E27FC236}">
                <a16:creationId xmlns:a16="http://schemas.microsoft.com/office/drawing/2014/main" id="{117361C6-B373-3CAD-B183-BB513040AF12}"/>
              </a:ext>
            </a:extLst>
          </p:cNvPr>
          <p:cNvCxnSpPr>
            <a:cxnSpLocks/>
            <a:stCxn id="97" idx="3"/>
            <a:endCxn id="98"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3" name="直接箭头连接符 11">
            <a:extLst>
              <a:ext uri="{FF2B5EF4-FFF2-40B4-BE49-F238E27FC236}">
                <a16:creationId xmlns:a16="http://schemas.microsoft.com/office/drawing/2014/main" id="{487D708E-2BB3-4810-D0F8-9A055232C33A}"/>
              </a:ext>
            </a:extLst>
          </p:cNvPr>
          <p:cNvCxnSpPr>
            <a:cxnSpLocks/>
            <a:stCxn id="98" idx="3"/>
            <a:endCxn id="99"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04" name="Oval 4">
            <a:extLst>
              <a:ext uri="{FF2B5EF4-FFF2-40B4-BE49-F238E27FC236}">
                <a16:creationId xmlns:a16="http://schemas.microsoft.com/office/drawing/2014/main" id="{9AC63579-44A4-E21E-269F-56DF988BB035}"/>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105" name="Oval 4">
            <a:extLst>
              <a:ext uri="{FF2B5EF4-FFF2-40B4-BE49-F238E27FC236}">
                <a16:creationId xmlns:a16="http://schemas.microsoft.com/office/drawing/2014/main" id="{EBA6BE95-9CCC-A388-A11A-E55664B15FDF}"/>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106" name="Oval 4">
            <a:extLst>
              <a:ext uri="{FF2B5EF4-FFF2-40B4-BE49-F238E27FC236}">
                <a16:creationId xmlns:a16="http://schemas.microsoft.com/office/drawing/2014/main" id="{4C756934-E9E6-D1F7-DCEC-D780BCB15A04}"/>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107" name="Oval 4">
            <a:extLst>
              <a:ext uri="{FF2B5EF4-FFF2-40B4-BE49-F238E27FC236}">
                <a16:creationId xmlns:a16="http://schemas.microsoft.com/office/drawing/2014/main" id="{F4831C34-CEA4-AF0A-0D5F-F6522465CB3A}"/>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108" name="Oval 4">
            <a:extLst>
              <a:ext uri="{FF2B5EF4-FFF2-40B4-BE49-F238E27FC236}">
                <a16:creationId xmlns:a16="http://schemas.microsoft.com/office/drawing/2014/main" id="{AB8D99C3-BF19-5A05-822B-EB20376FFF8D}"/>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pic>
        <p:nvPicPr>
          <p:cNvPr id="109" name="图片 18">
            <a:extLst>
              <a:ext uri="{FF2B5EF4-FFF2-40B4-BE49-F238E27FC236}">
                <a16:creationId xmlns:a16="http://schemas.microsoft.com/office/drawing/2014/main" id="{339081F2-FB74-06B0-7AD2-183E2E60F8C0}"/>
              </a:ext>
            </a:extLst>
          </p:cNvPr>
          <p:cNvPicPr>
            <a:picLocks noChangeAspect="1"/>
          </p:cNvPicPr>
          <p:nvPr/>
        </p:nvPicPr>
        <p:blipFill>
          <a:blip r:embed="rId3" cstate="print"/>
          <a:stretch>
            <a:fillRect/>
          </a:stretch>
        </p:blipFill>
        <p:spPr>
          <a:xfrm>
            <a:off x="8554158" y="2591566"/>
            <a:ext cx="374265" cy="551001"/>
          </a:xfrm>
          <a:prstGeom prst="rect">
            <a:avLst/>
          </a:prstGeom>
        </p:spPr>
      </p:pic>
      <p:pic>
        <p:nvPicPr>
          <p:cNvPr id="110" name="图片 19">
            <a:extLst>
              <a:ext uri="{FF2B5EF4-FFF2-40B4-BE49-F238E27FC236}">
                <a16:creationId xmlns:a16="http://schemas.microsoft.com/office/drawing/2014/main" id="{D2BE8802-E7DA-84FC-7A09-1A02D00E3AEA}"/>
              </a:ext>
            </a:extLst>
          </p:cNvPr>
          <p:cNvPicPr>
            <a:picLocks noChangeAspect="1"/>
          </p:cNvPicPr>
          <p:nvPr/>
        </p:nvPicPr>
        <p:blipFill>
          <a:blip r:embed="rId4" cstate="print"/>
          <a:stretch>
            <a:fillRect/>
          </a:stretch>
        </p:blipFill>
        <p:spPr>
          <a:xfrm>
            <a:off x="6666389" y="2518491"/>
            <a:ext cx="307673" cy="297585"/>
          </a:xfrm>
          <a:prstGeom prst="rect">
            <a:avLst/>
          </a:prstGeom>
        </p:spPr>
      </p:pic>
      <p:pic>
        <p:nvPicPr>
          <p:cNvPr id="111" name="图片 20">
            <a:extLst>
              <a:ext uri="{FF2B5EF4-FFF2-40B4-BE49-F238E27FC236}">
                <a16:creationId xmlns:a16="http://schemas.microsoft.com/office/drawing/2014/main" id="{6DA1C64F-F67C-2912-2D1A-B0A5EA51A9C3}"/>
              </a:ext>
            </a:extLst>
          </p:cNvPr>
          <p:cNvPicPr>
            <a:picLocks noChangeAspect="1"/>
          </p:cNvPicPr>
          <p:nvPr/>
        </p:nvPicPr>
        <p:blipFill>
          <a:blip r:embed="rId5" cstate="print"/>
          <a:stretch>
            <a:fillRect/>
          </a:stretch>
        </p:blipFill>
        <p:spPr>
          <a:xfrm flipV="1">
            <a:off x="3945646" y="2618283"/>
            <a:ext cx="598328" cy="98001"/>
          </a:xfrm>
          <a:prstGeom prst="rect">
            <a:avLst/>
          </a:prstGeom>
        </p:spPr>
      </p:pic>
      <p:sp>
        <p:nvSpPr>
          <p:cNvPr id="112" name="TextBox 16">
            <a:extLst>
              <a:ext uri="{FF2B5EF4-FFF2-40B4-BE49-F238E27FC236}">
                <a16:creationId xmlns:a16="http://schemas.microsoft.com/office/drawing/2014/main" id="{AB70544D-63D8-BEA3-6E4F-35001CFCE546}"/>
              </a:ext>
            </a:extLst>
          </p:cNvPr>
          <p:cNvSpPr txBox="1"/>
          <p:nvPr/>
        </p:nvSpPr>
        <p:spPr>
          <a:xfrm>
            <a:off x="4083520" y="2726148"/>
            <a:ext cx="322581" cy="311596"/>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ONT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3" name="TextBox 16">
            <a:extLst>
              <a:ext uri="{FF2B5EF4-FFF2-40B4-BE49-F238E27FC236}">
                <a16:creationId xmlns:a16="http://schemas.microsoft.com/office/drawing/2014/main" id="{84D6EC9D-1AFF-FCAD-B956-A3773F362569}"/>
              </a:ext>
            </a:extLst>
          </p:cNvPr>
          <p:cNvSpPr txBox="1"/>
          <p:nvPr/>
        </p:nvSpPr>
        <p:spPr>
          <a:xfrm>
            <a:off x="6658935" y="2726148"/>
            <a:ext cx="322581" cy="311596"/>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SPL</a:t>
            </a:r>
          </a:p>
        </p:txBody>
      </p:sp>
      <p:sp>
        <p:nvSpPr>
          <p:cNvPr id="114" name="TextBox 16">
            <a:extLst>
              <a:ext uri="{FF2B5EF4-FFF2-40B4-BE49-F238E27FC236}">
                <a16:creationId xmlns:a16="http://schemas.microsoft.com/office/drawing/2014/main" id="{D25E045E-8C44-FDD2-F856-F8077EF939E4}"/>
              </a:ext>
            </a:extLst>
          </p:cNvPr>
          <p:cNvSpPr txBox="1"/>
          <p:nvPr/>
        </p:nvSpPr>
        <p:spPr>
          <a:xfrm>
            <a:off x="8585352" y="2322521"/>
            <a:ext cx="322581" cy="311596"/>
          </a:xfrm>
          <a:prstGeom prst="rect">
            <a:avLst/>
          </a:prstGeom>
          <a:noFill/>
        </p:spPr>
        <p:txBody>
          <a:bodyPr wrap="none" lIns="91434" tIns="45717" rIns="91434" bIns="45717" rtlCol="0">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15" name="直接连接符 24">
            <a:extLst>
              <a:ext uri="{FF2B5EF4-FFF2-40B4-BE49-F238E27FC236}">
                <a16:creationId xmlns:a16="http://schemas.microsoft.com/office/drawing/2014/main" id="{0E92E7A3-E031-73EB-4DC7-856956AA8B90}"/>
              </a:ext>
            </a:extLst>
          </p:cNvPr>
          <p:cNvCxnSpPr/>
          <p:nvPr/>
        </p:nvCxnSpPr>
        <p:spPr bwMode="auto">
          <a:xfrm flipV="1">
            <a:off x="8928423" y="2667283"/>
            <a:ext cx="1379053"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6" name="直接连接符 25">
            <a:extLst>
              <a:ext uri="{FF2B5EF4-FFF2-40B4-BE49-F238E27FC236}">
                <a16:creationId xmlns:a16="http://schemas.microsoft.com/office/drawing/2014/main" id="{709BB2F0-ADDE-E9FB-729A-DAEBAD4034EC}"/>
              </a:ext>
            </a:extLst>
          </p:cNvPr>
          <p:cNvCxnSpPr>
            <a:endCxn id="110" idx="3"/>
          </p:cNvCxnSpPr>
          <p:nvPr/>
        </p:nvCxnSpPr>
        <p:spPr bwMode="auto">
          <a:xfrm flipH="1">
            <a:off x="6974062" y="2667284"/>
            <a:ext cx="1580096" cy="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17" name="直接连接符 26">
            <a:extLst>
              <a:ext uri="{FF2B5EF4-FFF2-40B4-BE49-F238E27FC236}">
                <a16:creationId xmlns:a16="http://schemas.microsoft.com/office/drawing/2014/main" id="{3111469C-2D71-FFEE-0765-05913C9AC24C}"/>
              </a:ext>
            </a:extLst>
          </p:cNvPr>
          <p:cNvCxnSpPr>
            <a:stCxn id="110" idx="1"/>
            <a:endCxn id="111" idx="3"/>
          </p:cNvCxnSpPr>
          <p:nvPr/>
        </p:nvCxnSpPr>
        <p:spPr bwMode="auto">
          <a:xfrm flipH="1" flipV="1">
            <a:off x="4543974" y="2667283"/>
            <a:ext cx="2122415" cy="1"/>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18" name="直接连接符 27">
            <a:extLst>
              <a:ext uri="{FF2B5EF4-FFF2-40B4-BE49-F238E27FC236}">
                <a16:creationId xmlns:a16="http://schemas.microsoft.com/office/drawing/2014/main" id="{F50E17B3-1743-AE61-0246-5CA340AA90CF}"/>
              </a:ext>
            </a:extLst>
          </p:cNvPr>
          <p:cNvCxnSpPr>
            <a:stCxn id="111" idx="1"/>
          </p:cNvCxnSpPr>
          <p:nvPr/>
        </p:nvCxnSpPr>
        <p:spPr bwMode="auto">
          <a:xfrm flipH="1">
            <a:off x="3224460" y="2667283"/>
            <a:ext cx="72118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9" name="直接连接符 28">
            <a:extLst>
              <a:ext uri="{FF2B5EF4-FFF2-40B4-BE49-F238E27FC236}">
                <a16:creationId xmlns:a16="http://schemas.microsoft.com/office/drawing/2014/main" id="{81444F36-67DC-15D9-86DB-210F28919E82}"/>
              </a:ext>
            </a:extLst>
          </p:cNvPr>
          <p:cNvCxnSpPr>
            <a:stCxn id="110" idx="1"/>
          </p:cNvCxnSpPr>
          <p:nvPr/>
        </p:nvCxnSpPr>
        <p:spPr bwMode="auto">
          <a:xfrm flipH="1" flipV="1">
            <a:off x="6357914" y="2459920"/>
            <a:ext cx="308475" cy="207364"/>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20" name="直接连接符 29">
            <a:extLst>
              <a:ext uri="{FF2B5EF4-FFF2-40B4-BE49-F238E27FC236}">
                <a16:creationId xmlns:a16="http://schemas.microsoft.com/office/drawing/2014/main" id="{F244B6EA-EF94-9B5A-2A87-1E7B45F576B4}"/>
              </a:ext>
            </a:extLst>
          </p:cNvPr>
          <p:cNvCxnSpPr>
            <a:stCxn id="110" idx="1"/>
          </p:cNvCxnSpPr>
          <p:nvPr/>
        </p:nvCxnSpPr>
        <p:spPr bwMode="auto">
          <a:xfrm flipH="1">
            <a:off x="6357914" y="2667284"/>
            <a:ext cx="308475" cy="228724"/>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121" name="矩形 30">
            <a:extLst>
              <a:ext uri="{FF2B5EF4-FFF2-40B4-BE49-F238E27FC236}">
                <a16:creationId xmlns:a16="http://schemas.microsoft.com/office/drawing/2014/main" id="{3B439774-0688-D537-00EA-4A12FCBE369B}"/>
              </a:ext>
            </a:extLst>
          </p:cNvPr>
          <p:cNvSpPr/>
          <p:nvPr/>
        </p:nvSpPr>
        <p:spPr>
          <a:xfrm>
            <a:off x="3261569" y="3238024"/>
            <a:ext cx="1872209" cy="2850322"/>
          </a:xfrm>
          <a:prstGeom prst="rect">
            <a:avLst/>
          </a:prstGeom>
          <a:ln w="19050">
            <a:solidFill>
              <a:schemeClr val="tx1"/>
            </a:solidFill>
          </a:ln>
        </p:spPr>
        <p:txBody>
          <a:bodyPr wrap="non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122" name="矩形 31">
            <a:extLst>
              <a:ext uri="{FF2B5EF4-FFF2-40B4-BE49-F238E27FC236}">
                <a16:creationId xmlns:a16="http://schemas.microsoft.com/office/drawing/2014/main" id="{32416184-3AE2-13AD-16DB-74A7EC86BEB3}"/>
              </a:ext>
            </a:extLst>
          </p:cNvPr>
          <p:cNvSpPr/>
          <p:nvPr/>
        </p:nvSpPr>
        <p:spPr>
          <a:xfrm>
            <a:off x="6108026" y="3238024"/>
            <a:ext cx="4199450" cy="2850322"/>
          </a:xfrm>
          <a:prstGeom prst="rect">
            <a:avLst/>
          </a:prstGeom>
          <a:ln w="19050">
            <a:solidFill>
              <a:schemeClr val="tx1"/>
            </a:solidFill>
          </a:ln>
        </p:spPr>
        <p:txBody>
          <a:bodyPr wrap="square" rtlCol="0" anchor="ctr">
            <a:no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123" name="矩形 32">
            <a:extLst>
              <a:ext uri="{FF2B5EF4-FFF2-40B4-BE49-F238E27FC236}">
                <a16:creationId xmlns:a16="http://schemas.microsoft.com/office/drawing/2014/main" id="{8C992645-93B1-4391-39EA-66A6C05C2033}"/>
              </a:ext>
            </a:extLst>
          </p:cNvPr>
          <p:cNvSpPr/>
          <p:nvPr/>
        </p:nvSpPr>
        <p:spPr>
          <a:xfrm>
            <a:off x="6357913" y="3243608"/>
            <a:ext cx="1296000"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Fluxo</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serviço</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33">
            <a:extLst>
              <a:ext uri="{FF2B5EF4-FFF2-40B4-BE49-F238E27FC236}">
                <a16:creationId xmlns:a16="http://schemas.microsoft.com/office/drawing/2014/main" id="{7972666E-64B4-42EF-1DD7-F0A0C67D7D41}"/>
              </a:ext>
            </a:extLst>
          </p:cNvPr>
          <p:cNvSpPr/>
          <p:nvPr/>
        </p:nvSpPr>
        <p:spPr>
          <a:xfrm>
            <a:off x="8043623" y="3243608"/>
            <a:ext cx="1186891" cy="276999"/>
          </a:xfrm>
          <a:prstGeom prst="rect">
            <a:avLst/>
          </a:prstGeom>
        </p:spPr>
        <p:txBody>
          <a:bodyPr wrap="square">
            <a:noAutofit/>
          </a:bodyPr>
          <a:lstStyle/>
          <a:p>
            <a:pPr algn="ctr" fontAlgn="ctr"/>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translation</a:t>
            </a:r>
          </a:p>
        </p:txBody>
      </p:sp>
      <p:grpSp>
        <p:nvGrpSpPr>
          <p:cNvPr id="125" name="组合 34">
            <a:extLst>
              <a:ext uri="{FF2B5EF4-FFF2-40B4-BE49-F238E27FC236}">
                <a16:creationId xmlns:a16="http://schemas.microsoft.com/office/drawing/2014/main" id="{B30FD966-6E1F-7218-CE00-776B152A5B07}"/>
              </a:ext>
            </a:extLst>
          </p:cNvPr>
          <p:cNvGrpSpPr/>
          <p:nvPr/>
        </p:nvGrpSpPr>
        <p:grpSpPr>
          <a:xfrm>
            <a:off x="2885079" y="3493130"/>
            <a:ext cx="7774984" cy="434554"/>
            <a:chOff x="2461972" y="3933056"/>
            <a:chExt cx="7774984" cy="434554"/>
          </a:xfrm>
        </p:grpSpPr>
        <p:grpSp>
          <p:nvGrpSpPr>
            <p:cNvPr id="126" name="组合 35">
              <a:extLst>
                <a:ext uri="{FF2B5EF4-FFF2-40B4-BE49-F238E27FC236}">
                  <a16:creationId xmlns:a16="http://schemas.microsoft.com/office/drawing/2014/main" id="{86BCE864-0A2D-FD2B-E94C-6D3E502394D9}"/>
                </a:ext>
              </a:extLst>
            </p:cNvPr>
            <p:cNvGrpSpPr/>
            <p:nvPr/>
          </p:nvGrpSpPr>
          <p:grpSpPr>
            <a:xfrm>
              <a:off x="3165139" y="3933056"/>
              <a:ext cx="6346247" cy="434554"/>
              <a:chOff x="2838881" y="3936277"/>
              <a:chExt cx="6346247" cy="434554"/>
            </a:xfrm>
          </p:grpSpPr>
          <p:sp>
            <p:nvSpPr>
              <p:cNvPr id="130" name="矩形 39">
                <a:extLst>
                  <a:ext uri="{FF2B5EF4-FFF2-40B4-BE49-F238E27FC236}">
                    <a16:creationId xmlns:a16="http://schemas.microsoft.com/office/drawing/2014/main" id="{AC37495E-9EC1-4AD8-EF09-CCF4A9AA2D26}"/>
                  </a:ext>
                </a:extLst>
              </p:cNvPr>
              <p:cNvSpPr/>
              <p:nvPr/>
            </p:nvSpPr>
            <p:spPr>
              <a:xfrm>
                <a:off x="2838881" y="4004370"/>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101</a:t>
                </a:r>
              </a:p>
            </p:txBody>
          </p:sp>
          <p:grpSp>
            <p:nvGrpSpPr>
              <p:cNvPr id="131" name="组合 40">
                <a:extLst>
                  <a:ext uri="{FF2B5EF4-FFF2-40B4-BE49-F238E27FC236}">
                    <a16:creationId xmlns:a16="http://schemas.microsoft.com/office/drawing/2014/main" id="{D3209C18-FC07-3B25-F8D3-FF0A2BDCA5A9}"/>
                  </a:ext>
                </a:extLst>
              </p:cNvPr>
              <p:cNvGrpSpPr/>
              <p:nvPr/>
            </p:nvGrpSpPr>
            <p:grpSpPr>
              <a:xfrm>
                <a:off x="5585128" y="3936277"/>
                <a:ext cx="3600000" cy="434554"/>
                <a:chOff x="5585130" y="3936277"/>
                <a:chExt cx="3600000" cy="434554"/>
              </a:xfrm>
            </p:grpSpPr>
            <p:sp>
              <p:nvSpPr>
                <p:cNvPr id="132" name="矩形 41">
                  <a:extLst>
                    <a:ext uri="{FF2B5EF4-FFF2-40B4-BE49-F238E27FC236}">
                      <a16:creationId xmlns:a16="http://schemas.microsoft.com/office/drawing/2014/main" id="{FD26971F-BD40-E29D-E597-BB4220CDB515}"/>
                    </a:ext>
                  </a:extLst>
                </p:cNvPr>
                <p:cNvSpPr/>
                <p:nvPr/>
              </p:nvSpPr>
              <p:spPr>
                <a:xfrm>
                  <a:off x="5585130" y="3936277"/>
                  <a:ext cx="3600000" cy="434554"/>
                </a:xfrm>
                <a:prstGeom prst="rect">
                  <a:avLst/>
                </a:prstGeom>
                <a:solidFill>
                  <a:schemeClr val="tx2">
                    <a:lumMod val="20000"/>
                    <a:lumOff val="8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1</a:t>
                  </a:r>
                </a:p>
              </p:txBody>
            </p:sp>
            <p:grpSp>
              <p:nvGrpSpPr>
                <p:cNvPr id="133" name="组合 42">
                  <a:extLst>
                    <a:ext uri="{FF2B5EF4-FFF2-40B4-BE49-F238E27FC236}">
                      <a16:creationId xmlns:a16="http://schemas.microsoft.com/office/drawing/2014/main" id="{8FA28683-227F-C141-5F64-EF0113746FC7}"/>
                    </a:ext>
                  </a:extLst>
                </p:cNvPr>
                <p:cNvGrpSpPr/>
                <p:nvPr/>
              </p:nvGrpSpPr>
              <p:grpSpPr>
                <a:xfrm>
                  <a:off x="6983437" y="4005185"/>
                  <a:ext cx="2159841" cy="298368"/>
                  <a:chOff x="6983437" y="4005185"/>
                  <a:chExt cx="2159841" cy="298368"/>
                </a:xfrm>
              </p:grpSpPr>
              <p:sp>
                <p:nvSpPr>
                  <p:cNvPr id="134" name="矩形 43">
                    <a:extLst>
                      <a:ext uri="{FF2B5EF4-FFF2-40B4-BE49-F238E27FC236}">
                        <a16:creationId xmlns:a16="http://schemas.microsoft.com/office/drawing/2014/main" id="{1845BAA5-88C1-57D6-E7AE-1C53C384247D}"/>
                      </a:ext>
                    </a:extLst>
                  </p:cNvPr>
                  <p:cNvSpPr/>
                  <p:nvPr/>
                </p:nvSpPr>
                <p:spPr>
                  <a:xfrm>
                    <a:off x="6983437" y="4005185"/>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101</a:t>
                    </a:r>
                  </a:p>
                </p:txBody>
              </p:sp>
              <p:sp>
                <p:nvSpPr>
                  <p:cNvPr id="135" name="矩形 44">
                    <a:extLst>
                      <a:ext uri="{FF2B5EF4-FFF2-40B4-BE49-F238E27FC236}">
                        <a16:creationId xmlns:a16="http://schemas.microsoft.com/office/drawing/2014/main" id="{608D6AEA-F877-17C5-D69F-9CC954BDDC86}"/>
                      </a:ext>
                    </a:extLst>
                  </p:cNvPr>
                  <p:cNvSpPr/>
                  <p:nvPr/>
                </p:nvSpPr>
                <p:spPr>
                  <a:xfrm>
                    <a:off x="8063437" y="4005185"/>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10</a:t>
                    </a:r>
                  </a:p>
                </p:txBody>
              </p:sp>
            </p:grpSp>
          </p:grpSp>
        </p:grpSp>
        <p:cxnSp>
          <p:nvCxnSpPr>
            <p:cNvPr id="127" name="直接箭头连接符 36">
              <a:extLst>
                <a:ext uri="{FF2B5EF4-FFF2-40B4-BE49-F238E27FC236}">
                  <a16:creationId xmlns:a16="http://schemas.microsoft.com/office/drawing/2014/main" id="{EF407403-EA11-3E67-EF8D-15C725CB7D6A}"/>
                </a:ext>
              </a:extLst>
            </p:cNvPr>
            <p:cNvCxnSpPr>
              <a:cxnSpLocks/>
              <a:stCxn id="130" idx="3"/>
              <a:endCxn id="132" idx="1"/>
            </p:cNvCxnSpPr>
            <p:nvPr/>
          </p:nvCxnSpPr>
          <p:spPr bwMode="auto">
            <a:xfrm>
              <a:off x="4244980" y="4150333"/>
              <a:ext cx="1666406"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28" name="直接箭头连接符 37">
              <a:extLst>
                <a:ext uri="{FF2B5EF4-FFF2-40B4-BE49-F238E27FC236}">
                  <a16:creationId xmlns:a16="http://schemas.microsoft.com/office/drawing/2014/main" id="{0327D7D0-9D91-3EB4-1579-1D2F13C65835}"/>
                </a:ext>
              </a:extLst>
            </p:cNvPr>
            <p:cNvCxnSpPr/>
            <p:nvPr/>
          </p:nvCxnSpPr>
          <p:spPr bwMode="auto">
            <a:xfrm>
              <a:off x="9517184" y="4164530"/>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29" name="直接箭头连接符 38">
              <a:extLst>
                <a:ext uri="{FF2B5EF4-FFF2-40B4-BE49-F238E27FC236}">
                  <a16:creationId xmlns:a16="http://schemas.microsoft.com/office/drawing/2014/main" id="{6DA8BB71-3C75-1C28-4ACC-8BE967A0CFD4}"/>
                </a:ext>
              </a:extLst>
            </p:cNvPr>
            <p:cNvCxnSpPr/>
            <p:nvPr/>
          </p:nvCxnSpPr>
          <p:spPr bwMode="auto">
            <a:xfrm>
              <a:off x="2461972" y="4139381"/>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grpSp>
      <p:grpSp>
        <p:nvGrpSpPr>
          <p:cNvPr id="136" name="组合 45">
            <a:extLst>
              <a:ext uri="{FF2B5EF4-FFF2-40B4-BE49-F238E27FC236}">
                <a16:creationId xmlns:a16="http://schemas.microsoft.com/office/drawing/2014/main" id="{A78D313D-8B5B-8F7A-683D-9823AFCC696D}"/>
              </a:ext>
            </a:extLst>
          </p:cNvPr>
          <p:cNvGrpSpPr/>
          <p:nvPr/>
        </p:nvGrpSpPr>
        <p:grpSpPr>
          <a:xfrm>
            <a:off x="2885079" y="4015814"/>
            <a:ext cx="7774293" cy="434554"/>
            <a:chOff x="2445367" y="4466707"/>
            <a:chExt cx="7774293" cy="434554"/>
          </a:xfrm>
        </p:grpSpPr>
        <p:grpSp>
          <p:nvGrpSpPr>
            <p:cNvPr id="137" name="组合 46">
              <a:extLst>
                <a:ext uri="{FF2B5EF4-FFF2-40B4-BE49-F238E27FC236}">
                  <a16:creationId xmlns:a16="http://schemas.microsoft.com/office/drawing/2014/main" id="{7CD5CE3A-B761-3D9E-DE4C-B3F629AFB7BD}"/>
                </a:ext>
              </a:extLst>
            </p:cNvPr>
            <p:cNvGrpSpPr/>
            <p:nvPr/>
          </p:nvGrpSpPr>
          <p:grpSpPr>
            <a:xfrm>
              <a:off x="3165139" y="4466707"/>
              <a:ext cx="6346247" cy="434554"/>
              <a:chOff x="2838881" y="4480556"/>
              <a:chExt cx="6346247" cy="434554"/>
            </a:xfrm>
          </p:grpSpPr>
          <p:sp>
            <p:nvSpPr>
              <p:cNvPr id="141" name="矩形 50">
                <a:extLst>
                  <a:ext uri="{FF2B5EF4-FFF2-40B4-BE49-F238E27FC236}">
                    <a16:creationId xmlns:a16="http://schemas.microsoft.com/office/drawing/2014/main" id="{3C190111-56F0-CC9C-F4A3-F82A823D876E}"/>
                  </a:ext>
                </a:extLst>
              </p:cNvPr>
              <p:cNvSpPr/>
              <p:nvPr/>
            </p:nvSpPr>
            <p:spPr>
              <a:xfrm>
                <a:off x="2838881" y="4548649"/>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untagged</a:t>
                </a:r>
              </a:p>
            </p:txBody>
          </p:sp>
          <p:grpSp>
            <p:nvGrpSpPr>
              <p:cNvPr id="142" name="组合 51">
                <a:extLst>
                  <a:ext uri="{FF2B5EF4-FFF2-40B4-BE49-F238E27FC236}">
                    <a16:creationId xmlns:a16="http://schemas.microsoft.com/office/drawing/2014/main" id="{2183CB78-06E7-64EE-D49F-1D968CA7BEBE}"/>
                  </a:ext>
                </a:extLst>
              </p:cNvPr>
              <p:cNvGrpSpPr/>
              <p:nvPr/>
            </p:nvGrpSpPr>
            <p:grpSpPr>
              <a:xfrm>
                <a:off x="5585128" y="4480556"/>
                <a:ext cx="3600000" cy="434554"/>
                <a:chOff x="5585129" y="4494434"/>
                <a:chExt cx="3600000" cy="434554"/>
              </a:xfrm>
            </p:grpSpPr>
            <p:sp>
              <p:nvSpPr>
                <p:cNvPr id="143" name="矩形 52">
                  <a:extLst>
                    <a:ext uri="{FF2B5EF4-FFF2-40B4-BE49-F238E27FC236}">
                      <a16:creationId xmlns:a16="http://schemas.microsoft.com/office/drawing/2014/main" id="{146D6AF7-9B51-EF32-D8E0-8495CFFDA3E4}"/>
                    </a:ext>
                  </a:extLst>
                </p:cNvPr>
                <p:cNvSpPr/>
                <p:nvPr/>
              </p:nvSpPr>
              <p:spPr>
                <a:xfrm>
                  <a:off x="5585129" y="4494434"/>
                  <a:ext cx="3600000" cy="434554"/>
                </a:xfrm>
                <a:prstGeom prst="rect">
                  <a:avLst/>
                </a:prstGeom>
                <a:solidFill>
                  <a:schemeClr val="accent1">
                    <a:lumMod val="9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2</a:t>
                  </a:r>
                </a:p>
              </p:txBody>
            </p:sp>
            <p:grpSp>
              <p:nvGrpSpPr>
                <p:cNvPr id="144" name="组合 53">
                  <a:extLst>
                    <a:ext uri="{FF2B5EF4-FFF2-40B4-BE49-F238E27FC236}">
                      <a16:creationId xmlns:a16="http://schemas.microsoft.com/office/drawing/2014/main" id="{58C06F2D-C8A3-4BB3-D841-763171C77F78}"/>
                    </a:ext>
                  </a:extLst>
                </p:cNvPr>
                <p:cNvGrpSpPr/>
                <p:nvPr/>
              </p:nvGrpSpPr>
              <p:grpSpPr>
                <a:xfrm>
                  <a:off x="6966831" y="4563584"/>
                  <a:ext cx="2159841" cy="298368"/>
                  <a:chOff x="6966831" y="4563584"/>
                  <a:chExt cx="2159841" cy="298368"/>
                </a:xfrm>
              </p:grpSpPr>
              <p:sp>
                <p:nvSpPr>
                  <p:cNvPr id="145" name="矩形 54">
                    <a:extLst>
                      <a:ext uri="{FF2B5EF4-FFF2-40B4-BE49-F238E27FC236}">
                        <a16:creationId xmlns:a16="http://schemas.microsoft.com/office/drawing/2014/main" id="{7B483F2C-3221-4A35-736B-06BE16B3361B}"/>
                      </a:ext>
                    </a:extLst>
                  </p:cNvPr>
                  <p:cNvSpPr/>
                  <p:nvPr/>
                </p:nvSpPr>
                <p:spPr>
                  <a:xfrm>
                    <a:off x="6966831" y="4563584"/>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201</a:t>
                    </a:r>
                  </a:p>
                </p:txBody>
              </p:sp>
              <p:sp>
                <p:nvSpPr>
                  <p:cNvPr id="146" name="矩形 55">
                    <a:extLst>
                      <a:ext uri="{FF2B5EF4-FFF2-40B4-BE49-F238E27FC236}">
                        <a16:creationId xmlns:a16="http://schemas.microsoft.com/office/drawing/2014/main" id="{0D0755DD-456B-CF4D-6147-C5605AE29860}"/>
                      </a:ext>
                    </a:extLst>
                  </p:cNvPr>
                  <p:cNvSpPr/>
                  <p:nvPr/>
                </p:nvSpPr>
                <p:spPr>
                  <a:xfrm>
                    <a:off x="8046831" y="4563584"/>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20</a:t>
                    </a:r>
                  </a:p>
                </p:txBody>
              </p:sp>
            </p:grpSp>
          </p:grpSp>
        </p:grpSp>
        <p:cxnSp>
          <p:nvCxnSpPr>
            <p:cNvPr id="138" name="直接箭头连接符 47">
              <a:extLst>
                <a:ext uri="{FF2B5EF4-FFF2-40B4-BE49-F238E27FC236}">
                  <a16:creationId xmlns:a16="http://schemas.microsoft.com/office/drawing/2014/main" id="{DCCB8259-7502-6B51-A896-1D593FABA01A}"/>
                </a:ext>
              </a:extLst>
            </p:cNvPr>
            <p:cNvCxnSpPr>
              <a:stCxn id="141" idx="3"/>
              <a:endCxn id="143" idx="1"/>
            </p:cNvCxnSpPr>
            <p:nvPr/>
          </p:nvCxnSpPr>
          <p:spPr bwMode="auto">
            <a:xfrm>
              <a:off x="4244980" y="4683984"/>
              <a:ext cx="1666406"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39" name="直接箭头连接符 48">
              <a:extLst>
                <a:ext uri="{FF2B5EF4-FFF2-40B4-BE49-F238E27FC236}">
                  <a16:creationId xmlns:a16="http://schemas.microsoft.com/office/drawing/2014/main" id="{18540BE3-0F75-1EC2-3427-20A104F36DD7}"/>
                </a:ext>
              </a:extLst>
            </p:cNvPr>
            <p:cNvCxnSpPr/>
            <p:nvPr/>
          </p:nvCxnSpPr>
          <p:spPr bwMode="auto">
            <a:xfrm>
              <a:off x="9499888" y="4683984"/>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40" name="直接箭头连接符 49">
              <a:extLst>
                <a:ext uri="{FF2B5EF4-FFF2-40B4-BE49-F238E27FC236}">
                  <a16:creationId xmlns:a16="http://schemas.microsoft.com/office/drawing/2014/main" id="{5D050219-DD1B-B7A8-4923-C7374FBA82BD}"/>
                </a:ext>
              </a:extLst>
            </p:cNvPr>
            <p:cNvCxnSpPr/>
            <p:nvPr/>
          </p:nvCxnSpPr>
          <p:spPr bwMode="auto">
            <a:xfrm>
              <a:off x="2445367" y="4683984"/>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grpSp>
      <p:grpSp>
        <p:nvGrpSpPr>
          <p:cNvPr id="147" name="组合 56">
            <a:extLst>
              <a:ext uri="{FF2B5EF4-FFF2-40B4-BE49-F238E27FC236}">
                <a16:creationId xmlns:a16="http://schemas.microsoft.com/office/drawing/2014/main" id="{9A44DEF8-64A8-AC7F-A126-90920FD169C0}"/>
              </a:ext>
            </a:extLst>
          </p:cNvPr>
          <p:cNvGrpSpPr/>
          <p:nvPr/>
        </p:nvGrpSpPr>
        <p:grpSpPr>
          <a:xfrm>
            <a:off x="2885079" y="4538498"/>
            <a:ext cx="7774293" cy="434554"/>
            <a:chOff x="2461972" y="5000359"/>
            <a:chExt cx="7774293" cy="434554"/>
          </a:xfrm>
        </p:grpSpPr>
        <p:grpSp>
          <p:nvGrpSpPr>
            <p:cNvPr id="148" name="组合 57">
              <a:extLst>
                <a:ext uri="{FF2B5EF4-FFF2-40B4-BE49-F238E27FC236}">
                  <a16:creationId xmlns:a16="http://schemas.microsoft.com/office/drawing/2014/main" id="{4940E4A6-3F69-1484-AC17-61AF840D153F}"/>
                </a:ext>
              </a:extLst>
            </p:cNvPr>
            <p:cNvGrpSpPr/>
            <p:nvPr/>
          </p:nvGrpSpPr>
          <p:grpSpPr>
            <a:xfrm>
              <a:off x="3165139" y="5000359"/>
              <a:ext cx="6346247" cy="434554"/>
              <a:chOff x="2838881" y="5003580"/>
              <a:chExt cx="6346247" cy="434554"/>
            </a:xfrm>
          </p:grpSpPr>
          <p:sp>
            <p:nvSpPr>
              <p:cNvPr id="152" name="矩形 61">
                <a:extLst>
                  <a:ext uri="{FF2B5EF4-FFF2-40B4-BE49-F238E27FC236}">
                    <a16:creationId xmlns:a16="http://schemas.microsoft.com/office/drawing/2014/main" id="{0012B67D-C759-3F39-8190-702820EEC3FD}"/>
                  </a:ext>
                </a:extLst>
              </p:cNvPr>
              <p:cNvSpPr/>
              <p:nvPr/>
            </p:nvSpPr>
            <p:spPr>
              <a:xfrm>
                <a:off x="2838881" y="5071673"/>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301</a:t>
                </a:r>
              </a:p>
            </p:txBody>
          </p:sp>
          <p:grpSp>
            <p:nvGrpSpPr>
              <p:cNvPr id="153" name="组合 62">
                <a:extLst>
                  <a:ext uri="{FF2B5EF4-FFF2-40B4-BE49-F238E27FC236}">
                    <a16:creationId xmlns:a16="http://schemas.microsoft.com/office/drawing/2014/main" id="{840294EB-E5CD-3BDF-A7F1-1E548FB68487}"/>
                  </a:ext>
                </a:extLst>
              </p:cNvPr>
              <p:cNvGrpSpPr/>
              <p:nvPr/>
            </p:nvGrpSpPr>
            <p:grpSpPr>
              <a:xfrm>
                <a:off x="5585128" y="5003580"/>
                <a:ext cx="3600000" cy="434554"/>
                <a:chOff x="5585128" y="5078172"/>
                <a:chExt cx="3600000" cy="434554"/>
              </a:xfrm>
            </p:grpSpPr>
            <p:sp>
              <p:nvSpPr>
                <p:cNvPr id="154" name="矩形 63">
                  <a:extLst>
                    <a:ext uri="{FF2B5EF4-FFF2-40B4-BE49-F238E27FC236}">
                      <a16:creationId xmlns:a16="http://schemas.microsoft.com/office/drawing/2014/main" id="{9FC5C1D5-14BB-FE05-EC0E-6B13B9C537B7}"/>
                    </a:ext>
                  </a:extLst>
                </p:cNvPr>
                <p:cNvSpPr/>
                <p:nvPr/>
              </p:nvSpPr>
              <p:spPr>
                <a:xfrm>
                  <a:off x="5585128" y="5078172"/>
                  <a:ext cx="3600000" cy="434554"/>
                </a:xfrm>
                <a:prstGeom prst="rect">
                  <a:avLst/>
                </a:prstGeom>
                <a:solidFill>
                  <a:schemeClr val="accent3">
                    <a:lumMod val="95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3</a:t>
                  </a:r>
                </a:p>
              </p:txBody>
            </p:sp>
            <p:sp>
              <p:nvSpPr>
                <p:cNvPr id="155" name="矩形 64">
                  <a:extLst>
                    <a:ext uri="{FF2B5EF4-FFF2-40B4-BE49-F238E27FC236}">
                      <a16:creationId xmlns:a16="http://schemas.microsoft.com/office/drawing/2014/main" id="{D584F93D-DFA5-5442-B6DA-E0C896113F12}"/>
                    </a:ext>
                  </a:extLst>
                </p:cNvPr>
                <p:cNvSpPr/>
                <p:nvPr/>
              </p:nvSpPr>
              <p:spPr>
                <a:xfrm>
                  <a:off x="8063435" y="5146856"/>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301</a:t>
                  </a:r>
                </a:p>
              </p:txBody>
            </p:sp>
          </p:grpSp>
        </p:grpSp>
        <p:cxnSp>
          <p:nvCxnSpPr>
            <p:cNvPr id="149" name="直接箭头连接符 58">
              <a:extLst>
                <a:ext uri="{FF2B5EF4-FFF2-40B4-BE49-F238E27FC236}">
                  <a16:creationId xmlns:a16="http://schemas.microsoft.com/office/drawing/2014/main" id="{070A50D7-1821-B245-4C76-636ED2F72519}"/>
                </a:ext>
              </a:extLst>
            </p:cNvPr>
            <p:cNvCxnSpPr>
              <a:stCxn id="152" idx="3"/>
              <a:endCxn id="154" idx="1"/>
            </p:cNvCxnSpPr>
            <p:nvPr/>
          </p:nvCxnSpPr>
          <p:spPr bwMode="auto">
            <a:xfrm>
              <a:off x="4244980" y="5217636"/>
              <a:ext cx="1666406"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50" name="直接箭头连接符 59">
              <a:extLst>
                <a:ext uri="{FF2B5EF4-FFF2-40B4-BE49-F238E27FC236}">
                  <a16:creationId xmlns:a16="http://schemas.microsoft.com/office/drawing/2014/main" id="{ED1A4925-C683-CEFB-D867-BE5CEA8A6CC4}"/>
                </a:ext>
              </a:extLst>
            </p:cNvPr>
            <p:cNvCxnSpPr/>
            <p:nvPr/>
          </p:nvCxnSpPr>
          <p:spPr bwMode="auto">
            <a:xfrm>
              <a:off x="9516493" y="5217636"/>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51" name="直接箭头连接符 60">
              <a:extLst>
                <a:ext uri="{FF2B5EF4-FFF2-40B4-BE49-F238E27FC236}">
                  <a16:creationId xmlns:a16="http://schemas.microsoft.com/office/drawing/2014/main" id="{1B73C6AD-BB74-01A2-4D89-4B450FB83B5C}"/>
                </a:ext>
              </a:extLst>
            </p:cNvPr>
            <p:cNvCxnSpPr/>
            <p:nvPr/>
          </p:nvCxnSpPr>
          <p:spPr bwMode="auto">
            <a:xfrm>
              <a:off x="2461972" y="5217636"/>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grpSp>
      <p:sp>
        <p:nvSpPr>
          <p:cNvPr id="156" name="TextBox 16">
            <a:extLst>
              <a:ext uri="{FF2B5EF4-FFF2-40B4-BE49-F238E27FC236}">
                <a16:creationId xmlns:a16="http://schemas.microsoft.com/office/drawing/2014/main" id="{D6CB1843-3655-4265-EEF3-97A38043C493}"/>
              </a:ext>
            </a:extLst>
          </p:cNvPr>
          <p:cNvSpPr txBox="1"/>
          <p:nvPr/>
        </p:nvSpPr>
        <p:spPr>
          <a:xfrm>
            <a:off x="2017098" y="3572683"/>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default</a:t>
            </a:r>
          </a:p>
        </p:txBody>
      </p:sp>
      <p:sp>
        <p:nvSpPr>
          <p:cNvPr id="157" name="TextBox 16">
            <a:extLst>
              <a:ext uri="{FF2B5EF4-FFF2-40B4-BE49-F238E27FC236}">
                <a16:creationId xmlns:a16="http://schemas.microsoft.com/office/drawing/2014/main" id="{E833C51D-F8E9-F2E8-53AC-9345641496B3}"/>
              </a:ext>
            </a:extLst>
          </p:cNvPr>
          <p:cNvSpPr txBox="1"/>
          <p:nvPr/>
        </p:nvSpPr>
        <p:spPr>
          <a:xfrm>
            <a:off x="2017098" y="4107704"/>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Add-double</a:t>
            </a:r>
          </a:p>
        </p:txBody>
      </p:sp>
      <p:sp>
        <p:nvSpPr>
          <p:cNvPr id="158" name="TextBox 16">
            <a:extLst>
              <a:ext uri="{FF2B5EF4-FFF2-40B4-BE49-F238E27FC236}">
                <a16:creationId xmlns:a16="http://schemas.microsoft.com/office/drawing/2014/main" id="{FC0A9A51-A8A3-FCC5-29DB-7BA499A88D44}"/>
              </a:ext>
            </a:extLst>
          </p:cNvPr>
          <p:cNvSpPr txBox="1"/>
          <p:nvPr/>
        </p:nvSpPr>
        <p:spPr>
          <a:xfrm>
            <a:off x="2017098" y="4611760"/>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transparent</a:t>
            </a:r>
          </a:p>
        </p:txBody>
      </p:sp>
      <p:cxnSp>
        <p:nvCxnSpPr>
          <p:cNvPr id="159" name="直接连接符 68">
            <a:extLst>
              <a:ext uri="{FF2B5EF4-FFF2-40B4-BE49-F238E27FC236}">
                <a16:creationId xmlns:a16="http://schemas.microsoft.com/office/drawing/2014/main" id="{7A49DB39-48F7-BBDF-BC85-51B6232AB18C}"/>
              </a:ext>
            </a:extLst>
          </p:cNvPr>
          <p:cNvCxnSpPr>
            <a:stCxn id="111" idx="1"/>
          </p:cNvCxnSpPr>
          <p:nvPr/>
        </p:nvCxnSpPr>
        <p:spPr bwMode="auto">
          <a:xfrm flipH="1">
            <a:off x="3261569" y="2667283"/>
            <a:ext cx="684077" cy="582636"/>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0" name="直接连接符 69">
            <a:extLst>
              <a:ext uri="{FF2B5EF4-FFF2-40B4-BE49-F238E27FC236}">
                <a16:creationId xmlns:a16="http://schemas.microsoft.com/office/drawing/2014/main" id="{40BFE280-C3CF-9CD5-3C4F-C15CCB817B34}"/>
              </a:ext>
            </a:extLst>
          </p:cNvPr>
          <p:cNvCxnSpPr>
            <a:stCxn id="111" idx="3"/>
          </p:cNvCxnSpPr>
          <p:nvPr/>
        </p:nvCxnSpPr>
        <p:spPr bwMode="auto">
          <a:xfrm>
            <a:off x="4543974" y="2667283"/>
            <a:ext cx="589804" cy="570741"/>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1" name="直接连接符 70">
            <a:extLst>
              <a:ext uri="{FF2B5EF4-FFF2-40B4-BE49-F238E27FC236}">
                <a16:creationId xmlns:a16="http://schemas.microsoft.com/office/drawing/2014/main" id="{266D4076-5DC9-8B2C-840C-69BDE3CC8AF4}"/>
              </a:ext>
            </a:extLst>
          </p:cNvPr>
          <p:cNvCxnSpPr/>
          <p:nvPr/>
        </p:nvCxnSpPr>
        <p:spPr bwMode="auto">
          <a:xfrm flipH="1">
            <a:off x="6108026" y="2667284"/>
            <a:ext cx="2446132" cy="57632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62" name="直接连接符 71">
            <a:extLst>
              <a:ext uri="{FF2B5EF4-FFF2-40B4-BE49-F238E27FC236}">
                <a16:creationId xmlns:a16="http://schemas.microsoft.com/office/drawing/2014/main" id="{D1CFFD35-0527-F182-53CA-15A73054BFD0}"/>
              </a:ext>
            </a:extLst>
          </p:cNvPr>
          <p:cNvCxnSpPr/>
          <p:nvPr/>
        </p:nvCxnSpPr>
        <p:spPr bwMode="auto">
          <a:xfrm>
            <a:off x="8928423" y="2667284"/>
            <a:ext cx="1137902" cy="576324"/>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nvGrpSpPr>
          <p:cNvPr id="163" name="组合 72">
            <a:extLst>
              <a:ext uri="{FF2B5EF4-FFF2-40B4-BE49-F238E27FC236}">
                <a16:creationId xmlns:a16="http://schemas.microsoft.com/office/drawing/2014/main" id="{03D02A5F-E792-B519-CEA8-CAF0C0C7EEC1}"/>
              </a:ext>
            </a:extLst>
          </p:cNvPr>
          <p:cNvGrpSpPr/>
          <p:nvPr/>
        </p:nvGrpSpPr>
        <p:grpSpPr>
          <a:xfrm>
            <a:off x="2885079" y="5061182"/>
            <a:ext cx="7774293" cy="434554"/>
            <a:chOff x="2479862" y="5517232"/>
            <a:chExt cx="7774293" cy="434554"/>
          </a:xfrm>
        </p:grpSpPr>
        <p:grpSp>
          <p:nvGrpSpPr>
            <p:cNvPr id="164" name="组合 73">
              <a:extLst>
                <a:ext uri="{FF2B5EF4-FFF2-40B4-BE49-F238E27FC236}">
                  <a16:creationId xmlns:a16="http://schemas.microsoft.com/office/drawing/2014/main" id="{ADC50FA3-08FF-3E87-0995-4B02D1CBFA44}"/>
                </a:ext>
              </a:extLst>
            </p:cNvPr>
            <p:cNvGrpSpPr/>
            <p:nvPr/>
          </p:nvGrpSpPr>
          <p:grpSpPr>
            <a:xfrm>
              <a:off x="3183029" y="5517232"/>
              <a:ext cx="6346247" cy="434554"/>
              <a:chOff x="2838881" y="5003580"/>
              <a:chExt cx="6346247" cy="434554"/>
            </a:xfrm>
          </p:grpSpPr>
          <p:sp>
            <p:nvSpPr>
              <p:cNvPr id="168" name="矩形 77">
                <a:extLst>
                  <a:ext uri="{FF2B5EF4-FFF2-40B4-BE49-F238E27FC236}">
                    <a16:creationId xmlns:a16="http://schemas.microsoft.com/office/drawing/2014/main" id="{3C024B0F-0321-48B3-21BD-1357ECC24F5B}"/>
                  </a:ext>
                </a:extLst>
              </p:cNvPr>
              <p:cNvSpPr/>
              <p:nvPr/>
            </p:nvSpPr>
            <p:spPr>
              <a:xfrm>
                <a:off x="2838881" y="5071673"/>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401</a:t>
                </a:r>
              </a:p>
            </p:txBody>
          </p:sp>
          <p:grpSp>
            <p:nvGrpSpPr>
              <p:cNvPr id="169" name="组合 78">
                <a:extLst>
                  <a:ext uri="{FF2B5EF4-FFF2-40B4-BE49-F238E27FC236}">
                    <a16:creationId xmlns:a16="http://schemas.microsoft.com/office/drawing/2014/main" id="{3B7E48F1-4DBD-83B1-6F2B-17859ED511B8}"/>
                  </a:ext>
                </a:extLst>
              </p:cNvPr>
              <p:cNvGrpSpPr/>
              <p:nvPr/>
            </p:nvGrpSpPr>
            <p:grpSpPr>
              <a:xfrm>
                <a:off x="5585128" y="5003580"/>
                <a:ext cx="3600000" cy="434554"/>
                <a:chOff x="5585128" y="5078172"/>
                <a:chExt cx="3600000" cy="434554"/>
              </a:xfrm>
            </p:grpSpPr>
            <p:sp>
              <p:nvSpPr>
                <p:cNvPr id="170" name="矩形 79">
                  <a:extLst>
                    <a:ext uri="{FF2B5EF4-FFF2-40B4-BE49-F238E27FC236}">
                      <a16:creationId xmlns:a16="http://schemas.microsoft.com/office/drawing/2014/main" id="{AE4D3A69-2CAB-F2B0-C854-A0FF70E96B7D}"/>
                    </a:ext>
                  </a:extLst>
                </p:cNvPr>
                <p:cNvSpPr/>
                <p:nvPr/>
              </p:nvSpPr>
              <p:spPr>
                <a:xfrm>
                  <a:off x="5585128" y="5078172"/>
                  <a:ext cx="3600000" cy="434554"/>
                </a:xfrm>
                <a:prstGeom prst="rect">
                  <a:avLst/>
                </a:prstGeom>
                <a:solidFill>
                  <a:schemeClr val="accent2">
                    <a:lumMod val="40000"/>
                    <a:lumOff val="60000"/>
                  </a:schemeClr>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4</a:t>
                  </a:r>
                </a:p>
              </p:txBody>
            </p:sp>
            <p:sp>
              <p:nvSpPr>
                <p:cNvPr id="171" name="矩形 80">
                  <a:extLst>
                    <a:ext uri="{FF2B5EF4-FFF2-40B4-BE49-F238E27FC236}">
                      <a16:creationId xmlns:a16="http://schemas.microsoft.com/office/drawing/2014/main" id="{289AA8D5-312E-89CC-FF47-76F8D18ECA3A}"/>
                    </a:ext>
                  </a:extLst>
                </p:cNvPr>
                <p:cNvSpPr/>
                <p:nvPr/>
              </p:nvSpPr>
              <p:spPr>
                <a:xfrm>
                  <a:off x="8063435" y="5146856"/>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40</a:t>
                  </a:r>
                </a:p>
              </p:txBody>
            </p:sp>
          </p:grpSp>
        </p:grpSp>
        <p:cxnSp>
          <p:nvCxnSpPr>
            <p:cNvPr id="165" name="直接箭头连接符 74">
              <a:extLst>
                <a:ext uri="{FF2B5EF4-FFF2-40B4-BE49-F238E27FC236}">
                  <a16:creationId xmlns:a16="http://schemas.microsoft.com/office/drawing/2014/main" id="{7E34F4FC-11DB-2489-03EA-322F32AE22C7}"/>
                </a:ext>
              </a:extLst>
            </p:cNvPr>
            <p:cNvCxnSpPr>
              <a:stCxn id="168" idx="3"/>
              <a:endCxn id="170" idx="1"/>
            </p:cNvCxnSpPr>
            <p:nvPr/>
          </p:nvCxnSpPr>
          <p:spPr bwMode="auto">
            <a:xfrm>
              <a:off x="4262870" y="5734509"/>
              <a:ext cx="1666406"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66" name="直接箭头连接符 75">
              <a:extLst>
                <a:ext uri="{FF2B5EF4-FFF2-40B4-BE49-F238E27FC236}">
                  <a16:creationId xmlns:a16="http://schemas.microsoft.com/office/drawing/2014/main" id="{C5D0F743-9691-AEE9-731E-431D625D8E2D}"/>
                </a:ext>
              </a:extLst>
            </p:cNvPr>
            <p:cNvCxnSpPr/>
            <p:nvPr/>
          </p:nvCxnSpPr>
          <p:spPr bwMode="auto">
            <a:xfrm>
              <a:off x="9534383" y="5734509"/>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67" name="直接箭头连接符 76">
              <a:extLst>
                <a:ext uri="{FF2B5EF4-FFF2-40B4-BE49-F238E27FC236}">
                  <a16:creationId xmlns:a16="http://schemas.microsoft.com/office/drawing/2014/main" id="{ED02825A-6503-6157-A7E2-6B060B6D40CE}"/>
                </a:ext>
              </a:extLst>
            </p:cNvPr>
            <p:cNvCxnSpPr/>
            <p:nvPr/>
          </p:nvCxnSpPr>
          <p:spPr bwMode="auto">
            <a:xfrm>
              <a:off x="2479862" y="5734509"/>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grpSp>
      <p:sp>
        <p:nvSpPr>
          <p:cNvPr id="172" name="TextBox 16">
            <a:extLst>
              <a:ext uri="{FF2B5EF4-FFF2-40B4-BE49-F238E27FC236}">
                <a16:creationId xmlns:a16="http://schemas.microsoft.com/office/drawing/2014/main" id="{89BFAB76-AB6B-7676-C6B2-56180DB2EA68}"/>
              </a:ext>
            </a:extLst>
          </p:cNvPr>
          <p:cNvSpPr txBox="1"/>
          <p:nvPr/>
        </p:nvSpPr>
        <p:spPr>
          <a:xfrm>
            <a:off x="2017098" y="5115816"/>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translate</a:t>
            </a:r>
          </a:p>
        </p:txBody>
      </p:sp>
      <p:grpSp>
        <p:nvGrpSpPr>
          <p:cNvPr id="173" name="组合 82">
            <a:extLst>
              <a:ext uri="{FF2B5EF4-FFF2-40B4-BE49-F238E27FC236}">
                <a16:creationId xmlns:a16="http://schemas.microsoft.com/office/drawing/2014/main" id="{BFEFF4A8-3374-6B05-A77C-6C9B1BF79580}"/>
              </a:ext>
            </a:extLst>
          </p:cNvPr>
          <p:cNvGrpSpPr/>
          <p:nvPr/>
        </p:nvGrpSpPr>
        <p:grpSpPr>
          <a:xfrm>
            <a:off x="2885078" y="5583868"/>
            <a:ext cx="7775872" cy="434554"/>
            <a:chOff x="2476733" y="6015880"/>
            <a:chExt cx="7758867" cy="434554"/>
          </a:xfrm>
        </p:grpSpPr>
        <p:grpSp>
          <p:nvGrpSpPr>
            <p:cNvPr id="174" name="组合 83">
              <a:extLst>
                <a:ext uri="{FF2B5EF4-FFF2-40B4-BE49-F238E27FC236}">
                  <a16:creationId xmlns:a16="http://schemas.microsoft.com/office/drawing/2014/main" id="{ED122C97-E4DC-00A8-85B1-B2C9112A02A2}"/>
                </a:ext>
              </a:extLst>
            </p:cNvPr>
            <p:cNvGrpSpPr/>
            <p:nvPr/>
          </p:nvGrpSpPr>
          <p:grpSpPr>
            <a:xfrm>
              <a:off x="3179900" y="6015880"/>
              <a:ext cx="6338374" cy="434554"/>
              <a:chOff x="2838881" y="5003580"/>
              <a:chExt cx="6338374" cy="434554"/>
            </a:xfrm>
          </p:grpSpPr>
          <p:sp>
            <p:nvSpPr>
              <p:cNvPr id="178" name="矩形 87">
                <a:extLst>
                  <a:ext uri="{FF2B5EF4-FFF2-40B4-BE49-F238E27FC236}">
                    <a16:creationId xmlns:a16="http://schemas.microsoft.com/office/drawing/2014/main" id="{1D398009-73E7-4A48-4B8C-3028365951EB}"/>
                  </a:ext>
                </a:extLst>
              </p:cNvPr>
              <p:cNvSpPr/>
              <p:nvPr/>
            </p:nvSpPr>
            <p:spPr>
              <a:xfrm>
                <a:off x="2838881" y="5071673"/>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501</a:t>
                </a:r>
              </a:p>
            </p:txBody>
          </p:sp>
          <p:grpSp>
            <p:nvGrpSpPr>
              <p:cNvPr id="179" name="组合 88">
                <a:extLst>
                  <a:ext uri="{FF2B5EF4-FFF2-40B4-BE49-F238E27FC236}">
                    <a16:creationId xmlns:a16="http://schemas.microsoft.com/office/drawing/2014/main" id="{636B1F59-09CE-1964-95ED-F24A933D9260}"/>
                  </a:ext>
                </a:extLst>
              </p:cNvPr>
              <p:cNvGrpSpPr/>
              <p:nvPr/>
            </p:nvGrpSpPr>
            <p:grpSpPr>
              <a:xfrm>
                <a:off x="5585128" y="5003580"/>
                <a:ext cx="3592127" cy="434554"/>
                <a:chOff x="5585128" y="5078172"/>
                <a:chExt cx="3592127" cy="434554"/>
              </a:xfrm>
            </p:grpSpPr>
            <p:sp>
              <p:nvSpPr>
                <p:cNvPr id="180" name="矩形 89">
                  <a:extLst>
                    <a:ext uri="{FF2B5EF4-FFF2-40B4-BE49-F238E27FC236}">
                      <a16:creationId xmlns:a16="http://schemas.microsoft.com/office/drawing/2014/main" id="{8472D757-D2C1-A021-B24C-B58AF6079A3C}"/>
                    </a:ext>
                  </a:extLst>
                </p:cNvPr>
                <p:cNvSpPr/>
                <p:nvPr/>
              </p:nvSpPr>
              <p:spPr>
                <a:xfrm>
                  <a:off x="5585128" y="5078172"/>
                  <a:ext cx="3592127" cy="434554"/>
                </a:xfrm>
                <a:prstGeom prst="rect">
                  <a:avLst/>
                </a:prstGeom>
                <a:solidFill>
                  <a:srgbClr val="E29700"/>
                </a:solidFill>
                <a:ln>
                  <a:solidFill>
                    <a:schemeClr val="tx1"/>
                  </a:solidFill>
                </a:ln>
              </p:spPr>
              <p:txBody>
                <a:bodyPr wrap="none" rtlCol="0" anchor="ctr">
                  <a:noAutofit/>
                </a:bodyPr>
                <a:lstStyle/>
                <a:p>
                  <a:pPr fontAlgn="ctr"/>
                  <a:r>
                    <a:rPr lang="en-US" sz="1200" dirty="0" err="1">
                      <a:latin typeface="Huawei Sans" panose="020C0503030203020204" pitchFamily="34" charset="0"/>
                      <a:ea typeface="+mn-ea"/>
                      <a:cs typeface="Huawei Sans" panose="020C0503030203020204" pitchFamily="34" charset="0"/>
                    </a:rPr>
                    <a:t>Fluxo</a:t>
                  </a:r>
                  <a:r>
                    <a:rPr lang="en-US" sz="1200" dirty="0">
                      <a:latin typeface="Huawei Sans" panose="020C0503030203020204" pitchFamily="34" charset="0"/>
                      <a:ea typeface="+mn-ea"/>
                      <a:cs typeface="Huawei Sans" panose="020C0503030203020204" pitchFamily="34" charset="0"/>
                    </a:rPr>
                    <a:t> de </a:t>
                  </a:r>
                  <a:r>
                    <a:rPr lang="en-US" sz="1200" dirty="0" err="1">
                      <a:latin typeface="Huawei Sans" panose="020C0503030203020204" pitchFamily="34" charset="0"/>
                      <a:ea typeface="+mn-ea"/>
                      <a:cs typeface="Huawei Sans" panose="020C0503030203020204" pitchFamily="34" charset="0"/>
                    </a:rPr>
                    <a:t>serviço</a:t>
                  </a:r>
                  <a:r>
                    <a:rPr lang="en-US" sz="1200" dirty="0">
                      <a:latin typeface="Huawei Sans" panose="020C0503030203020204" pitchFamily="34" charset="0"/>
                      <a:ea typeface="+mn-ea"/>
                      <a:cs typeface="Huawei Sans" panose="020C0503030203020204" pitchFamily="34" charset="0"/>
                    </a:rPr>
                    <a:t> 5</a:t>
                  </a:r>
                </a:p>
              </p:txBody>
            </p:sp>
            <p:grpSp>
              <p:nvGrpSpPr>
                <p:cNvPr id="181" name="组合 90">
                  <a:extLst>
                    <a:ext uri="{FF2B5EF4-FFF2-40B4-BE49-F238E27FC236}">
                      <a16:creationId xmlns:a16="http://schemas.microsoft.com/office/drawing/2014/main" id="{390E87E4-0F48-6065-C724-CC0DC4107924}"/>
                    </a:ext>
                  </a:extLst>
                </p:cNvPr>
                <p:cNvGrpSpPr/>
                <p:nvPr/>
              </p:nvGrpSpPr>
              <p:grpSpPr>
                <a:xfrm>
                  <a:off x="6972835" y="5146856"/>
                  <a:ext cx="2157479" cy="298368"/>
                  <a:chOff x="6972835" y="5120532"/>
                  <a:chExt cx="2157479" cy="298368"/>
                </a:xfrm>
              </p:grpSpPr>
              <p:sp>
                <p:nvSpPr>
                  <p:cNvPr id="182" name="矩形 91">
                    <a:extLst>
                      <a:ext uri="{FF2B5EF4-FFF2-40B4-BE49-F238E27FC236}">
                        <a16:creationId xmlns:a16="http://schemas.microsoft.com/office/drawing/2014/main" id="{F3A6022F-8CC0-C766-EB36-715D9E963463}"/>
                      </a:ext>
                    </a:extLst>
                  </p:cNvPr>
                  <p:cNvSpPr/>
                  <p:nvPr/>
                </p:nvSpPr>
                <p:spPr>
                  <a:xfrm>
                    <a:off x="6972835" y="5120532"/>
                    <a:ext cx="1079841" cy="298368"/>
                  </a:xfrm>
                  <a:prstGeom prst="rect">
                    <a:avLst/>
                  </a:prstGeom>
                  <a:solidFill>
                    <a:srgbClr val="00B0F0"/>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C-</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601</a:t>
                    </a:r>
                  </a:p>
                </p:txBody>
              </p:sp>
              <p:sp>
                <p:nvSpPr>
                  <p:cNvPr id="183" name="矩形 92">
                    <a:extLst>
                      <a:ext uri="{FF2B5EF4-FFF2-40B4-BE49-F238E27FC236}">
                        <a16:creationId xmlns:a16="http://schemas.microsoft.com/office/drawing/2014/main" id="{02ED477C-53A1-B4B3-F4CC-C227378855F5}"/>
                      </a:ext>
                    </a:extLst>
                  </p:cNvPr>
                  <p:cNvSpPr/>
                  <p:nvPr/>
                </p:nvSpPr>
                <p:spPr>
                  <a:xfrm>
                    <a:off x="8050473" y="5120532"/>
                    <a:ext cx="1079841" cy="298368"/>
                  </a:xfrm>
                  <a:prstGeom prst="rect">
                    <a:avLst/>
                  </a:prstGeom>
                  <a:solidFill>
                    <a:srgbClr val="FFFF99"/>
                  </a:solidFill>
                  <a:ln>
                    <a:solidFill>
                      <a:schemeClr val="tx1"/>
                    </a:solidFill>
                  </a:ln>
                </p:spPr>
                <p:txBody>
                  <a:bodyPr wrap="none" rtlCol="0" anchor="ctr">
                    <a:noAutofit/>
                  </a:bodyPr>
                  <a:lstStyle/>
                  <a:p>
                    <a:pPr algn="ctr" fontAlgn="ctr"/>
                    <a:r>
                      <a:rPr lang="en-US" sz="1200" dirty="0">
                        <a:latin typeface="Huawei Sans" panose="020C0503030203020204" pitchFamily="34" charset="0"/>
                        <a:ea typeface="+mn-ea"/>
                        <a:cs typeface="Huawei Sans" panose="020C0503030203020204" pitchFamily="34" charset="0"/>
                      </a:rPr>
                      <a:t>S-</a:t>
                    </a:r>
                    <a:r>
                      <a:rPr lang="en-US" sz="1200" dirty="0" err="1">
                        <a:latin typeface="Huawei Sans" panose="020C0503030203020204" pitchFamily="34" charset="0"/>
                        <a:ea typeface="+mn-ea"/>
                        <a:cs typeface="Huawei Sans" panose="020C0503030203020204" pitchFamily="34" charset="0"/>
                      </a:rPr>
                      <a:t>VLAN</a:t>
                    </a:r>
                    <a:r>
                      <a:rPr lang="en-US" sz="1200" dirty="0">
                        <a:latin typeface="Huawei Sans" panose="020C0503030203020204" pitchFamily="34" charset="0"/>
                        <a:ea typeface="+mn-ea"/>
                        <a:cs typeface="Huawei Sans" panose="020C0503030203020204" pitchFamily="34" charset="0"/>
                      </a:rPr>
                      <a:t> = 60</a:t>
                    </a:r>
                  </a:p>
                </p:txBody>
              </p:sp>
            </p:grpSp>
          </p:grpSp>
        </p:grpSp>
        <p:cxnSp>
          <p:nvCxnSpPr>
            <p:cNvPr id="175" name="直接箭头连接符 84">
              <a:extLst>
                <a:ext uri="{FF2B5EF4-FFF2-40B4-BE49-F238E27FC236}">
                  <a16:creationId xmlns:a16="http://schemas.microsoft.com/office/drawing/2014/main" id="{28E17645-BEC8-E682-A488-222C895FF46D}"/>
                </a:ext>
              </a:extLst>
            </p:cNvPr>
            <p:cNvCxnSpPr>
              <a:stCxn id="178" idx="3"/>
              <a:endCxn id="180" idx="1"/>
            </p:cNvCxnSpPr>
            <p:nvPr/>
          </p:nvCxnSpPr>
          <p:spPr bwMode="auto">
            <a:xfrm>
              <a:off x="4259741" y="6233157"/>
              <a:ext cx="1666406"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76" name="直接箭头连接符 85">
              <a:extLst>
                <a:ext uri="{FF2B5EF4-FFF2-40B4-BE49-F238E27FC236}">
                  <a16:creationId xmlns:a16="http://schemas.microsoft.com/office/drawing/2014/main" id="{9EFA8801-198E-7F0C-0C52-E2D0F1BA9F35}"/>
                </a:ext>
              </a:extLst>
            </p:cNvPr>
            <p:cNvCxnSpPr/>
            <p:nvPr/>
          </p:nvCxnSpPr>
          <p:spPr bwMode="auto">
            <a:xfrm>
              <a:off x="9515828" y="6233157"/>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cxnSp>
          <p:nvCxnSpPr>
            <p:cNvPr id="177" name="直接箭头连接符 86">
              <a:extLst>
                <a:ext uri="{FF2B5EF4-FFF2-40B4-BE49-F238E27FC236}">
                  <a16:creationId xmlns:a16="http://schemas.microsoft.com/office/drawing/2014/main" id="{08D473E6-7CA6-CE96-28E8-7DBF12888EDA}"/>
                </a:ext>
              </a:extLst>
            </p:cNvPr>
            <p:cNvCxnSpPr/>
            <p:nvPr/>
          </p:nvCxnSpPr>
          <p:spPr bwMode="auto">
            <a:xfrm>
              <a:off x="2476733" y="6233157"/>
              <a:ext cx="719772" cy="0"/>
            </a:xfrm>
            <a:prstGeom prst="straightConnector1">
              <a:avLst/>
            </a:prstGeom>
            <a:solidFill>
              <a:schemeClr val="accent1"/>
            </a:solidFill>
            <a:ln w="19050" cap="flat" cmpd="sng" algn="ctr">
              <a:solidFill>
                <a:schemeClr val="tx1"/>
              </a:solidFill>
              <a:prstDash val="solid"/>
              <a:round/>
              <a:headEnd type="triangle" w="med" len="lg"/>
              <a:tailEnd type="triangle" w="med" len="lg"/>
            </a:ln>
            <a:effectLst/>
          </p:spPr>
        </p:cxnSp>
      </p:grpSp>
      <p:sp>
        <p:nvSpPr>
          <p:cNvPr id="184" name="TextBox 16">
            <a:extLst>
              <a:ext uri="{FF2B5EF4-FFF2-40B4-BE49-F238E27FC236}">
                <a16:creationId xmlns:a16="http://schemas.microsoft.com/office/drawing/2014/main" id="{C7F6B0B6-BD12-2F13-6FF6-658D0BDDC4DC}"/>
              </a:ext>
            </a:extLst>
          </p:cNvPr>
          <p:cNvSpPr txBox="1"/>
          <p:nvPr/>
        </p:nvSpPr>
        <p:spPr>
          <a:xfrm>
            <a:off x="2017098" y="5657129"/>
            <a:ext cx="343281" cy="288032"/>
          </a:xfrm>
          <a:prstGeom prst="rect">
            <a:avLst/>
          </a:prstGeom>
          <a:noFill/>
        </p:spPr>
        <p:txBody>
          <a:bodyPr wrap="none" lIns="91434" tIns="45717" rIns="91434" bIns="45717" rtlCol="0">
            <a:noAutofit/>
          </a:bodyPr>
          <a:lstStyle/>
          <a:p>
            <a:pPr algn="ctr" fontAlgn="ct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Translate-and-add</a:t>
            </a:r>
          </a:p>
        </p:txBody>
      </p:sp>
    </p:spTree>
    <p:extLst>
      <p:ext uri="{BB962C8B-B14F-4D97-AF65-F5344CB8AC3E}">
        <p14:creationId xmlns:p14="http://schemas.microsoft.com/office/powerpoint/2010/main" val="4274418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(7)</a:t>
            </a:r>
          </a:p>
        </p:txBody>
      </p:sp>
      <p:sp>
        <p:nvSpPr>
          <p:cNvPr id="13" name="矩形 12"/>
          <p:cNvSpPr/>
          <p:nvPr/>
        </p:nvSpPr>
        <p:spPr>
          <a:xfrm>
            <a:off x="451877" y="2635022"/>
            <a:ext cx="10195054" cy="507831"/>
          </a:xfrm>
          <a:prstGeom prst="rect">
            <a:avLst/>
          </a:prstGeom>
        </p:spPr>
        <p:txBody>
          <a:bodyPr wrap="square">
            <a:noAutofit/>
          </a:bodyPr>
          <a:lstStyle/>
          <a:p>
            <a:pPr marL="285750" indent="-285750" fontAlgn="ctr">
              <a:lnSpc>
                <a:spcPct val="150000"/>
              </a:lnSpc>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Os perfis de tráfego podem ser vinculados à transmissão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de uma OLT</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graphicFrame>
        <p:nvGraphicFramePr>
          <p:cNvPr id="19" name="表格 18"/>
          <p:cNvGraphicFramePr>
            <a:graphicFrameLocks noGrp="1"/>
          </p:cNvGraphicFramePr>
          <p:nvPr>
            <p:extLst>
              <p:ext uri="{D42A27DB-BD31-4B8C-83A1-F6EECF244321}">
                <p14:modId xmlns:p14="http://schemas.microsoft.com/office/powerpoint/2010/main" val="3544761948"/>
              </p:ext>
            </p:extLst>
          </p:nvPr>
        </p:nvGraphicFramePr>
        <p:xfrm>
          <a:off x="451877" y="3564188"/>
          <a:ext cx="11189138" cy="2381746"/>
        </p:xfrm>
        <a:graphic>
          <a:graphicData uri="http://schemas.openxmlformats.org/drawingml/2006/table">
            <a:tbl>
              <a:tblPr/>
              <a:tblGrid>
                <a:gridCol w="4020268">
                  <a:extLst>
                    <a:ext uri="{9D8B030D-6E8A-4147-A177-3AD203B41FA5}">
                      <a16:colId xmlns:a16="http://schemas.microsoft.com/office/drawing/2014/main" val="20000"/>
                    </a:ext>
                  </a:extLst>
                </a:gridCol>
                <a:gridCol w="7168870">
                  <a:extLst>
                    <a:ext uri="{9D8B030D-6E8A-4147-A177-3AD203B41FA5}">
                      <a16:colId xmlns:a16="http://schemas.microsoft.com/office/drawing/2014/main" val="20001"/>
                    </a:ext>
                  </a:extLst>
                </a:gridCol>
              </a:tblGrid>
              <a:tr h="455654">
                <a:tc>
                  <a:txBody>
                    <a:bodyPr/>
                    <a:lstStyle/>
                    <a:p>
                      <a:pPr marL="0" algn="ctr" defTabSz="914034" rtl="0" eaLnBrk="1" fontAlgn="ctr" latinLnBrk="0" hangingPunct="1">
                        <a:lnSpc>
                          <a:spcPct val="100000"/>
                        </a:lnSpc>
                        <a:spcBef>
                          <a:spcPts val="600"/>
                        </a:spcBef>
                        <a:spcAft>
                          <a:spcPts val="600"/>
                        </a:spcAft>
                      </a:pP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Direção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do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Tráfego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Campo de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Comando</a:t>
                      </a: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Relacionado</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81523">
                <a:tc rowSpan="2">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p>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(tráfego da rede para o usuário)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400" b="0" i="0" dirty="0">
                          <a:latin typeface="Huawei Sans" panose="020C0503030203020204" pitchFamily="34" charset="0"/>
                          <a:ea typeface="方正兰亭黑简体" panose="02000000000000000000" pitchFamily="2" charset="-122"/>
                          <a:cs typeface="Huawei Sans" panose="020C0503030203020204" pitchFamily="34" charset="0"/>
                        </a:rPr>
                        <a:t>outbound</a:t>
                      </a:r>
                      <a:r>
                        <a:rPr lang="en-US" sz="1400" b="0" i="0" baseline="0" dirty="0">
                          <a:latin typeface="Huawei Sans" panose="020C0503030203020204" pitchFamily="34" charset="0"/>
                          <a:ea typeface="方正兰亭黑简体" panose="02000000000000000000" pitchFamily="2" charset="-122"/>
                          <a:cs typeface="Huawei Sans" panose="020C0503030203020204" pitchFamily="34" charset="0"/>
                        </a:rPr>
                        <a:t> traffic-table index </a:t>
                      </a:r>
                      <a:r>
                        <a:rPr lang="en-US" sz="1400" b="0" i="1" baseline="0" dirty="0">
                          <a:latin typeface="Huawei Sans" panose="020C0503030203020204" pitchFamily="34" charset="0"/>
                          <a:ea typeface="方正兰亭黑简体" panose="02000000000000000000" pitchFamily="2" charset="-122"/>
                          <a:cs typeface="Huawei Sans" panose="020C0503030203020204" pitchFamily="34" charset="0"/>
                        </a:rPr>
                        <a:t>index</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481523">
                <a:tc vMerge="1">
                  <a:txBody>
                    <a:bodyPr/>
                    <a:lstStyle/>
                    <a:p>
                      <a:pPr marL="0" marR="0" lvl="0" indent="0" algn="l" defTabSz="914400" rtl="0" eaLnBrk="1" fontAlgn="auto" latinLnBrk="0" hangingPunct="1">
                        <a:lnSpc>
                          <a:spcPts val="2000"/>
                        </a:lnSpc>
                        <a:spcBef>
                          <a:spcPts val="600"/>
                        </a:spcBef>
                        <a:spcAft>
                          <a:spcPts val="600"/>
                        </a:spcAft>
                        <a:buClrTx/>
                        <a:buSzTx/>
                        <a:buFontTx/>
                        <a:buNone/>
                        <a:tabLst/>
                        <a:defRPr/>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ts val="2000"/>
                        </a:lnSpc>
                        <a:spcBef>
                          <a:spcPts val="600"/>
                        </a:spcBef>
                        <a:spcAft>
                          <a:spcPts val="600"/>
                        </a:spcAft>
                        <a:buClrTx/>
                        <a:buSzTx/>
                        <a:buFont typeface="Arial" panose="020B0604020202020204" pitchFamily="34" charset="0"/>
                        <a:buNone/>
                        <a:tabLst/>
                        <a:defRPr/>
                      </a:pPr>
                      <a:r>
                        <a:rPr lang="en-US" sz="1400" b="0" i="0" dirty="0">
                          <a:latin typeface="Huawei Sans" panose="020C0503030203020204" pitchFamily="34" charset="0"/>
                          <a:ea typeface="方正兰亭黑简体" panose="02000000000000000000" pitchFamily="2" charset="-122"/>
                          <a:cs typeface="Huawei Sans" panose="020C0503030203020204" pitchFamily="34" charset="0"/>
                        </a:rPr>
                        <a:t>outbound</a:t>
                      </a:r>
                      <a:r>
                        <a:rPr lang="en-US" sz="1400" b="0" i="0" baseline="0" dirty="0">
                          <a:latin typeface="Huawei Sans" panose="020C0503030203020204" pitchFamily="34" charset="0"/>
                          <a:ea typeface="方正兰亭黑简体" panose="02000000000000000000" pitchFamily="2" charset="-122"/>
                          <a:cs typeface="Huawei Sans" panose="020C0503030203020204" pitchFamily="34" charset="0"/>
                        </a:rPr>
                        <a:t> traffic-table name </a:t>
                      </a:r>
                      <a:r>
                        <a:rPr lang="en-US" sz="1400" b="0" i="1" baseline="0" dirty="0">
                          <a:latin typeface="Huawei Sans" panose="020C0503030203020204" pitchFamily="34" charset="0"/>
                          <a:ea typeface="方正兰亭黑简体" panose="02000000000000000000" pitchFamily="2" charset="-122"/>
                          <a:cs typeface="Huawei Sans" panose="020C0503030203020204" pitchFamily="34" charset="0"/>
                        </a:rPr>
                        <a:t>name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481523">
                <a:tc rowSpan="2">
                  <a:txBody>
                    <a:bodyPr/>
                    <a:lstStyle/>
                    <a:p>
                      <a:pPr marL="0" marR="0" lvl="0" indent="0" algn="ctr" defTabSz="914400" rtl="0" eaLnBrk="1" fontAlgn="ctr" latinLnBrk="0" hangingPunct="1">
                        <a:lnSpc>
                          <a:spcPts val="2000"/>
                        </a:lnSpc>
                        <a:spcBef>
                          <a:spcPts val="600"/>
                        </a:spcBef>
                        <a:spcAft>
                          <a:spcPts val="600"/>
                        </a:spcAft>
                        <a:buClrTx/>
                        <a:buSzTx/>
                        <a:buFontTx/>
                        <a:buNone/>
                        <a:tabLst/>
                        <a:defRP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Upstream</a:t>
                      </a:r>
                    </a:p>
                    <a:p>
                      <a:pPr marL="0" marR="0" lvl="0" indent="0" algn="ctr" defTabSz="914400" rtl="0" eaLnBrk="1" fontAlgn="ctr" latinLnBrk="0" hangingPunct="1">
                        <a:lnSpc>
                          <a:spcPts val="2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(tráfego do usuário para a rede)</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indent="0" algn="l" fontAlgn="ctr">
                        <a:lnSpc>
                          <a:spcPts val="2000"/>
                        </a:lnSpc>
                        <a:spcBef>
                          <a:spcPts val="600"/>
                        </a:spcBef>
                        <a:spcAft>
                          <a:spcPts val="600"/>
                        </a:spcAft>
                        <a:buFont typeface="Arial" panose="020B0604020202020204" pitchFamily="34" charset="0"/>
                        <a:buNone/>
                      </a:pPr>
                      <a:r>
                        <a:rPr lang="en-US" sz="1400" b="0" i="0" dirty="0">
                          <a:latin typeface="Huawei Sans" panose="020C0503030203020204" pitchFamily="34" charset="0"/>
                          <a:ea typeface="方正兰亭黑简体" panose="02000000000000000000" pitchFamily="2" charset="-122"/>
                          <a:cs typeface="Huawei Sans" panose="020C0503030203020204" pitchFamily="34" charset="0"/>
                        </a:rPr>
                        <a:t>inbound</a:t>
                      </a:r>
                      <a:r>
                        <a:rPr lang="en-US" sz="1400" b="0" i="0" baseline="0" dirty="0">
                          <a:latin typeface="Huawei Sans" panose="020C0503030203020204" pitchFamily="34" charset="0"/>
                          <a:ea typeface="方正兰亭黑简体" panose="02000000000000000000" pitchFamily="2" charset="-122"/>
                          <a:cs typeface="Huawei Sans" panose="020C0503030203020204" pitchFamily="34" charset="0"/>
                        </a:rPr>
                        <a:t> traffic-table index </a:t>
                      </a:r>
                      <a:r>
                        <a:rPr lang="en-US" sz="1400" b="0" i="1" baseline="0" dirty="0">
                          <a:latin typeface="Huawei Sans" panose="020C0503030203020204" pitchFamily="34" charset="0"/>
                          <a:ea typeface="方正兰亭黑简体" panose="02000000000000000000" pitchFamily="2" charset="-122"/>
                          <a:cs typeface="Huawei Sans" panose="020C0503030203020204" pitchFamily="34" charset="0"/>
                        </a:rPr>
                        <a:t>index</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481523">
                <a:tc vMerge="1">
                  <a:txBody>
                    <a:bodyPr/>
                    <a:lstStyle/>
                    <a:p>
                      <a:pPr marL="0" marR="0" lvl="0" indent="0" algn="l" defTabSz="914400" rtl="0" eaLnBrk="1" fontAlgn="auto" latinLnBrk="0" hangingPunct="1">
                        <a:lnSpc>
                          <a:spcPts val="2000"/>
                        </a:lnSpc>
                        <a:spcBef>
                          <a:spcPts val="600"/>
                        </a:spcBef>
                        <a:spcAft>
                          <a:spcPts val="600"/>
                        </a:spcAft>
                        <a:buClrTx/>
                        <a:buSzTx/>
                        <a:buFontTx/>
                        <a:buNone/>
                        <a:tabLst/>
                        <a:defRPr/>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ts val="2000"/>
                        </a:lnSpc>
                        <a:spcBef>
                          <a:spcPts val="600"/>
                        </a:spcBef>
                        <a:spcAft>
                          <a:spcPts val="600"/>
                        </a:spcAft>
                        <a:buClrTx/>
                        <a:buSzTx/>
                        <a:buFont typeface="Arial" panose="020B0604020202020204" pitchFamily="34" charset="0"/>
                        <a:buNone/>
                        <a:tabLst/>
                        <a:defRPr/>
                      </a:pPr>
                      <a:r>
                        <a:rPr lang="en-US" sz="1400" b="0" i="0" dirty="0">
                          <a:latin typeface="Huawei Sans" panose="020C0503030203020204" pitchFamily="34" charset="0"/>
                          <a:ea typeface="方正兰亭黑简体" panose="02000000000000000000" pitchFamily="2" charset="-122"/>
                          <a:cs typeface="Huawei Sans" panose="020C0503030203020204" pitchFamily="34" charset="0"/>
                        </a:rPr>
                        <a:t>inbound</a:t>
                      </a:r>
                      <a:r>
                        <a:rPr lang="en-US" sz="1400" b="0" i="0" baseline="0" dirty="0">
                          <a:latin typeface="Huawei Sans" panose="020C0503030203020204" pitchFamily="34" charset="0"/>
                          <a:ea typeface="方正兰亭黑简体" panose="02000000000000000000" pitchFamily="2" charset="-122"/>
                          <a:cs typeface="Huawei Sans" panose="020C0503030203020204" pitchFamily="34" charset="0"/>
                        </a:rPr>
                        <a:t> traffic-table name </a:t>
                      </a:r>
                      <a:r>
                        <a:rPr lang="en-US" sz="1400" b="0" i="1" baseline="0" dirty="0">
                          <a:latin typeface="Huawei Sans" panose="020C0503030203020204" pitchFamily="34" charset="0"/>
                          <a:ea typeface="方正兰亭黑简体" panose="02000000000000000000" pitchFamily="2" charset="-122"/>
                          <a:cs typeface="Huawei Sans" panose="020C0503030203020204" pitchFamily="34" charset="0"/>
                        </a:rPr>
                        <a:t>name</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圆角矩形 3">
            <a:extLst>
              <a:ext uri="{FF2B5EF4-FFF2-40B4-BE49-F238E27FC236}">
                <a16:creationId xmlns:a16="http://schemas.microsoft.com/office/drawing/2014/main" id="{E9400258-53F9-08D1-E08D-C952EBDEC258}"/>
              </a:ext>
            </a:extLst>
          </p:cNvPr>
          <p:cNvSpPr/>
          <p:nvPr/>
        </p:nvSpPr>
        <p:spPr>
          <a:xfrm>
            <a:off x="818287" y="1238753"/>
            <a:ext cx="1296144"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Criar um número de série de fluxo de serviço</a:t>
            </a:r>
            <a:r>
              <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a:t>
            </a:r>
          </a:p>
        </p:txBody>
      </p:sp>
      <p:sp>
        <p:nvSpPr>
          <p:cNvPr id="20" name="圆角矩形 4">
            <a:extLst>
              <a:ext uri="{FF2B5EF4-FFF2-40B4-BE49-F238E27FC236}">
                <a16:creationId xmlns:a16="http://schemas.microsoft.com/office/drawing/2014/main" id="{63961BAA-FD07-52CD-A59F-0896AC601F7B}"/>
              </a:ext>
            </a:extLst>
          </p:cNvPr>
          <p:cNvSpPr/>
          <p:nvPr/>
        </p:nvSpPr>
        <p:spPr>
          <a:xfrm>
            <a:off x="2963074" y="1238753"/>
            <a:ext cx="1512000" cy="971609"/>
          </a:xfrm>
          <a:prstGeom prst="roundRect">
            <a:avLst>
              <a:gd name="adj" fmla="val 4298"/>
            </a:avLst>
          </a:prstGeom>
          <a:solidFill>
            <a:srgbClr val="D9D9D9"/>
          </a:solidFill>
          <a:ln w="12700">
            <a:solidFill>
              <a:schemeClr val="tx1"/>
            </a:solidFill>
          </a:ln>
        </p:spPr>
        <p:txBody>
          <a:bodyPr wrap="square" rtlCol="0" anchor="ctr">
            <a:noAutofit/>
          </a:bodyPr>
          <a:lstStyle/>
          <a:p>
            <a:pPr algn="ctr" fontAlgn="ctr"/>
            <a:r>
              <a:rPr lang="pt-BR"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rPr>
              <a:t>Selecionar um modo de criação de fluxo de serviço</a:t>
            </a:r>
            <a:endParaRPr lang="en-US" sz="1400" dirty="0">
              <a:solidFill>
                <a:schemeClr val="tx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21" name="圆角矩形 5">
            <a:extLst>
              <a:ext uri="{FF2B5EF4-FFF2-40B4-BE49-F238E27FC236}">
                <a16:creationId xmlns:a16="http://schemas.microsoft.com/office/drawing/2014/main" id="{293CCEE6-1754-FF87-4371-1DCE35E2F6F4}"/>
              </a:ext>
            </a:extLst>
          </p:cNvPr>
          <p:cNvSpPr/>
          <p:nvPr/>
        </p:nvSpPr>
        <p:spPr>
          <a:xfrm>
            <a:off x="5306471" y="1238753"/>
            <a:ext cx="1296144" cy="971609"/>
          </a:xfrm>
          <a:prstGeom prst="roundRect">
            <a:avLst>
              <a:gd name="adj" fmla="val 4298"/>
            </a:avLst>
          </a:prstGeom>
          <a:solidFill>
            <a:srgbClr val="D9D9D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Selecionar um tipo de fluxo de serviço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圆角矩形 6">
            <a:extLst>
              <a:ext uri="{FF2B5EF4-FFF2-40B4-BE49-F238E27FC236}">
                <a16:creationId xmlns:a16="http://schemas.microsoft.com/office/drawing/2014/main" id="{A1CB51C4-CEAB-A338-A981-656E06BD5DF6}"/>
              </a:ext>
            </a:extLst>
          </p:cNvPr>
          <p:cNvSpPr/>
          <p:nvPr/>
        </p:nvSpPr>
        <p:spPr>
          <a:xfrm>
            <a:off x="7550563" y="1238753"/>
            <a:ext cx="1296144" cy="971609"/>
          </a:xfrm>
          <a:prstGeom prst="roundRect">
            <a:avLst>
              <a:gd name="adj" fmla="val 4298"/>
            </a:avLst>
          </a:prstGeom>
          <a:solidFill>
            <a:srgbClr val="D9D9D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Especificar um modo de tradução de VLAN.</a:t>
            </a:r>
          </a:p>
        </p:txBody>
      </p:sp>
      <p:sp>
        <p:nvSpPr>
          <p:cNvPr id="23" name="圆角矩形 7">
            <a:extLst>
              <a:ext uri="{FF2B5EF4-FFF2-40B4-BE49-F238E27FC236}">
                <a16:creationId xmlns:a16="http://schemas.microsoft.com/office/drawing/2014/main" id="{0F9DD72B-B6E1-B314-6E52-C06DC2A156E2}"/>
              </a:ext>
            </a:extLst>
          </p:cNvPr>
          <p:cNvSpPr/>
          <p:nvPr/>
        </p:nvSpPr>
        <p:spPr>
          <a:xfrm>
            <a:off x="9794656" y="1238753"/>
            <a:ext cx="1296144" cy="971609"/>
          </a:xfrm>
          <a:prstGeom prst="roundRect">
            <a:avLst>
              <a:gd name="adj" fmla="val 4298"/>
            </a:avLst>
          </a:prstGeom>
          <a:solidFill>
            <a:srgbClr val="33CC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um perfil de serviço.</a:t>
            </a:r>
          </a:p>
        </p:txBody>
      </p:sp>
      <p:cxnSp>
        <p:nvCxnSpPr>
          <p:cNvPr id="24" name="直接箭头连接符 8">
            <a:extLst>
              <a:ext uri="{FF2B5EF4-FFF2-40B4-BE49-F238E27FC236}">
                <a16:creationId xmlns:a16="http://schemas.microsoft.com/office/drawing/2014/main" id="{DEB18C70-2887-3958-922A-C32FFBC8D19B}"/>
              </a:ext>
            </a:extLst>
          </p:cNvPr>
          <p:cNvCxnSpPr>
            <a:cxnSpLocks/>
            <a:stCxn id="3" idx="3"/>
            <a:endCxn id="20" idx="1"/>
          </p:cNvCxnSpPr>
          <p:nvPr/>
        </p:nvCxnSpPr>
        <p:spPr bwMode="auto">
          <a:xfrm>
            <a:off x="2114431" y="1724558"/>
            <a:ext cx="848643"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5" name="直接箭头连接符 9">
            <a:extLst>
              <a:ext uri="{FF2B5EF4-FFF2-40B4-BE49-F238E27FC236}">
                <a16:creationId xmlns:a16="http://schemas.microsoft.com/office/drawing/2014/main" id="{88F08DC4-41B9-3824-8D2E-7EB02F52E496}"/>
              </a:ext>
            </a:extLst>
          </p:cNvPr>
          <p:cNvCxnSpPr>
            <a:cxnSpLocks/>
            <a:stCxn id="20" idx="3"/>
            <a:endCxn id="21" idx="1"/>
          </p:cNvCxnSpPr>
          <p:nvPr/>
        </p:nvCxnSpPr>
        <p:spPr bwMode="auto">
          <a:xfrm>
            <a:off x="4475074" y="1724558"/>
            <a:ext cx="831397"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6" name="直接箭头连接符 10">
            <a:extLst>
              <a:ext uri="{FF2B5EF4-FFF2-40B4-BE49-F238E27FC236}">
                <a16:creationId xmlns:a16="http://schemas.microsoft.com/office/drawing/2014/main" id="{CAF3C815-D27C-884D-969B-390F42110E83}"/>
              </a:ext>
            </a:extLst>
          </p:cNvPr>
          <p:cNvCxnSpPr>
            <a:cxnSpLocks/>
            <a:stCxn id="21" idx="3"/>
            <a:endCxn id="22" idx="1"/>
          </p:cNvCxnSpPr>
          <p:nvPr/>
        </p:nvCxnSpPr>
        <p:spPr bwMode="auto">
          <a:xfrm>
            <a:off x="6602615" y="1724558"/>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7" name="直接箭头连接符 11">
            <a:extLst>
              <a:ext uri="{FF2B5EF4-FFF2-40B4-BE49-F238E27FC236}">
                <a16:creationId xmlns:a16="http://schemas.microsoft.com/office/drawing/2014/main" id="{44BB9746-43C5-FCCE-242B-C96FC42F8543}"/>
              </a:ext>
            </a:extLst>
          </p:cNvPr>
          <p:cNvCxnSpPr>
            <a:cxnSpLocks/>
            <a:stCxn id="22" idx="3"/>
            <a:endCxn id="23" idx="1"/>
          </p:cNvCxnSpPr>
          <p:nvPr/>
        </p:nvCxnSpPr>
        <p:spPr bwMode="auto">
          <a:xfrm>
            <a:off x="8846707" y="1724558"/>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28" name="Oval 4">
            <a:extLst>
              <a:ext uri="{FF2B5EF4-FFF2-40B4-BE49-F238E27FC236}">
                <a16:creationId xmlns:a16="http://schemas.microsoft.com/office/drawing/2014/main" id="{3A6B95E9-EF53-438A-75B2-88434AB25810}"/>
              </a:ext>
            </a:extLst>
          </p:cNvPr>
          <p:cNvSpPr>
            <a:spLocks noChangeAspect="1"/>
          </p:cNvSpPr>
          <p:nvPr/>
        </p:nvSpPr>
        <p:spPr>
          <a:xfrm>
            <a:off x="68412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1</a:t>
            </a:r>
          </a:p>
        </p:txBody>
      </p:sp>
      <p:sp>
        <p:nvSpPr>
          <p:cNvPr id="29" name="Oval 4">
            <a:extLst>
              <a:ext uri="{FF2B5EF4-FFF2-40B4-BE49-F238E27FC236}">
                <a16:creationId xmlns:a16="http://schemas.microsoft.com/office/drawing/2014/main" id="{9D110E6B-2092-2B3A-0C8E-82A0D1141E6F}"/>
              </a:ext>
            </a:extLst>
          </p:cNvPr>
          <p:cNvSpPr>
            <a:spLocks noChangeAspect="1"/>
          </p:cNvSpPr>
          <p:nvPr/>
        </p:nvSpPr>
        <p:spPr>
          <a:xfrm>
            <a:off x="2829469"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2</a:t>
            </a:r>
          </a:p>
        </p:txBody>
      </p:sp>
      <p:sp>
        <p:nvSpPr>
          <p:cNvPr id="30" name="Oval 4">
            <a:extLst>
              <a:ext uri="{FF2B5EF4-FFF2-40B4-BE49-F238E27FC236}">
                <a16:creationId xmlns:a16="http://schemas.microsoft.com/office/drawing/2014/main" id="{FD0ECD78-D1C3-0A05-804E-7D1031E5C383}"/>
              </a:ext>
            </a:extLst>
          </p:cNvPr>
          <p:cNvSpPr>
            <a:spLocks noChangeAspect="1"/>
          </p:cNvSpPr>
          <p:nvPr/>
        </p:nvSpPr>
        <p:spPr>
          <a:xfrm>
            <a:off x="516845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3</a:t>
            </a:r>
          </a:p>
        </p:txBody>
      </p:sp>
      <p:sp>
        <p:nvSpPr>
          <p:cNvPr id="31" name="Oval 4">
            <a:extLst>
              <a:ext uri="{FF2B5EF4-FFF2-40B4-BE49-F238E27FC236}">
                <a16:creationId xmlns:a16="http://schemas.microsoft.com/office/drawing/2014/main" id="{6B65555F-8DF6-590F-29C4-43149F8FAEFC}"/>
              </a:ext>
            </a:extLst>
          </p:cNvPr>
          <p:cNvSpPr>
            <a:spLocks noChangeAspect="1"/>
          </p:cNvSpPr>
          <p:nvPr/>
        </p:nvSpPr>
        <p:spPr>
          <a:xfrm>
            <a:off x="7412542"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4</a:t>
            </a:r>
          </a:p>
        </p:txBody>
      </p:sp>
      <p:sp>
        <p:nvSpPr>
          <p:cNvPr id="32" name="Oval 4">
            <a:extLst>
              <a:ext uri="{FF2B5EF4-FFF2-40B4-BE49-F238E27FC236}">
                <a16:creationId xmlns:a16="http://schemas.microsoft.com/office/drawing/2014/main" id="{B5AAFCB2-9D61-8469-05D4-4A63221A3BBA}"/>
              </a:ext>
            </a:extLst>
          </p:cNvPr>
          <p:cNvSpPr>
            <a:spLocks noChangeAspect="1"/>
          </p:cNvSpPr>
          <p:nvPr/>
        </p:nvSpPr>
        <p:spPr>
          <a:xfrm>
            <a:off x="9656633" y="1232837"/>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fontAlgn="ctr">
              <a:spcBef>
                <a:spcPts val="0"/>
              </a:spcBef>
              <a:spcAft>
                <a:spcPts val="0"/>
              </a:spcAft>
            </a:pPr>
            <a:r>
              <a:rPr lang="en-US" sz="1400" b="1" dirty="0">
                <a:solidFill>
                  <a:prstClr val="black"/>
                </a:solidFill>
                <a:latin typeface="Huawei Sans" panose="020C0503030203020204" pitchFamily="34" charset="0"/>
              </a:rPr>
              <a:t>5</a:t>
            </a:r>
          </a:p>
        </p:txBody>
      </p:sp>
    </p:spTree>
    <p:extLst>
      <p:ext uri="{BB962C8B-B14F-4D97-AF65-F5344CB8AC3E}">
        <p14:creationId xmlns:p14="http://schemas.microsoft.com/office/powerpoint/2010/main" val="301858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pt-BR" dirty="0">
                <a:latin typeface="Huawei Sans" panose="020C0503030203020204" pitchFamily="34" charset="0"/>
              </a:rPr>
              <a:t>Criando um Fluxo de Serviço</a:t>
            </a:r>
            <a:r>
              <a:rPr lang="en-US" dirty="0">
                <a:latin typeface="Huawei Sans" panose="020C0503030203020204" pitchFamily="34" charset="0"/>
              </a:rPr>
              <a:t> (8)</a:t>
            </a:r>
          </a:p>
        </p:txBody>
      </p:sp>
      <p:sp>
        <p:nvSpPr>
          <p:cNvPr id="96" name="矩形 95"/>
          <p:cNvSpPr/>
          <p:nvPr/>
        </p:nvSpPr>
        <p:spPr>
          <a:xfrm>
            <a:off x="428956" y="1165471"/>
            <a:ext cx="11320132" cy="507831"/>
          </a:xfrm>
          <a:prstGeom prst="rect">
            <a:avLst/>
          </a:prstGeom>
        </p:spPr>
        <p:txBody>
          <a:bodyPr wrap="square">
            <a:noAutofit/>
          </a:bodyPr>
          <a:lstStyle/>
          <a:p>
            <a:pPr marL="285750" indent="-285750" fontAlgn="ctr">
              <a:spcBef>
                <a:spcPts val="600"/>
              </a:spcBef>
              <a:spcAft>
                <a:spcPts val="600"/>
              </a:spcAft>
              <a:buClrTx/>
              <a:buFont typeface="Arial" panose="020B0604020202020204" pitchFamily="34" charset="0"/>
              <a:buChar char="•"/>
            </a:pP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Comando para criar um fluxo multisserviço para acesso GPON em uma OLT (tráfego classificado de acordo com a </a:t>
            </a:r>
            <a:r>
              <a:rPr lang="pt-BR" sz="18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do lado do usuário</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97" name="矩形 96"/>
          <p:cNvSpPr/>
          <p:nvPr/>
        </p:nvSpPr>
        <p:spPr>
          <a:xfrm>
            <a:off x="451877" y="1750284"/>
            <a:ext cx="11306175" cy="1323439"/>
          </a:xfrm>
          <a:prstGeom prst="rect">
            <a:avLst/>
          </a:prstGeom>
          <a:ln>
            <a:solidFill>
              <a:schemeClr val="tx1"/>
            </a:solid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service-port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frameid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slotid</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portid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ontid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gemport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gemindex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multi-service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untagged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user-</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priority-tagged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other-all</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tag-transform</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default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transparent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translate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translate-and-add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inner-</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inner-priority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priority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add-double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 inner-</a:t>
            </a:r>
            <a:r>
              <a:rPr lang="en-US" sz="1600" b="1"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vlanid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inner-priority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priority</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bundle </a:t>
            </a:r>
            <a:r>
              <a:rPr lang="en-US" sz="1600" i="1" dirty="0" err="1">
                <a:latin typeface="Huawei Sans" panose="020C0503030203020204" pitchFamily="34" charset="0"/>
                <a:ea typeface="方正兰亭黑简体" panose="02000000000000000000" pitchFamily="2" charset="-122"/>
                <a:cs typeface="Huawei Sans" panose="020C0503030203020204" pitchFamily="34" charset="0"/>
              </a:rPr>
              <a:t>bundleid</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cos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cos</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inbound traffic-table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outbound traffic-table</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b="1" dirty="0">
                <a:latin typeface="Huawei Sans" panose="020C0503030203020204" pitchFamily="34" charset="0"/>
                <a:ea typeface="方正兰亭黑简体" panose="02000000000000000000" pitchFamily="2" charset="-122"/>
                <a:cs typeface="Huawei Sans" panose="020C0503030203020204" pitchFamily="34" charset="0"/>
              </a:rPr>
              <a:t>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600" i="1" dirty="0">
                <a:latin typeface="Huawei Sans" panose="020C0503030203020204" pitchFamily="34" charset="0"/>
                <a:ea typeface="方正兰亭黑简体" panose="02000000000000000000" pitchFamily="2" charset="-122"/>
                <a:cs typeface="Huawei Sans" panose="020C0503030203020204" pitchFamily="34" charset="0"/>
              </a:rPr>
              <a:t>index</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98" name="矩形 97"/>
          <p:cNvSpPr/>
          <p:nvPr/>
        </p:nvSpPr>
        <p:spPr>
          <a:xfrm>
            <a:off x="756677" y="3073722"/>
            <a:ext cx="11320132" cy="2162421"/>
          </a:xfrm>
          <a:prstGeom prst="rect">
            <a:avLst/>
          </a:prstGeom>
        </p:spPr>
        <p:txBody>
          <a:bodyPr wrap="square">
            <a:noAutofit/>
          </a:bodyPr>
          <a:lstStyle/>
          <a:p>
            <a:pPr font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A seguir, um exemplo das configurações usadas para criar um fluxo multisserviços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a:latin typeface="Huawei Sans" panose="020C0503030203020204" pitchFamily="34" charset="0"/>
                <a:ea typeface="方正兰亭黑简体" panose="02000000000000000000" pitchFamily="2" charset="-122"/>
                <a:cs typeface="Huawei Sans" panose="020C0503030203020204" pitchFamily="34" charset="0"/>
              </a:rPr>
              <a:t>Porta OLT GPON: 0/1/9</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a:latin typeface="Huawei Sans" panose="020C0503030203020204" pitchFamily="34" charset="0"/>
                <a:ea typeface="方正兰亭黑简体" panose="02000000000000000000" pitchFamily="2" charset="-122"/>
                <a:cs typeface="Huawei Sans" panose="020C0503030203020204" pitchFamily="34" charset="0"/>
              </a:rPr>
              <a:t>ONT ID: 10</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a:latin typeface="Huawei Sans" panose="020C0503030203020204" pitchFamily="34" charset="0"/>
                <a:ea typeface="方正兰亭黑简体" panose="02000000000000000000" pitchFamily="2" charset="-122"/>
                <a:cs typeface="Huawei Sans" panose="020C0503030203020204" pitchFamily="34" charset="0"/>
              </a:rPr>
              <a:t>GEM port ID: 2</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pt-BR" sz="1400" dirty="0">
                <a:latin typeface="Huawei Sans" panose="020C0503030203020204" pitchFamily="34" charset="0"/>
                <a:ea typeface="方正兰亭黑简体" panose="02000000000000000000" pitchFamily="2" charset="-122"/>
                <a:cs typeface="Huawei Sans" panose="020C0503030203020204" pitchFamily="34" charset="0"/>
              </a:rPr>
              <a:t>Tipo de serviço: Serviço de acesso à Internet</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pt-BR" sz="1400" dirty="0">
                <a:latin typeface="Huawei Sans" panose="020C0503030203020204" pitchFamily="34" charset="0"/>
                <a:ea typeface="方正兰亭黑简体" panose="02000000000000000000" pitchFamily="2" charset="-122"/>
                <a:cs typeface="Huawei Sans" panose="020C0503030203020204" pitchFamily="34" charset="0"/>
              </a:rPr>
              <a:t>Modo de classificação de tráfego: de acordo com a VLAN ID do lado do usuário</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a:latin typeface="Huawei Sans" panose="020C0503030203020204" pitchFamily="34" charset="0"/>
                <a:ea typeface="方正兰亭黑简体" panose="02000000000000000000" pitchFamily="2" charset="-122"/>
                <a:cs typeface="Huawei Sans" panose="020C0503030203020204" pitchFamily="34" charset="0"/>
              </a:rPr>
              <a:t>S-VLAN: 1379</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a:latin typeface="Huawei Sans" panose="020C0503030203020204" pitchFamily="34" charset="0"/>
                <a:ea typeface="方正兰亭黑简体" panose="02000000000000000000" pitchFamily="2" charset="-122"/>
                <a:cs typeface="Huawei Sans" panose="020C0503030203020204" pitchFamily="34" charset="0"/>
              </a:rPr>
              <a:t>C-VLAN: 1379</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pt-BR" sz="1400" dirty="0">
                <a:latin typeface="Huawei Sans" panose="020C0503030203020204" pitchFamily="34" charset="0"/>
                <a:ea typeface="方正兰亭黑简体" panose="02000000000000000000" pitchFamily="2" charset="-122"/>
                <a:cs typeface="Huawei Sans" panose="020C0503030203020204" pitchFamily="34" charset="0"/>
              </a:rPr>
              <a:t>Modo de tradução de VLAN </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transparent</a:t>
            </a:r>
            <a:br>
              <a:rPr lang="en-US" sz="1400" dirty="0">
                <a:latin typeface="Huawei Sans" panose="020C0503030203020204" pitchFamily="34" charset="0"/>
                <a:ea typeface="方正兰亭黑简体" panose="02000000000000000000" pitchFamily="2" charset="-122"/>
                <a:cs typeface="Huawei Sans" panose="020C0503030203020204" pitchFamily="34" charset="0"/>
              </a:rPr>
            </a:b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Perfil</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tráfego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Upstream/Downstream: profile 8</a:t>
            </a:r>
          </a:p>
        </p:txBody>
      </p:sp>
      <p:sp>
        <p:nvSpPr>
          <p:cNvPr id="99" name="矩形 98"/>
          <p:cNvSpPr/>
          <p:nvPr/>
        </p:nvSpPr>
        <p:spPr>
          <a:xfrm>
            <a:off x="451877" y="5337678"/>
            <a:ext cx="11320132" cy="584775"/>
          </a:xfrm>
          <a:prstGeom prst="rect">
            <a:avLst/>
          </a:prstGeom>
          <a:solidFill>
            <a:schemeClr val="bg1">
              <a:lumMod val="95000"/>
            </a:schemeClr>
          </a:solidFill>
          <a:ln>
            <a:noFill/>
          </a:ln>
        </p:spPr>
        <p:txBody>
          <a:bodyPr wrap="square">
            <a:noAutofit/>
          </a:bodyPr>
          <a:lstStyle/>
          <a:p>
            <a:pPr marL="285750" indent="-285750" fontAlgn="ctr">
              <a:buFont typeface="Huawei Sans" panose="020C0503030203020204" pitchFamily="34" charset="0"/>
              <a:buChar char="▫"/>
            </a:pP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service-port 2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1379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gpon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0/1/9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ont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10 </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gemport</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2 multi-service user-</a:t>
            </a:r>
            <a:r>
              <a:rPr lang="en-US" sz="160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 1379 tag-transform transparent inbound traffic-table index 8 outbound traffic-table index 8</a:t>
            </a:r>
          </a:p>
        </p:txBody>
      </p:sp>
    </p:spTree>
    <p:extLst>
      <p:ext uri="{BB962C8B-B14F-4D97-AF65-F5344CB8AC3E}">
        <p14:creationId xmlns:p14="http://schemas.microsoft.com/office/powerpoint/2010/main" val="38965889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Autofit/>
          </a:bodyPr>
          <a:lstStyle/>
          <a:p>
            <a:r>
              <a:rPr lang="pt-BR" dirty="0">
                <a:solidFill>
                  <a:schemeClr val="bg1">
                    <a:lumMod val="50000"/>
                  </a:schemeClr>
                </a:solidFill>
                <a:latin typeface="Huawei Sans" panose="020C0503030203020204" pitchFamily="34" charset="0"/>
                <a:cs typeface="Huawei Sans" panose="020C0503030203020204" pitchFamily="34" charset="0"/>
              </a:rPr>
              <a:t>VLAN de Rede de Acesso</a:t>
            </a:r>
          </a:p>
          <a:p>
            <a:r>
              <a:rPr lang="pt-BR" dirty="0">
                <a:solidFill>
                  <a:schemeClr val="bg1">
                    <a:lumMod val="50000"/>
                  </a:schemeClr>
                </a:solidFill>
                <a:latin typeface="Huawei Sans" panose="020C0503030203020204" pitchFamily="34" charset="0"/>
                <a:cs typeface="Huawei Sans" panose="020C0503030203020204" pitchFamily="34" charset="0"/>
              </a:rPr>
              <a:t>Fluxo de Serviços</a:t>
            </a:r>
          </a:p>
          <a:p>
            <a:r>
              <a:rPr lang="pt-BR" b="1" dirty="0">
                <a:latin typeface="Huawei Sans" panose="020C0503030203020204" pitchFamily="34" charset="0"/>
                <a:cs typeface="Huawei Sans" panose="020C0503030203020204" pitchFamily="34" charset="0"/>
              </a:rPr>
              <a:t>Interoperação da Camada 2</a:t>
            </a:r>
          </a:p>
        </p:txBody>
      </p:sp>
    </p:spTree>
    <p:extLst>
      <p:ext uri="{BB962C8B-B14F-4D97-AF65-F5344CB8AC3E}">
        <p14:creationId xmlns:p14="http://schemas.microsoft.com/office/powerpoint/2010/main" val="108262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Interoperação</a:t>
            </a:r>
            <a:r>
              <a:rPr lang="en-US" dirty="0">
                <a:latin typeface="Huawei Sans" panose="020C0503030203020204" pitchFamily="34" charset="0"/>
              </a:rPr>
              <a:t> </a:t>
            </a:r>
            <a:r>
              <a:rPr lang="en-US" dirty="0" err="1">
                <a:latin typeface="Huawei Sans" panose="020C0503030203020204" pitchFamily="34" charset="0"/>
              </a:rPr>
              <a:t>na</a:t>
            </a:r>
            <a:r>
              <a:rPr lang="en-US" dirty="0">
                <a:latin typeface="Huawei Sans" panose="020C0503030203020204" pitchFamily="34" charset="0"/>
              </a:rPr>
              <a:t> </a:t>
            </a:r>
            <a:r>
              <a:rPr lang="en-US" dirty="0" err="1">
                <a:latin typeface="Huawei Sans" panose="020C0503030203020204" pitchFamily="34" charset="0"/>
              </a:rPr>
              <a:t>Camada</a:t>
            </a:r>
            <a:r>
              <a:rPr lang="en-US" dirty="0">
                <a:latin typeface="Huawei Sans" panose="020C0503030203020204" pitchFamily="34" charset="0"/>
              </a:rPr>
              <a:t> 2</a:t>
            </a:r>
          </a:p>
        </p:txBody>
      </p:sp>
      <p:sp>
        <p:nvSpPr>
          <p:cNvPr id="4" name="矩形 3"/>
          <p:cNvSpPr/>
          <p:nvPr/>
        </p:nvSpPr>
        <p:spPr>
          <a:xfrm>
            <a:off x="468316" y="1232756"/>
            <a:ext cx="11276183" cy="1908215"/>
          </a:xfrm>
          <a:prstGeom prst="rect">
            <a:avLst/>
          </a:prstGeom>
        </p:spPr>
        <p:txBody>
          <a:bodyPr wrap="square">
            <a:noAutofit/>
          </a:bodyPr>
          <a:lstStyle/>
          <a:p>
            <a:pPr marL="285750" indent="-285750" algn="just" fontAlgn="ctr">
              <a:lnSpc>
                <a:spcPct val="11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 padrão, as portas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em uma VLAN inteligente são isoladas umas das outras. Em alguns aplicativos, como a aplicação POL, as portas </a:t>
            </a:r>
            <a:r>
              <a:rPr lang="pt-BR" sz="16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downstream</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em uma VLAN precisam se comunicar umas com as outras. Portanto, o isolamento da Camada 2 precisa ser cancelado</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just" fontAlgn="ctr">
              <a:lnSpc>
                <a:spcPct val="110000"/>
              </a:lnSpc>
              <a:spcBef>
                <a:spcPts val="600"/>
              </a:spcBef>
              <a:spcAft>
                <a:spcPts val="600"/>
              </a:spcAft>
              <a:buClrTx/>
              <a:buFont typeface="Arial" panose="020B0604020202020204" pitchFamily="34" charset="0"/>
              <a:buChar char="•"/>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Execute o comando </a:t>
            </a:r>
            <a:r>
              <a:rPr lang="pt-BR" sz="1600" b="1"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user-bridging</a:t>
            </a: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para configurar a interoperação da Camada 2 em um perfil de serviços de VLAN. Depois que a interoperação da Camada 2 for ativada, dois usuários na mesma VLAN poderão se comunicar entre si na Camada 2</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5" name="圆角矩形 4"/>
          <p:cNvSpPr/>
          <p:nvPr/>
        </p:nvSpPr>
        <p:spPr>
          <a:xfrm>
            <a:off x="663203" y="3129254"/>
            <a:ext cx="2210145" cy="737877"/>
          </a:xfrm>
          <a:prstGeom prst="roundRect">
            <a:avLst>
              <a:gd name="adj" fmla="val 4298"/>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Criar um perfil de serviço de VLAN.</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圆角矩形 5"/>
          <p:cNvSpPr/>
          <p:nvPr/>
        </p:nvSpPr>
        <p:spPr>
          <a:xfrm>
            <a:off x="3543366" y="3129254"/>
            <a:ext cx="2210145" cy="737877"/>
          </a:xfrm>
          <a:prstGeom prst="roundRect">
            <a:avLst>
              <a:gd name="adj" fmla="val 4298"/>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Configurar</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parâmetros</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serviço</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7" name="圆角矩形 6"/>
          <p:cNvSpPr/>
          <p:nvPr/>
        </p:nvSpPr>
        <p:spPr>
          <a:xfrm>
            <a:off x="6423529" y="3129254"/>
            <a:ext cx="2210145" cy="737877"/>
          </a:xfrm>
          <a:prstGeom prst="roundRect">
            <a:avLst>
              <a:gd name="adj" fmla="val 4298"/>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Confirmar e salvar a configuração do perfil</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 name="圆角矩形 7"/>
          <p:cNvSpPr/>
          <p:nvPr/>
        </p:nvSpPr>
        <p:spPr>
          <a:xfrm>
            <a:off x="9303692" y="3129254"/>
            <a:ext cx="2210145" cy="737877"/>
          </a:xfrm>
          <a:prstGeom prst="roundRect">
            <a:avLst>
              <a:gd name="adj" fmla="val 4298"/>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spcBef>
                <a:spcPts val="0"/>
              </a:spcBef>
              <a:spcAft>
                <a:spcPts val="0"/>
              </a:spcAft>
            </a:pPr>
            <a:r>
              <a:rPr lang="pt-BR"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Vincular o perfil de serviço de VLAN a uma VLAN.</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 name="直接箭头连接符 8"/>
          <p:cNvCxnSpPr>
            <a:stCxn id="5" idx="3"/>
            <a:endCxn id="6" idx="1"/>
          </p:cNvCxnSpPr>
          <p:nvPr/>
        </p:nvCxnSpPr>
        <p:spPr bwMode="auto">
          <a:xfrm>
            <a:off x="2873348" y="3498193"/>
            <a:ext cx="67001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 name="直接箭头连接符 9"/>
          <p:cNvCxnSpPr>
            <a:stCxn id="6" idx="3"/>
            <a:endCxn id="7" idx="1"/>
          </p:cNvCxnSpPr>
          <p:nvPr/>
        </p:nvCxnSpPr>
        <p:spPr bwMode="auto">
          <a:xfrm>
            <a:off x="5753511" y="3498193"/>
            <a:ext cx="67001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1" name="直接箭头连接符 10"/>
          <p:cNvCxnSpPr>
            <a:stCxn id="7" idx="3"/>
            <a:endCxn id="8" idx="1"/>
          </p:cNvCxnSpPr>
          <p:nvPr/>
        </p:nvCxnSpPr>
        <p:spPr bwMode="auto">
          <a:xfrm>
            <a:off x="8633674" y="3498193"/>
            <a:ext cx="67001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2" name="矩形 11"/>
          <p:cNvSpPr/>
          <p:nvPr/>
        </p:nvSpPr>
        <p:spPr>
          <a:xfrm>
            <a:off x="3558800" y="3949198"/>
            <a:ext cx="6197942" cy="400110"/>
          </a:xfrm>
          <a:prstGeom prst="rect">
            <a:avLst/>
          </a:prstGeom>
        </p:spPr>
        <p:txBody>
          <a:bodyPr wrap="square">
            <a:noAutofit/>
          </a:bodyPr>
          <a:lstStyle/>
          <a:p>
            <a:pPr fontAlgn="ctr">
              <a:lnSpc>
                <a:spcPts val="2400"/>
              </a:lnSpc>
              <a:spcBef>
                <a:spcPts val="0"/>
              </a:spcBef>
              <a:spcAft>
                <a:spcPts val="0"/>
              </a:spcAft>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pt-BR" sz="1600" dirty="0">
                <a:latin typeface="Huawei Sans" panose="020C0503030203020204" pitchFamily="34" charset="0"/>
                <a:ea typeface="方正兰亭黑简体" panose="02000000000000000000" pitchFamily="2" charset="-122"/>
                <a:cs typeface="Huawei Sans" panose="020C0503030203020204" pitchFamily="34" charset="0"/>
              </a:rPr>
              <a:t>Modo de encaminhamento (interoperação da camada 2)</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a:xfrm>
            <a:off x="468317" y="4318298"/>
            <a:ext cx="11431239" cy="370935"/>
          </a:xfrm>
          <a:prstGeom prst="rect">
            <a:avLst/>
          </a:prstGeom>
        </p:spPr>
        <p:txBody>
          <a:bodyPr wrap="square">
            <a:noAutofit/>
          </a:bodyPr>
          <a:lstStyle/>
          <a:p>
            <a:pPr marL="285750" indent="-285750" fontAlgn="ctr">
              <a:lnSpc>
                <a:spcPts val="2400"/>
              </a:lnSpc>
              <a:buFont typeface="Arial" panose="020B0604020202020204" pitchFamily="34" charset="0"/>
              <a:buChar char="•"/>
            </a:pPr>
            <a:r>
              <a:rPr lang="pt-BR" sz="1600">
                <a:latin typeface="Huawei Sans" panose="020C0503030203020204" pitchFamily="34" charset="0"/>
                <a:ea typeface="方正兰亭黑简体" panose="02000000000000000000" pitchFamily="2" charset="-122"/>
                <a:cs typeface="Huawei Sans" panose="020C0503030203020204" pitchFamily="34" charset="0"/>
              </a:rPr>
              <a:t>Para criar o perfil de serviço de VLAN 10, ativar a interoperação da Camada 2 e vincular o perfil de serviço de VLAN à VLAN 100, faça o seguinte</a:t>
            </a:r>
            <a:r>
              <a:rPr lang="en-US" sz="1600">
                <a:latin typeface="Huawei Sans" panose="020C0503030203020204" pitchFamily="34" charset="0"/>
                <a:ea typeface="方正兰亭黑简体" panose="02000000000000000000" pitchFamily="2" charset="-122"/>
                <a:cs typeface="Huawei Sans" panose="020C0503030203020204" pitchFamily="34" charset="0"/>
              </a:rPr>
              <a:t>:</a:t>
            </a:r>
            <a:endParaRPr 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481870" y="4978257"/>
            <a:ext cx="11276182" cy="1169551"/>
          </a:xfrm>
          <a:prstGeom prst="rect">
            <a:avLst/>
          </a:prstGeom>
          <a:solidFill>
            <a:schemeClr val="bg1">
              <a:lumMod val="95000"/>
            </a:schemeClr>
          </a:solidFill>
          <a:ln>
            <a:noFill/>
          </a:ln>
        </p:spPr>
        <p:txBody>
          <a:bodyPr wrap="square">
            <a:noAutofit/>
          </a:bodyPr>
          <a:lstStyle/>
          <a:p>
            <a:pPr fontAlgn="ct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huawei</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sz="1400" b="1" dirty="0" err="1">
                <a:latin typeface="Huawei Sans" panose="020C0503030203020204" pitchFamily="34" charset="0"/>
              </a:rPr>
              <a:t>vlan</a:t>
            </a:r>
            <a:r>
              <a:rPr lang="en-US" sz="1400" b="1" dirty="0">
                <a:latin typeface="Huawei Sans" panose="020C0503030203020204" pitchFamily="34" charset="0"/>
              </a:rPr>
              <a:t> service-profile profile-id 10</a:t>
            </a:r>
          </a:p>
          <a:p>
            <a:pPr fontAlgn="ct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a:latin typeface="Huawei Sans" panose="020C0503030203020204" pitchFamily="34" charset="0"/>
              </a:rPr>
              <a:t>user-bridging enable</a:t>
            </a:r>
          </a:p>
          <a:p>
            <a:pPr fontAlgn="ct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a:latin typeface="Huawei Sans" panose="020C0503030203020204" pitchFamily="34" charset="0"/>
              </a:rPr>
              <a:t>commit</a:t>
            </a:r>
            <a:r>
              <a:rPr lang="en-US" sz="1400" dirty="0">
                <a:latin typeface="Huawei Sans" panose="020C0503030203020204" pitchFamily="34" charset="0"/>
              </a:rPr>
              <a:t> </a:t>
            </a:r>
          </a:p>
          <a:p>
            <a:pPr fontAlgn="ct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dirty="0" err="1">
                <a:latin typeface="Huawei Sans" panose="020C0503030203020204" pitchFamily="34" charset="0"/>
              </a:rPr>
              <a:t>vlan</a:t>
            </a:r>
            <a:r>
              <a:rPr lang="en-US" sz="1400" dirty="0">
                <a:latin typeface="Huawei Sans" panose="020C0503030203020204" pitchFamily="34" charset="0"/>
              </a:rPr>
              <a:t>-</a:t>
            </a:r>
            <a:r>
              <a:rPr lang="en-US" sz="1400" dirty="0" err="1">
                <a:latin typeface="Huawei Sans" panose="020C0503030203020204" pitchFamily="34" charset="0"/>
              </a:rPr>
              <a:t>srvprof</a:t>
            </a:r>
            <a:r>
              <a:rPr lang="en-US" sz="1400" dirty="0">
                <a:latin typeface="Huawei Sans" panose="020C0503030203020204" pitchFamily="34" charset="0"/>
              </a:rPr>
              <a:t>-10)#</a:t>
            </a:r>
            <a:r>
              <a:rPr lang="en-US" sz="1400" b="1" dirty="0">
                <a:latin typeface="Huawei Sans" panose="020C0503030203020204" pitchFamily="34" charset="0"/>
              </a:rPr>
              <a:t>quit</a:t>
            </a:r>
            <a:r>
              <a:rPr lang="en-US" sz="1400" dirty="0">
                <a:latin typeface="Huawei Sans" panose="020C0503030203020204" pitchFamily="34" charset="0"/>
              </a:rPr>
              <a:t> </a:t>
            </a:r>
          </a:p>
          <a:p>
            <a:pPr fontAlgn="ctr"/>
            <a:r>
              <a:rPr lang="en-US" sz="1400" dirty="0" err="1">
                <a:latin typeface="Huawei Sans" panose="020C0503030203020204" pitchFamily="34" charset="0"/>
              </a:rPr>
              <a:t>huawei</a:t>
            </a:r>
            <a:r>
              <a:rPr lang="en-US" sz="1400" dirty="0">
                <a:latin typeface="Huawei Sans" panose="020C0503030203020204" pitchFamily="34" charset="0"/>
              </a:rPr>
              <a:t>(</a:t>
            </a:r>
            <a:r>
              <a:rPr lang="en-US" sz="1400" dirty="0" err="1">
                <a:latin typeface="Huawei Sans" panose="020C0503030203020204" pitchFamily="34" charset="0"/>
              </a:rPr>
              <a:t>config</a:t>
            </a:r>
            <a:r>
              <a:rPr lang="en-US" sz="1400" dirty="0">
                <a:latin typeface="Huawei Sans" panose="020C0503030203020204" pitchFamily="34" charset="0"/>
              </a:rPr>
              <a:t>)#</a:t>
            </a:r>
            <a:r>
              <a:rPr lang="en-US" sz="1400" b="1" dirty="0" err="1">
                <a:latin typeface="Huawei Sans" panose="020C0503030203020204" pitchFamily="34" charset="0"/>
              </a:rPr>
              <a:t>vlan</a:t>
            </a:r>
            <a:r>
              <a:rPr lang="en-US" sz="1400" b="1" dirty="0">
                <a:latin typeface="Huawei Sans" panose="020C0503030203020204" pitchFamily="34" charset="0"/>
              </a:rPr>
              <a:t> bind service-profile 100 profile-id 10</a:t>
            </a:r>
          </a:p>
        </p:txBody>
      </p:sp>
    </p:spTree>
    <p:extLst>
      <p:ext uri="{BB962C8B-B14F-4D97-AF65-F5344CB8AC3E}">
        <p14:creationId xmlns:p14="http://schemas.microsoft.com/office/powerpoint/2010/main" val="1093696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pt-BR" altLang="zh-CN" dirty="0"/>
              <a:t>As </a:t>
            </a:r>
            <a:r>
              <a:rPr lang="pt-BR" altLang="zh-CN" dirty="0" err="1"/>
              <a:t>VLANs</a:t>
            </a:r>
            <a:r>
              <a:rPr lang="pt-BR" altLang="zh-CN" dirty="0"/>
              <a:t> e os fluxos de serviço na rede de acesso da Huawei são as funções centrais e básicas do sistema PON para transportar serviços. Este documento fornece uma breve descrição dos conceitos relacionados, dos princípios básicos e dos modos de implementação. Ele tem como objetivo ajudá-lo na implementação da engenharia e no planejamento da rede de acesso da Huawei. Para obter mais informações sobre os recursos de encaminhamento da Camada 2, consulte a documentação do produto Huawei</a:t>
            </a:r>
            <a:r>
              <a:rPr lang="en-US" altLang="zh-CN" dirty="0"/>
              <a:t>.</a:t>
            </a:r>
          </a:p>
          <a:p>
            <a:endParaRPr lang="zh-CN" altLang="en-US" dirty="0"/>
          </a:p>
        </p:txBody>
      </p:sp>
    </p:spTree>
    <p:extLst>
      <p:ext uri="{BB962C8B-B14F-4D97-AF65-F5344CB8AC3E}">
        <p14:creationId xmlns:p14="http://schemas.microsoft.com/office/powerpoint/2010/main" val="31790935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08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noAutofit/>
          </a:bodyPr>
          <a:lstStyle/>
          <a:p>
            <a:pPr>
              <a:spcBef>
                <a:spcPts val="300"/>
              </a:spcBef>
            </a:pPr>
            <a:r>
              <a:rPr lang="pt-BR" sz="1600" dirty="0">
                <a:latin typeface="Huawei Sans" panose="020C0503030203020204" pitchFamily="34" charset="0"/>
              </a:rPr>
              <a:t>Tal como as </a:t>
            </a:r>
            <a:r>
              <a:rPr lang="pt-BR" sz="1600" dirty="0" err="1">
                <a:latin typeface="Huawei Sans" panose="020C0503030203020204" pitchFamily="34" charset="0"/>
              </a:rPr>
              <a:t>VLANs</a:t>
            </a:r>
            <a:r>
              <a:rPr lang="pt-BR" sz="1600" dirty="0">
                <a:latin typeface="Huawei Sans" panose="020C0503030203020204" pitchFamily="34" charset="0"/>
              </a:rPr>
              <a:t> tradicionais, as </a:t>
            </a:r>
            <a:r>
              <a:rPr lang="pt-BR" sz="1600" dirty="0" err="1">
                <a:latin typeface="Huawei Sans" panose="020C0503030203020204" pitchFamily="34" charset="0"/>
              </a:rPr>
              <a:t>VLANs</a:t>
            </a:r>
            <a:r>
              <a:rPr lang="pt-BR" sz="1600" dirty="0">
                <a:latin typeface="Huawei Sans" panose="020C0503030203020204" pitchFamily="34" charset="0"/>
              </a:rPr>
              <a:t> da rede de acesso da Huawei não podem comunicar diretamente entre si na camada 2, mas podem comunicar através de rotas IP. Uma OLT da Huawei pode funcionar como um comutador da Camada 3 para implementar a comunicação entre </a:t>
            </a:r>
            <a:r>
              <a:rPr lang="pt-BR" sz="1600" dirty="0" err="1">
                <a:latin typeface="Huawei Sans" panose="020C0503030203020204" pitchFamily="34" charset="0"/>
              </a:rPr>
              <a:t>VLANs</a:t>
            </a:r>
            <a:r>
              <a:rPr lang="pt-BR" sz="1600" dirty="0">
                <a:latin typeface="Huawei Sans" panose="020C0503030203020204" pitchFamily="34" charset="0"/>
              </a:rPr>
              <a:t>.</a:t>
            </a:r>
          </a:p>
          <a:p>
            <a:pPr>
              <a:spcBef>
                <a:spcPts val="300"/>
              </a:spcBef>
            </a:pPr>
            <a:r>
              <a:rPr lang="pt-BR" sz="1600" dirty="0">
                <a:latin typeface="Huawei Sans" panose="020C0503030203020204" pitchFamily="34" charset="0"/>
              </a:rPr>
              <a:t>A tabela de encaminhamento deve conter entradas de rota corretas para garantir que o primeiro fluxo de dados seja encaminhado adequadamente de acordo com a tabela de encaminhamento. Deve ser implementada uma interface da Camada 3 (interface VLANIF como interface lógica da Camada 3) num switch de Camada 3 e devem ser utilizados protocolos de encaminhamento para garantir rotas da Camada 3 acessíveis</a:t>
            </a:r>
            <a:r>
              <a:rPr lang="en-US" sz="1600" dirty="0">
                <a:latin typeface="Huawei Sans" panose="020C0503030203020204" pitchFamily="34" charset="0"/>
              </a:rPr>
              <a:t>.</a:t>
            </a:r>
          </a:p>
          <a:p>
            <a:pPr>
              <a:spcBef>
                <a:spcPts val="300"/>
              </a:spcBef>
            </a:pPr>
            <a:r>
              <a:rPr lang="pt-BR" sz="1600" dirty="0">
                <a:latin typeface="Huawei Sans" panose="020C0503030203020204" pitchFamily="34" charset="0"/>
              </a:rPr>
              <a:t>A comutação de Camada 3 integra as tecnologias de encaminhamento e comutação para implementar o encaminhamento num comutador, melhorando o desempenho geral da rede. Depois de um switch de Camada 3 transmitir o primeiro fluxo de dados de acordo com a tabela de encaminhamento, será gerada uma tabela ARP contendo o mapeamento entre endereços MAC e endereços IP. Quando existe uma entrada na tabela ARP correspondente a um endereço IP de destino, o switch de Camada 3 encontra a porta de saída de acordo com a tabela ARP e traduz o endereço MAC de destino, o endereço MAC de origem e a VLAN</a:t>
            </a:r>
            <a:r>
              <a:rPr lang="en-US" sz="1600" dirty="0">
                <a:latin typeface="Huawei Sans" panose="020C0503030203020204" pitchFamily="34" charset="0"/>
              </a:rPr>
              <a:t>.</a:t>
            </a:r>
            <a:endParaRPr lang="en-US" altLang="zh-CN" sz="16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(3)</a:t>
            </a:r>
          </a:p>
        </p:txBody>
      </p:sp>
      <p:grpSp>
        <p:nvGrpSpPr>
          <p:cNvPr id="3" name="组合 15">
            <a:extLst>
              <a:ext uri="{FF2B5EF4-FFF2-40B4-BE49-F238E27FC236}">
                <a16:creationId xmlns:a16="http://schemas.microsoft.com/office/drawing/2014/main" id="{4E6D0CE2-F40D-EA5D-E70A-609A79FB49E2}"/>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693A6FD7-A87A-ED55-A142-A03B98581FF3}"/>
                </a:ext>
              </a:extLst>
            </p:cNvPr>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C3B1FDA4-4717-3769-9FFF-220AE7E6FC41}"/>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BBA2F943-6106-B893-1776-BF12A4B0F538}"/>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7295674F-8C41-10BD-5DF9-FF7CB9B9F73E}"/>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965F6C13-9C19-B6C8-1E0D-396E061D91B0}"/>
                </a:ext>
              </a:extLst>
            </p:cNvPr>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09F76039-4A6A-4946-6FDF-0DB25B941831}"/>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89103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(4)</a:t>
            </a:r>
          </a:p>
        </p:txBody>
      </p:sp>
      <p:graphicFrame>
        <p:nvGraphicFramePr>
          <p:cNvPr id="10" name="表格 9"/>
          <p:cNvGraphicFramePr>
            <a:graphicFrameLocks noGrp="1"/>
          </p:cNvGraphicFramePr>
          <p:nvPr>
            <p:extLst>
              <p:ext uri="{D42A27DB-BD31-4B8C-83A1-F6EECF244321}">
                <p14:modId xmlns:p14="http://schemas.microsoft.com/office/powerpoint/2010/main" val="2883972720"/>
              </p:ext>
            </p:extLst>
          </p:nvPr>
        </p:nvGraphicFramePr>
        <p:xfrm>
          <a:off x="468962" y="1237471"/>
          <a:ext cx="11280126" cy="4905176"/>
        </p:xfrm>
        <a:graphic>
          <a:graphicData uri="http://schemas.openxmlformats.org/drawingml/2006/table">
            <a:tbl>
              <a:tblPr/>
              <a:tblGrid>
                <a:gridCol w="2481086">
                  <a:extLst>
                    <a:ext uri="{9D8B030D-6E8A-4147-A177-3AD203B41FA5}">
                      <a16:colId xmlns:a16="http://schemas.microsoft.com/office/drawing/2014/main" val="20000"/>
                    </a:ext>
                  </a:extLst>
                </a:gridCol>
                <a:gridCol w="4180540">
                  <a:extLst>
                    <a:ext uri="{9D8B030D-6E8A-4147-A177-3AD203B41FA5}">
                      <a16:colId xmlns:a16="http://schemas.microsoft.com/office/drawing/2014/main" val="20001"/>
                    </a:ext>
                  </a:extLst>
                </a:gridCol>
                <a:gridCol w="4618500">
                  <a:extLst>
                    <a:ext uri="{9D8B030D-6E8A-4147-A177-3AD203B41FA5}">
                      <a16:colId xmlns:a16="http://schemas.microsoft.com/office/drawing/2014/main" val="20002"/>
                    </a:ext>
                  </a:extLst>
                </a:gridCol>
              </a:tblGrid>
              <a:tr h="668278">
                <a:tc>
                  <a:txBody>
                    <a:bodyPr/>
                    <a:lstStyle/>
                    <a:p>
                      <a:pPr marL="0" algn="ctr" defTabSz="914034" rtl="0" eaLnBrk="1" fontAlgn="ctr" latinLnBrk="0" hangingPunct="1">
                        <a:lnSpc>
                          <a:spcPct val="150000"/>
                        </a:lnSpc>
                        <a:spcBef>
                          <a:spcPts val="600"/>
                        </a:spcBef>
                        <a:spcAft>
                          <a:spcPts val="600"/>
                        </a:spcAft>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 de VLAN</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5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Similaridade</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50000"/>
                        </a:lnSpc>
                        <a:spcBef>
                          <a:spcPts val="600"/>
                        </a:spcBef>
                        <a:spcAft>
                          <a:spcPts val="600"/>
                        </a:spcAft>
                      </a:pPr>
                      <a:r>
                        <a:rPr lang="en-US" sz="1600" b="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Diferença</a:t>
                      </a:r>
                      <a:endPar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73293">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VLAN Standard</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3">
                  <a:txBody>
                    <a:bodyPr/>
                    <a:lstStyle/>
                    <a:p>
                      <a:pPr marL="285750" indent="-285750" algn="l" fontAlgn="ctr">
                        <a:lnSpc>
                          <a:spcPct val="15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portas Ethernet em diferentes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são isoladas umas das outras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l" fontAlgn="ctr">
                        <a:lnSpc>
                          <a:spcPct val="15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As portas Ethernet na mesma VLAN podem comunicar entre si</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lgn="l" fontAlgn="ctr">
                        <a:lnSpc>
                          <a:spcPct val="15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VLAN pode conter várias portas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50000"/>
                        </a:lnSpc>
                        <a:spcBef>
                          <a:spcPts val="600"/>
                        </a:spcBef>
                        <a:spcAft>
                          <a:spcPts val="600"/>
                        </a:spcAft>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VLAN standard pode conter apenas portas Ethernet e não contém portas de serviço (fluxos de serviço)</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998309">
                <a:tc>
                  <a:txBody>
                    <a:bodyPr/>
                    <a:lstStyle/>
                    <a:p>
                      <a:pPr algn="ctr"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VLAN MUX</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00000"/>
                        </a:lnSpc>
                        <a:spcBef>
                          <a:spcPts val="400"/>
                        </a:spcBef>
                        <a:spcAft>
                          <a:spcPts val="400"/>
                        </a:spcAft>
                      </a:pPr>
                      <a:endParaRPr lang="zh-CN" altLang="zh-CN"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50000"/>
                        </a:lnSpc>
                        <a:spcBef>
                          <a:spcPts val="600"/>
                        </a:spcBef>
                        <a:spcAft>
                          <a:spcPts val="600"/>
                        </a:spcAft>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VLAN MUX pode conter apenas uma porta de serviço (fluxo de serviço). As portas de serviço de diferentes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MUX são isoladas umas das outras</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r.</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998309">
                <a:tc>
                  <a:txBody>
                    <a:bodyPr/>
                    <a:lstStyle/>
                    <a:p>
                      <a:pPr marL="0" marR="0" lvl="0" indent="0" algn="ctr" defTabSz="914400" rtl="0" eaLnBrk="1" fontAlgn="ctr" latinLnBrk="0" hangingPunct="1">
                        <a:lnSpc>
                          <a:spcPct val="150000"/>
                        </a:lnSpc>
                        <a:spcBef>
                          <a:spcPts val="600"/>
                        </a:spcBef>
                        <a:spcAft>
                          <a:spcPts val="600"/>
                        </a:spcAft>
                        <a:buClrTx/>
                        <a:buSzTx/>
                        <a:buFontTx/>
                        <a:buNone/>
                        <a:tabLst/>
                        <a:defRP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 Smart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algn="l" rtl="0">
                        <a:lnSpc>
                          <a:spcPct val="100000"/>
                        </a:lnSpc>
                        <a:spcBef>
                          <a:spcPts val="400"/>
                        </a:spcBef>
                        <a:spcAft>
                          <a:spcPts val="400"/>
                        </a:spcAft>
                      </a:pPr>
                      <a:endParaRPr lang="zh-CN" altLang="zh-CN"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50000"/>
                        </a:lnSpc>
                        <a:spcBef>
                          <a:spcPts val="600"/>
                        </a:spcBef>
                        <a:spcAft>
                          <a:spcPts val="600"/>
                        </a:spcAft>
                      </a:pPr>
                      <a:r>
                        <a:rPr lang="en-US" sz="1400" b="0" dirty="0">
                          <a:latin typeface="Huawei Sans" panose="020C0503030203020204" pitchFamily="34" charset="0"/>
                          <a:ea typeface="方正兰亭黑简体" panose="02000000000000000000" pitchFamily="2" charset="-122"/>
                          <a:cs typeface="Huawei Sans" panose="020C0503030203020204" pitchFamily="34" charset="0"/>
                        </a:rPr>
                        <a:t>A smart </a:t>
                      </a: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can contain multiple service ports (service flows). Service ports in the same smart </a:t>
                      </a:r>
                      <a:r>
                        <a:rPr lang="en-US" sz="1400" b="0" dirty="0" err="1">
                          <a:latin typeface="Huawei Sans" panose="020C0503030203020204" pitchFamily="34" charset="0"/>
                          <a:ea typeface="方正兰亭黑简体" panose="02000000000000000000" pitchFamily="2" charset="-122"/>
                          <a:cs typeface="Huawei Sans" panose="020C0503030203020204" pitchFamily="34" charset="0"/>
                        </a:rPr>
                        <a:t>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are isolated from each other.</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998309">
                <a:tc>
                  <a:txBody>
                    <a:bodyPr/>
                    <a:lstStyle/>
                    <a:p>
                      <a:pPr marL="0" marR="0" lvl="0" indent="0" algn="ctr" defTabSz="914400" rtl="0" eaLnBrk="1" fontAlgn="ctr" latinLnBrk="0" hangingPunct="1">
                        <a:lnSpc>
                          <a:spcPct val="150000"/>
                        </a:lnSpc>
                        <a:spcBef>
                          <a:spcPts val="600"/>
                        </a:spcBef>
                        <a:spcAft>
                          <a:spcPts val="600"/>
                        </a:spcAft>
                        <a:buClrTx/>
                        <a:buSzTx/>
                        <a:buFontTx/>
                        <a:buNone/>
                        <a:tabLst/>
                        <a:defRPr/>
                      </a:pP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Super </a:t>
                      </a:r>
                      <a:r>
                        <a:rPr lang="en-US"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VLAN</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gridSpan="2">
                  <a:txBody>
                    <a:bodyPr/>
                    <a:lstStyle/>
                    <a:p>
                      <a:pPr marL="285750" indent="-285750" algn="l" fontAlgn="ctr">
                        <a:lnSpc>
                          <a:spcPct val="150000"/>
                        </a:lnSpc>
                        <a:spcBef>
                          <a:spcPts val="600"/>
                        </a:spcBef>
                        <a:spcAft>
                          <a:spcPts val="600"/>
                        </a:spcAft>
                        <a:buFont typeface="Arial" panose="020B0604020202020204" pitchFamily="34" charset="0"/>
                        <a:buChar char="•"/>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Uma super VLAN é baseada na Camada 3. Pode conter várias sub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que podem ser uma VLAN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smart</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ou uma VLAN MUX. As sub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podem comunicar entre si através de um proxy ARP. Todas as sub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VLANs</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de uma super VLAN encaminham serviços através da interface de Camada 3 da super VLAN</a:t>
                      </a:r>
                      <a:r>
                        <a:rPr lang="en-US" sz="1400" b="0" dirty="0">
                          <a:latin typeface="Huawei Sans" panose="020C0503030203020204" pitchFamily="34" charset="0"/>
                          <a:ea typeface="方正兰亭黑简体" panose="02000000000000000000" pitchFamily="2" charset="-122"/>
                          <a:cs typeface="Huawei Sans" panose="020C0503030203020204" pitchFamily="34" charset="0"/>
                        </a:rPr>
                        <a:t>. </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hMerge="1">
                  <a:txBody>
                    <a:bodyPr/>
                    <a:lstStyle/>
                    <a:p>
                      <a:pPr algn="l" rtl="0">
                        <a:lnSpc>
                          <a:spcPct val="100000"/>
                        </a:lnSpc>
                        <a:spcBef>
                          <a:spcPts val="400"/>
                        </a:spcBef>
                        <a:spcAft>
                          <a:spcPts val="400"/>
                        </a:spcAft>
                      </a:pPr>
                      <a:endParaRPr lang="zh-CN" altLang="zh-CN"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3" name="组合 15">
            <a:extLst>
              <a:ext uri="{FF2B5EF4-FFF2-40B4-BE49-F238E27FC236}">
                <a16:creationId xmlns:a16="http://schemas.microsoft.com/office/drawing/2014/main" id="{7976D97C-E09B-79E6-FD0E-B7C214CB08EF}"/>
              </a:ext>
            </a:extLst>
          </p:cNvPr>
          <p:cNvGrpSpPr/>
          <p:nvPr/>
        </p:nvGrpSpPr>
        <p:grpSpPr>
          <a:xfrm>
            <a:off x="5829981" y="35167"/>
            <a:ext cx="5888677" cy="309099"/>
            <a:chOff x="8150920" y="47734"/>
            <a:chExt cx="3870478" cy="411426"/>
          </a:xfrm>
        </p:grpSpPr>
        <p:sp>
          <p:nvSpPr>
            <p:cNvPr id="4" name="五边形 2">
              <a:extLst>
                <a:ext uri="{FF2B5EF4-FFF2-40B4-BE49-F238E27FC236}">
                  <a16:creationId xmlns:a16="http://schemas.microsoft.com/office/drawing/2014/main" id="{1736D1E5-51EA-E8F6-2F80-70461C00C3CE}"/>
                </a:ext>
              </a:extLst>
            </p:cNvPr>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燕尾形 3">
              <a:extLst>
                <a:ext uri="{FF2B5EF4-FFF2-40B4-BE49-F238E27FC236}">
                  <a16:creationId xmlns:a16="http://schemas.microsoft.com/office/drawing/2014/main" id="{52167F81-1147-5219-3A28-C6B95A464458}"/>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5">
              <a:extLst>
                <a:ext uri="{FF2B5EF4-FFF2-40B4-BE49-F238E27FC236}">
                  <a16:creationId xmlns:a16="http://schemas.microsoft.com/office/drawing/2014/main" id="{AA7D418C-E5EE-2EB4-ACDD-02CA65E38A91}"/>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6">
              <a:extLst>
                <a:ext uri="{FF2B5EF4-FFF2-40B4-BE49-F238E27FC236}">
                  <a16:creationId xmlns:a16="http://schemas.microsoft.com/office/drawing/2014/main" id="{87247219-5D05-CAFA-0A31-5F53C3037C09}"/>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7">
              <a:extLst>
                <a:ext uri="{FF2B5EF4-FFF2-40B4-BE49-F238E27FC236}">
                  <a16:creationId xmlns:a16="http://schemas.microsoft.com/office/drawing/2014/main" id="{1454AAE9-977B-785D-5EF1-A7E00DFB47FF}"/>
                </a:ext>
              </a:extLst>
            </p:cNvPr>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9" name="燕尾形 8">
              <a:extLst>
                <a:ext uri="{FF2B5EF4-FFF2-40B4-BE49-F238E27FC236}">
                  <a16:creationId xmlns:a16="http://schemas.microsoft.com/office/drawing/2014/main" id="{2EF4C89B-A0DD-E32F-09A3-E4FE8AAAC257}"/>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20040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Autofit/>
          </a:bodyPr>
          <a:lstStyle/>
          <a:p>
            <a:pPr marL="285750" indent="-285750">
              <a:lnSpc>
                <a:spcPct val="150000"/>
              </a:lnSpc>
              <a:spcBef>
                <a:spcPts val="600"/>
              </a:spcBef>
              <a:spcAft>
                <a:spcPts val="600"/>
              </a:spcAft>
            </a:pPr>
            <a:r>
              <a:rPr lang="pt-BR" sz="1600" dirty="0">
                <a:solidFill>
                  <a:prstClr val="black"/>
                </a:solidFill>
                <a:latin typeface="Huawei Sans" panose="020C0503030203020204" pitchFamily="34" charset="0"/>
              </a:rPr>
              <a:t>VLAN Padrão de uma Porta de </a:t>
            </a:r>
            <a:r>
              <a:rPr lang="pt-BR" sz="1600" dirty="0" err="1">
                <a:solidFill>
                  <a:prstClr val="black"/>
                </a:solidFill>
              </a:rPr>
              <a:t>U</a:t>
            </a:r>
            <a:r>
              <a:rPr lang="pt-BR" sz="1600" dirty="0" err="1">
                <a:solidFill>
                  <a:prstClr val="black"/>
                </a:solidFill>
                <a:latin typeface="Huawei Sans" panose="020C0503030203020204" pitchFamily="34" charset="0"/>
              </a:rPr>
              <a:t>pstream</a:t>
            </a:r>
            <a:endParaRPr lang="en-US" sz="1600" dirty="0">
              <a:solidFill>
                <a:prstClr val="black"/>
              </a:solidFill>
              <a:latin typeface="Huawei Sans" panose="020C0503030203020204" pitchFamily="34" charset="0"/>
            </a:endParaRPr>
          </a:p>
          <a:p>
            <a:pPr lvl="1">
              <a:lnSpc>
                <a:spcPct val="150000"/>
              </a:lnSpc>
              <a:spcBef>
                <a:spcPts val="600"/>
              </a:spcBef>
              <a:spcAft>
                <a:spcPts val="600"/>
              </a:spcAft>
            </a:pPr>
            <a:r>
              <a:rPr lang="pt-BR" sz="1400" dirty="0">
                <a:solidFill>
                  <a:prstClr val="black"/>
                </a:solidFill>
                <a:latin typeface="Huawei Sans" panose="020C0503030203020204" pitchFamily="34" charset="0"/>
                <a:cs typeface="Huawei Sans" panose="020C0503030203020204" pitchFamily="34" charset="0"/>
              </a:rPr>
              <a:t>A VLAN padrão (</a:t>
            </a:r>
            <a:r>
              <a:rPr lang="pt-BR" sz="1400" dirty="0" err="1">
                <a:solidFill>
                  <a:prstClr val="black"/>
                </a:solidFill>
                <a:latin typeface="Huawei Sans" panose="020C0503030203020204" pitchFamily="34" charset="0"/>
                <a:cs typeface="Huawei Sans" panose="020C0503030203020204" pitchFamily="34" charset="0"/>
              </a:rPr>
              <a:t>port</a:t>
            </a:r>
            <a:r>
              <a:rPr lang="pt-BR" sz="1400" dirty="0">
                <a:solidFill>
                  <a:prstClr val="black"/>
                </a:solidFill>
                <a:latin typeface="Huawei Sans" panose="020C0503030203020204" pitchFamily="34" charset="0"/>
                <a:cs typeface="Huawei Sans" panose="020C0503030203020204" pitchFamily="34" charset="0"/>
              </a:rPr>
              <a:t> VLAN ID ou PVID padrão) de uma porta também é chamada de VLAN nativa. A tabela a seguir descreve como uma porta Ethernet com uma VLAN padrão processa pacotes com diferentes </a:t>
            </a:r>
            <a:r>
              <a:rPr lang="pt-BR" sz="1400" dirty="0" err="1">
                <a:solidFill>
                  <a:prstClr val="black"/>
                </a:solidFill>
                <a:latin typeface="Huawei Sans" panose="020C0503030203020204" pitchFamily="34" charset="0"/>
                <a:cs typeface="Huawei Sans" panose="020C0503030203020204" pitchFamily="34" charset="0"/>
              </a:rPr>
              <a:t>tags</a:t>
            </a:r>
            <a:r>
              <a:rPr lang="pt-BR" sz="1400" dirty="0">
                <a:solidFill>
                  <a:prstClr val="black"/>
                </a:solidFill>
                <a:latin typeface="Huawei Sans" panose="020C0503030203020204" pitchFamily="34" charset="0"/>
                <a:cs typeface="Huawei Sans" panose="020C0503030203020204" pitchFamily="34" charset="0"/>
              </a:rPr>
              <a:t> de VLAN</a:t>
            </a:r>
            <a:r>
              <a:rPr lang="en-US" sz="1400" dirty="0">
                <a:solidFill>
                  <a:prstClr val="black"/>
                </a:solidFill>
                <a:latin typeface="Huawei Sans" panose="020C0503030203020204" pitchFamily="34" charset="0"/>
                <a:cs typeface="Huawei Sans" panose="020C0503030203020204" pitchFamily="34" charset="0"/>
              </a:rPr>
              <a:t>.</a:t>
            </a: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a:lnSpc>
                <a:spcPct val="150000"/>
              </a:lnSpc>
              <a:spcBef>
                <a:spcPts val="600"/>
              </a:spcBef>
              <a:spcAft>
                <a:spcPts val="600"/>
              </a:spcAft>
            </a:pPr>
            <a:r>
              <a:rPr lang="en-US" altLang="zh-CN" sz="1600" dirty="0">
                <a:solidFill>
                  <a:prstClr val="black"/>
                </a:solidFill>
              </a:rPr>
              <a:t>The default VLAN of the upstream port is used to correspond to the upper-layer device connected to the OLT.</a:t>
            </a:r>
            <a:endParaRPr lang="en-US" altLang="zh-CN" sz="18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pPr lvl="1">
              <a:lnSpc>
                <a:spcPct val="150000"/>
              </a:lnSpc>
              <a:spcBef>
                <a:spcPts val="600"/>
              </a:spcBef>
              <a:spcAft>
                <a:spcPts val="600"/>
              </a:spcAft>
            </a:pPr>
            <a:endParaRPr lang="en-US" altLang="zh-CN" sz="1600" dirty="0">
              <a:solidFill>
                <a:prstClr val="black"/>
              </a:solidFill>
              <a:latin typeface="Huawei Sans" panose="020C0503030203020204" pitchFamily="34" charset="0"/>
              <a:cs typeface="Huawei Sans" panose="020C0503030203020204" pitchFamily="34" charset="0"/>
            </a:endParaRPr>
          </a:p>
          <a:p>
            <a:endParaRPr lang="en-US" altLang="zh-CN" sz="2000" dirty="0">
              <a:latin typeface="Huawei Sans" panose="020C0503030203020204" pitchFamily="34" charset="0"/>
            </a:endParaRPr>
          </a:p>
        </p:txBody>
      </p:sp>
      <p:sp>
        <p:nvSpPr>
          <p:cNvPr id="2" name="标题 1"/>
          <p:cNvSpPr>
            <a:spLocks noGrp="1"/>
          </p:cNvSpPr>
          <p:nvPr>
            <p:ph type="title"/>
          </p:nvPr>
        </p:nvSpPr>
        <p:spPr/>
        <p:txBody>
          <a:bodyPr>
            <a:noAutofit/>
          </a:bodyPr>
          <a:lstStyle/>
          <a:p>
            <a:r>
              <a:rPr lang="en-US" dirty="0" err="1">
                <a:latin typeface="Huawei Sans" panose="020C0503030203020204" pitchFamily="34" charset="0"/>
              </a:rPr>
              <a:t>Visão</a:t>
            </a:r>
            <a:r>
              <a:rPr lang="en-US" dirty="0">
                <a:latin typeface="Huawei Sans" panose="020C0503030203020204" pitchFamily="34" charset="0"/>
              </a:rPr>
              <a:t> </a:t>
            </a:r>
            <a:r>
              <a:rPr lang="en-US" dirty="0" err="1"/>
              <a:t>G</a:t>
            </a:r>
            <a:r>
              <a:rPr lang="en-US" dirty="0" err="1">
                <a:latin typeface="Huawei Sans" panose="020C0503030203020204" pitchFamily="34" charset="0"/>
              </a:rPr>
              <a:t>eral</a:t>
            </a:r>
            <a:r>
              <a:rPr lang="en-US" dirty="0">
                <a:latin typeface="Huawei Sans" panose="020C0503030203020204" pitchFamily="34" charset="0"/>
              </a:rPr>
              <a:t> de VLAN (5)</a:t>
            </a:r>
          </a:p>
        </p:txBody>
      </p:sp>
      <p:graphicFrame>
        <p:nvGraphicFramePr>
          <p:cNvPr id="10" name="表格 9"/>
          <p:cNvGraphicFramePr>
            <a:graphicFrameLocks noGrp="1"/>
          </p:cNvGraphicFramePr>
          <p:nvPr>
            <p:extLst>
              <p:ext uri="{D42A27DB-BD31-4B8C-83A1-F6EECF244321}">
                <p14:modId xmlns:p14="http://schemas.microsoft.com/office/powerpoint/2010/main" val="1695865253"/>
              </p:ext>
            </p:extLst>
          </p:nvPr>
        </p:nvGraphicFramePr>
        <p:xfrm>
          <a:off x="451851" y="2551832"/>
          <a:ext cx="11276183" cy="2491496"/>
        </p:xfrm>
        <a:graphic>
          <a:graphicData uri="http://schemas.openxmlformats.org/drawingml/2006/table">
            <a:tbl>
              <a:tblPr/>
              <a:tblGrid>
                <a:gridCol w="4948635">
                  <a:extLst>
                    <a:ext uri="{9D8B030D-6E8A-4147-A177-3AD203B41FA5}">
                      <a16:colId xmlns:a16="http://schemas.microsoft.com/office/drawing/2014/main" val="20000"/>
                    </a:ext>
                  </a:extLst>
                </a:gridCol>
                <a:gridCol w="6327548">
                  <a:extLst>
                    <a:ext uri="{9D8B030D-6E8A-4147-A177-3AD203B41FA5}">
                      <a16:colId xmlns:a16="http://schemas.microsoft.com/office/drawing/2014/main" val="20001"/>
                    </a:ext>
                  </a:extLst>
                </a:gridCol>
              </a:tblGrid>
              <a:tr h="562939">
                <a:tc>
                  <a:txBody>
                    <a:bodyPr/>
                    <a:lstStyle/>
                    <a:p>
                      <a:pPr marL="0" algn="ctr" defTabSz="914034" rtl="0" eaLnBrk="1" fontAlgn="ctr" latinLnBrk="0" hangingPunct="1">
                        <a:lnSpc>
                          <a:spcPct val="100000"/>
                        </a:lnSpc>
                        <a:spcBef>
                          <a:spcPts val="600"/>
                        </a:spcBef>
                        <a:spcAft>
                          <a:spcPts val="600"/>
                        </a:spcAft>
                      </a:pPr>
                      <a:r>
                        <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Tipo de Pacote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600"/>
                        </a:spcBef>
                        <a:spcAft>
                          <a:spcPts val="600"/>
                        </a:spcAft>
                      </a:pPr>
                      <a:r>
                        <a:rPr lang="pt-BR"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Regra para Processar o Pacote na Porta Ethernet</a:t>
                      </a:r>
                      <a:endParaRPr lang="en-US" sz="14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560632">
                <a:tc>
                  <a:txBody>
                    <a:bodyPr/>
                    <a:lstStyle/>
                    <a:p>
                      <a:pPr marL="0" marR="0" lvl="0" indent="0" algn="ctr" defTabSz="914034" rtl="0" eaLnBrk="1" fontAlgn="ctr" latinLnBrk="0" hangingPunct="1">
                        <a:lnSpc>
                          <a:spcPct val="100000"/>
                        </a:lnSpc>
                        <a:spcBef>
                          <a:spcPts val="600"/>
                        </a:spcBef>
                        <a:spcAft>
                          <a:spcPts val="600"/>
                        </a:spcAft>
                        <a:buClrTx/>
                        <a:buSzTx/>
                        <a:buFontTx/>
                        <a:buNone/>
                        <a:tabLst/>
                        <a:defRPr/>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Pacote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não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marcado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recebido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porta Ethernet adiciona uma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da VLAN predefinida ao pacote antes de o encaminhar.</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11925">
                <a:tc>
                  <a:txBody>
                    <a:bodyPr/>
                    <a:lstStyle/>
                    <a:p>
                      <a:pPr marL="0" marR="0" lvl="0" indent="0" algn="ctr" defTabSz="914034" rtl="0" eaLnBrk="1" fontAlgn="ctr" latinLnBrk="0" hangingPunct="1">
                        <a:lnSpc>
                          <a:spcPct val="100000"/>
                        </a:lnSpc>
                        <a:spcBef>
                          <a:spcPts val="600"/>
                        </a:spcBef>
                        <a:spcAft>
                          <a:spcPts val="600"/>
                        </a:spcAft>
                        <a:buClrTx/>
                        <a:buSzTx/>
                        <a:buFontTx/>
                        <a:buNone/>
                        <a:tabLst/>
                        <a:defRP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Pacote (a ser enviado) com o mesmo VLAN ID que o VLAN ID padrão da porta</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fontAlgn="ctr">
                        <a:lnSpc>
                          <a:spcPct val="100000"/>
                        </a:lnSpc>
                        <a:spcBef>
                          <a:spcPts val="600"/>
                        </a:spcBef>
                        <a:spcAft>
                          <a:spcPts val="600"/>
                        </a:spcAft>
                      </a:pPr>
                      <a:r>
                        <a:rPr lang="pt-BR" sz="1400" b="0" dirty="0">
                          <a:latin typeface="Huawei Sans" panose="020C0503030203020204" pitchFamily="34" charset="0"/>
                          <a:ea typeface="方正兰亭黑简体" panose="02000000000000000000" pitchFamily="2" charset="-122"/>
                          <a:cs typeface="Huawei Sans" panose="020C0503030203020204" pitchFamily="34" charset="0"/>
                        </a:rPr>
                        <a:t>A porta Ethernet remove a </a:t>
                      </a:r>
                      <a:r>
                        <a:rPr lang="pt-BR" sz="1400" b="0" dirty="0" err="1">
                          <a:latin typeface="Huawei Sans" panose="020C0503030203020204" pitchFamily="34" charset="0"/>
                          <a:ea typeface="方正兰亭黑简体" panose="02000000000000000000" pitchFamily="2" charset="-122"/>
                          <a:cs typeface="Huawei Sans" panose="020C0503030203020204" pitchFamily="34" charset="0"/>
                        </a:rPr>
                        <a:t>tag</a:t>
                      </a:r>
                      <a:r>
                        <a:rPr lang="pt-BR" sz="1400" b="0" dirty="0">
                          <a:latin typeface="Huawei Sans" panose="020C0503030203020204" pitchFamily="34" charset="0"/>
                          <a:ea typeface="方正兰亭黑简体" panose="02000000000000000000" pitchFamily="2" charset="-122"/>
                          <a:cs typeface="Huawei Sans" panose="020C0503030203020204" pitchFamily="34" charset="0"/>
                        </a:rPr>
                        <a:t> VLAN do pacote antes de o encaminhar.</a:t>
                      </a:r>
                      <a:endParaRPr lang="en-US"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756000">
                <a:tc>
                  <a:txBody>
                    <a:bodyPr/>
                    <a:lstStyle/>
                    <a:p>
                      <a:pPr marL="0" marR="0" lvl="0" indent="0" algn="ctr" defTabSz="914400" rtl="0" eaLnBrk="1" fontAlgn="ctr" latinLnBrk="0" hangingPunct="1">
                        <a:lnSpc>
                          <a:spcPct val="100000"/>
                        </a:lnSpc>
                        <a:spcBef>
                          <a:spcPts val="600"/>
                        </a:spcBef>
                        <a:spcAft>
                          <a:spcPts val="600"/>
                        </a:spcAft>
                        <a:buClrTx/>
                        <a:buSzTx/>
                        <a:buFontTx/>
                        <a:buNone/>
                        <a:tabLst/>
                        <a:defRPr/>
                      </a:pPr>
                      <a:r>
                        <a:rPr lang="pt-BR" sz="1400" dirty="0">
                          <a:latin typeface="Huawei Sans" panose="020C0503030203020204" pitchFamily="34" charset="0"/>
                          <a:ea typeface="方正兰亭黑简体" panose="02000000000000000000" pitchFamily="2" charset="-122"/>
                          <a:cs typeface="Huawei Sans" panose="020C0503030203020204" pitchFamily="34" charset="0"/>
                        </a:rPr>
                        <a:t>Pacote (a ser enviado) com um VLAN ID diferente do VLAN ID padrão da porta</a:t>
                      </a:r>
                      <a:endParaRPr lang="en-US" sz="1400" dirty="0">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600"/>
                        </a:spcBef>
                        <a:spcAft>
                          <a:spcPts val="600"/>
                        </a:spcAft>
                        <a:buClrTx/>
                        <a:buSzTx/>
                        <a:buFontTx/>
                        <a:buNone/>
                        <a:tabLst/>
                        <a:defRPr/>
                      </a:pP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 porta Ethernet retém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do pacote, verifica a </a:t>
                      </a:r>
                      <a:r>
                        <a:rPr lang="pt-BR" sz="14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tag</a:t>
                      </a:r>
                      <a:r>
                        <a:rPr lang="pt-BR"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VLAN em relação a uma lista de permissões de passagem e, em seguida, encaminha o pacote (se permitido).</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68581" marR="68581"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4" name="组合 15">
            <a:extLst>
              <a:ext uri="{FF2B5EF4-FFF2-40B4-BE49-F238E27FC236}">
                <a16:creationId xmlns:a16="http://schemas.microsoft.com/office/drawing/2014/main" id="{761685AD-307A-79E3-9BDD-FD9363C106BF}"/>
              </a:ext>
            </a:extLst>
          </p:cNvPr>
          <p:cNvGrpSpPr/>
          <p:nvPr/>
        </p:nvGrpSpPr>
        <p:grpSpPr>
          <a:xfrm>
            <a:off x="5829981" y="35167"/>
            <a:ext cx="5888677" cy="309099"/>
            <a:chOff x="8150920" y="47734"/>
            <a:chExt cx="3870478" cy="411426"/>
          </a:xfrm>
        </p:grpSpPr>
        <p:sp>
          <p:nvSpPr>
            <p:cNvPr id="5" name="五边形 2">
              <a:extLst>
                <a:ext uri="{FF2B5EF4-FFF2-40B4-BE49-F238E27FC236}">
                  <a16:creationId xmlns:a16="http://schemas.microsoft.com/office/drawing/2014/main" id="{1AEC12A8-08F6-4574-0DC5-4ADDA32D0B0E}"/>
                </a:ext>
              </a:extLst>
            </p:cNvPr>
            <p:cNvSpPr/>
            <p:nvPr/>
          </p:nvSpPr>
          <p:spPr bwMode="auto">
            <a:xfrm>
              <a:off x="8150920" y="51859"/>
              <a:ext cx="638871" cy="407301"/>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Visão</a:t>
              </a:r>
              <a:r>
                <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sz="1200"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Geral</a:t>
              </a:r>
              <a:endParaRPr lang="en-US" sz="120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燕尾形 3">
              <a:extLst>
                <a:ext uri="{FF2B5EF4-FFF2-40B4-BE49-F238E27FC236}">
                  <a16:creationId xmlns:a16="http://schemas.microsoft.com/office/drawing/2014/main" id="{740D1818-4E14-6B95-3FD8-6CB477A8E4BF}"/>
                </a:ext>
              </a:extLst>
            </p:cNvPr>
            <p:cNvSpPr/>
            <p:nvPr/>
          </p:nvSpPr>
          <p:spPr bwMode="auto">
            <a:xfrm>
              <a:off x="9155949" y="47734"/>
              <a:ext cx="668939" cy="408538"/>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Atributo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燕尾形 5">
              <a:extLst>
                <a:ext uri="{FF2B5EF4-FFF2-40B4-BE49-F238E27FC236}">
                  <a16:creationId xmlns:a16="http://schemas.microsoft.com/office/drawing/2014/main" id="{9F52D9A9-DC8A-36C7-C4FF-DA544139F1EE}"/>
                </a:ext>
              </a:extLst>
            </p:cNvPr>
            <p:cNvSpPr/>
            <p:nvPr/>
          </p:nvSpPr>
          <p:spPr bwMode="auto">
            <a:xfrm>
              <a:off x="9746641" y="47734"/>
              <a:ext cx="73804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Tradução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燕尾形 6">
              <a:extLst>
                <a:ext uri="{FF2B5EF4-FFF2-40B4-BE49-F238E27FC236}">
                  <a16:creationId xmlns:a16="http://schemas.microsoft.com/office/drawing/2014/main" id="{50245DB5-16DC-8B56-3CE4-67EF12531B41}"/>
                </a:ext>
              </a:extLst>
            </p:cNvPr>
            <p:cNvSpPr/>
            <p:nvPr/>
          </p:nvSpPr>
          <p:spPr bwMode="auto">
            <a:xfrm>
              <a:off x="10404365" y="47735"/>
              <a:ext cx="851829"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Planejamento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燕尾形 7">
              <a:extLst>
                <a:ext uri="{FF2B5EF4-FFF2-40B4-BE49-F238E27FC236}">
                  <a16:creationId xmlns:a16="http://schemas.microsoft.com/office/drawing/2014/main" id="{E64193A7-406F-9555-E365-3F43914BAEB5}"/>
                </a:ext>
              </a:extLst>
            </p:cNvPr>
            <p:cNvSpPr/>
            <p:nvPr/>
          </p:nvSpPr>
          <p:spPr bwMode="auto">
            <a:xfrm>
              <a:off x="8708347" y="51856"/>
              <a:ext cx="525866"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a:latin typeface="Huawei Sans" panose="020C0503030203020204" pitchFamily="34" charset="0"/>
                  <a:ea typeface="方正兰亭黑简体" panose="02000000000000000000" pitchFamily="2" charset="-122"/>
                  <a:cs typeface="Huawei Sans" panose="020C0503030203020204" pitchFamily="34" charset="0"/>
                </a:rPr>
                <a:t>Tipo</a:t>
              </a:r>
            </a:p>
          </p:txBody>
        </p:sp>
        <p:sp>
          <p:nvSpPr>
            <p:cNvPr id="11" name="燕尾形 8">
              <a:extLst>
                <a:ext uri="{FF2B5EF4-FFF2-40B4-BE49-F238E27FC236}">
                  <a16:creationId xmlns:a16="http://schemas.microsoft.com/office/drawing/2014/main" id="{C70E8BD2-C2C2-9D10-7C83-4AA8999DD6C8}"/>
                </a:ext>
              </a:extLst>
            </p:cNvPr>
            <p:cNvSpPr/>
            <p:nvPr/>
          </p:nvSpPr>
          <p:spPr bwMode="auto">
            <a:xfrm>
              <a:off x="11179593" y="47734"/>
              <a:ext cx="841805" cy="407301"/>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Configuração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91664041"/>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1528</TotalTime>
  <Words>13988</Words>
  <Application>Microsoft Office PowerPoint</Application>
  <PresentationFormat>Widescreen</PresentationFormat>
  <Paragraphs>1546</Paragraphs>
  <Slides>69</Slides>
  <Notes>69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69</vt:i4>
      </vt:variant>
    </vt:vector>
  </HeadingPairs>
  <TitlesOfParts>
    <vt:vector size="74" baseType="lpstr">
      <vt:lpstr>Wingdings</vt:lpstr>
      <vt:lpstr>Microsoft YaHei</vt:lpstr>
      <vt:lpstr>Arial</vt:lpstr>
      <vt:lpstr>Huawei Sans</vt:lpstr>
      <vt:lpstr>1_自定义设计方案</vt:lpstr>
      <vt:lpstr>VLANs e Fluxos de Serviço da Rede de Acesso Huawei</vt:lpstr>
      <vt:lpstr>Apresentação do PowerPoint</vt:lpstr>
      <vt:lpstr>Apresentação do PowerPoint</vt:lpstr>
      <vt:lpstr>Apresentação do PowerPoint</vt:lpstr>
      <vt:lpstr>Visão Geral de VLAN (1) </vt:lpstr>
      <vt:lpstr>Visão Geral de VLAN (2)</vt:lpstr>
      <vt:lpstr>Visão Geral de VLAN (3)</vt:lpstr>
      <vt:lpstr>Visão Geral de VLAN (4)</vt:lpstr>
      <vt:lpstr>Visão Geral de VLAN (5)</vt:lpstr>
      <vt:lpstr>Visão Geral de VLAN (6)</vt:lpstr>
      <vt:lpstr>Tipo de VLAN: VLAN Standard</vt:lpstr>
      <vt:lpstr>Tipo de VLAN: VLAN Smart</vt:lpstr>
      <vt:lpstr>Tipo de VLAN: VLAN MUX</vt:lpstr>
      <vt:lpstr>Tipo de VLAN: Super VLAN (1)</vt:lpstr>
      <vt:lpstr>Tipo de VLAN: Super VLAN (2)</vt:lpstr>
      <vt:lpstr>Tipo de VLAN: Super VLAN (3)</vt:lpstr>
      <vt:lpstr>Atributos de VLAN (1) </vt:lpstr>
      <vt:lpstr>Atributos de VLAN (2) </vt:lpstr>
      <vt:lpstr>Atributos de VLAN (3) </vt:lpstr>
      <vt:lpstr>Atributos de VLAN (4) </vt:lpstr>
      <vt:lpstr>Atributos de VLAN (5) </vt:lpstr>
      <vt:lpstr>Atributos de VLAN (6) </vt:lpstr>
      <vt:lpstr>Atributos de VLAN (7) </vt:lpstr>
      <vt:lpstr>Tradução de VLAN: O que é tradução de VLAN?</vt:lpstr>
      <vt:lpstr>Tradução de VLAN: estrutura de quadro 802.1ad</vt:lpstr>
      <vt:lpstr>Tradução de VLAN: Conversão de VLAN</vt:lpstr>
      <vt:lpstr>Tradução de VLAN: Tradução de VLAN Baseada em Fluxos de Serviço</vt:lpstr>
      <vt:lpstr>Tradução de VLAN: Modos de Tradução (1)</vt:lpstr>
      <vt:lpstr>Apresentação do PowerPoint</vt:lpstr>
      <vt:lpstr>Planejamento de VLAN (1)</vt:lpstr>
      <vt:lpstr>Planejamento de VLAN (2)</vt:lpstr>
      <vt:lpstr>Configuração de VLAN (1) </vt:lpstr>
      <vt:lpstr>Configuração de VLAN (2) </vt:lpstr>
      <vt:lpstr>Configuração de VLAN (3) </vt:lpstr>
      <vt:lpstr>Configuração de VLAN (4) </vt:lpstr>
      <vt:lpstr>Configuração de VLAN (5) </vt:lpstr>
      <vt:lpstr>Configuração de VLAN (6) </vt:lpstr>
      <vt:lpstr>Configuração de VLAN (7) </vt:lpstr>
      <vt:lpstr>Configuração de VLAN (8) </vt:lpstr>
      <vt:lpstr>Configuração de VLAN (9) </vt:lpstr>
      <vt:lpstr>Configuração de VLAN (10) </vt:lpstr>
      <vt:lpstr>Configuração de VLAN (11) </vt:lpstr>
      <vt:lpstr>Configuração de VLAN (12) </vt:lpstr>
      <vt:lpstr>Configuração de VLAN (13) </vt:lpstr>
      <vt:lpstr>Configuração de VLAN (14) </vt:lpstr>
      <vt:lpstr>Apresentação do PowerPoint</vt:lpstr>
      <vt:lpstr>O que é um Fluxo de Serviço</vt:lpstr>
      <vt:lpstr>Classificação do tráfego</vt:lpstr>
      <vt:lpstr>Posição da Classificação de Tráfego em uma Rede</vt:lpstr>
      <vt:lpstr>Tipos de Fluxo de Serviço: Classificados por Modo de Comutação (1)</vt:lpstr>
      <vt:lpstr>Tipos de Fluxo de Serviço: Classificados por Modo de Comutação (2)</vt:lpstr>
      <vt:lpstr>Tipos de Fluxo de Serviço: Classificados por Modo de Comutação (3)</vt:lpstr>
      <vt:lpstr>Tipos de Fluxo de Serviço: Classificados por Capacidade de Transporte de Serviço (1)</vt:lpstr>
      <vt:lpstr>Tipos de Fluxo de Serviço: Classificados por Capacidade de Transporte de Serviço (2)</vt:lpstr>
      <vt:lpstr>Tipos de Fluxo de Serviço: Classificados por Capacidade de Transporte de Serviço (3)</vt:lpstr>
      <vt:lpstr>Tipos de Fluxo de Serviço: Classificados por Capacidade de Transporte de Serviço (4)</vt:lpstr>
      <vt:lpstr>Tipos de Fluxo de Serviço: Classificados por Capacidade de Transporte de Serviço (5)</vt:lpstr>
      <vt:lpstr>Criando um Fluxo de Serviço (1)</vt:lpstr>
      <vt:lpstr>Criando um Fluxo de Serviço (2)</vt:lpstr>
      <vt:lpstr>Criando um Fluxo de Serviço (3)</vt:lpstr>
      <vt:lpstr>Criando um Fluxo de Serviço (4)</vt:lpstr>
      <vt:lpstr>Criando um Fluxo de Serviço (5)</vt:lpstr>
      <vt:lpstr>Criando um Fluxo de Serviço (6)</vt:lpstr>
      <vt:lpstr>Criando um Fluxo de Serviço (7)</vt:lpstr>
      <vt:lpstr>Criando um Fluxo de Serviço (8)</vt:lpstr>
      <vt:lpstr>Apresentação do PowerPoint</vt:lpstr>
      <vt:lpstr>Interoperação na Camada 2</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140</cp:revision>
  <dcterms:created xsi:type="dcterms:W3CDTF">2018-11-29T10:16:29Z</dcterms:created>
  <dcterms:modified xsi:type="dcterms:W3CDTF">2023-11-30T17:39:28Z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(3)AkG6cM/2bsfWXRCXizheEDBbKbwfKAUZy0jimowhuDlTuYcQp1EpSeqoX8UCcJ8/9yB7dqZ9
SlRYGmzIJWnirn5wSFriErQFftWuu4SFOWIZtD3V5F+H1R6SkmFsNPQKD7U3oTQHPaY8wNQn
JmwOSIXg9AtRlbUpFNG5Prf+Py/1juSgLQSAKbV0wCcVd9wpT7n5O9YhrvIvNAm/OxsDVczx
caqLhAeG6/7/95Yu7T</vt:lpwstr>
  </property>
  <property fmtid="{D5CDD505-2E9C-101B-9397-08002B2CF9AE}" pid="3" name="_2015_ms_pID_7253431">
    <vt:lpwstr>xBZJ8lke5Q/N7tNidvwMij3hHc0hkxG6pYuE+MiqkyAa7C5lN918ou
lnKGu8zgS+U9oVhDiCUmfFAh573D1JE2RQXHL99UyGU/oVQmddYq9tLkT5rXVJ4pwi+tHE4w
s+gtYZaK8qWuqiq2I+kJtkDD2rkTGeeDbaxD4h0MigZoY1INmFSoa4qBaD6BsgWy3oFYS55L
Q1E+og8Ot5JFbKgIdCKew+fco5dueXba7Yk3</vt:lpwstr>
  </property>
  <property fmtid="{D5CDD505-2E9C-101B-9397-08002B2CF9AE}" pid="4" name="_2015_ms_pID_7253432">
    <vt:lpwstr>dqJQKVRzbpBZra1cREvL1w0=</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1595550928</vt:lpwstr>
  </property>
</Properties>
</file>