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62"/>
  </p:notesMasterIdLst>
  <p:handoutMasterIdLst>
    <p:handoutMasterId r:id="rId63"/>
  </p:handout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328"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29"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270" r:id="rId61"/>
  </p:sldIdLst>
  <p:sldSz cx="12192000" cy="6858000"/>
  <p:notesSz cx="6797675" cy="9926638"/>
  <p:embeddedFontLst>
    <p:embeddedFont>
      <p:font typeface="微软雅黑" panose="020B0503020204020204" pitchFamily="34" charset="-122"/>
      <p:regular r:id="rId64"/>
      <p:bold r:id="rId65"/>
    </p:embeddedFont>
    <p:embeddedFont>
      <p:font typeface="方正兰亭黑简体" panose="020B0604020202020204" charset="-122"/>
      <p:regular r:id="rId66"/>
    </p:embeddedFont>
    <p:embeddedFont>
      <p:font typeface="Microsoft YaHei UI" panose="020B0503020204020204" pitchFamily="34" charset="-122"/>
      <p:regular r:id="rId67"/>
      <p:bold r:id="rId68"/>
    </p:embeddedFont>
    <p:embeddedFont>
      <p:font typeface="Yu Gothic UI Semilight" panose="020B0400000000000000" pitchFamily="34" charset="-128"/>
      <p:regular r:id="rId69"/>
    </p:embeddedFont>
  </p:embeddedFontLst>
  <p:custDataLst>
    <p:tags r:id="rId70"/>
  </p:custData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5" clrIdx="0">
    <p:extLst>
      <p:ext uri="{19B8F6BF-5375-455C-9EA6-DF929625EA0E}">
        <p15:presenceInfo xmlns:p15="http://schemas.microsoft.com/office/powerpoint/2012/main" userId="S-1-5-21-147214757-305610072-1517763936-3112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785" autoAdjust="0"/>
  </p:normalViewPr>
  <p:slideViewPr>
    <p:cSldViewPr snapToGrid="0" snapToObjects="1">
      <p:cViewPr>
        <p:scale>
          <a:sx n="80" d="100"/>
          <a:sy n="80" d="100"/>
        </p:scale>
        <p:origin x="198" y="-3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403"/>
    </p:cViewPr>
  </p:sorterViewPr>
  <p:notesViewPr>
    <p:cSldViewPr snapToGrid="0" snapToObjects="1">
      <p:cViewPr varScale="1">
        <p:scale>
          <a:sx n="62" d="100"/>
          <a:sy n="62" d="100"/>
        </p:scale>
        <p:origin x="3240" y="6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DC258C93-313A-4507-85B0-0FBA846B5EE5}"/>
    <pc:docChg chg="undo custSel modSld">
      <pc:chgData name="Paulo Renato Xavier da Silva" userId="d2fbfea9-16e8-43bd-9a0a-5c107b189f82" providerId="ADAL" clId="{DC258C93-313A-4507-85B0-0FBA846B5EE5}" dt="2023-11-30T18:02:27.751" v="72" actId="1076"/>
      <pc:docMkLst>
        <pc:docMk/>
      </pc:docMkLst>
      <pc:sldChg chg="modSp mod">
        <pc:chgData name="Paulo Renato Xavier da Silva" userId="d2fbfea9-16e8-43bd-9a0a-5c107b189f82" providerId="ADAL" clId="{DC258C93-313A-4507-85B0-0FBA846B5EE5}" dt="2023-11-30T17:51:05.516" v="0"/>
        <pc:sldMkLst>
          <pc:docMk/>
          <pc:sldMk cId="2080284858" sldId="257"/>
        </pc:sldMkLst>
        <pc:spChg chg="mod">
          <ac:chgData name="Paulo Renato Xavier da Silva" userId="d2fbfea9-16e8-43bd-9a0a-5c107b189f82" providerId="ADAL" clId="{DC258C93-313A-4507-85B0-0FBA846B5EE5}" dt="2023-11-30T17:51:05.516" v="0"/>
          <ac:spMkLst>
            <pc:docMk/>
            <pc:sldMk cId="2080284858" sldId="257"/>
            <ac:spMk id="4" creationId="{00000000-0000-0000-0000-000000000000}"/>
          </ac:spMkLst>
        </pc:spChg>
      </pc:sldChg>
      <pc:sldChg chg="modSp mod">
        <pc:chgData name="Paulo Renato Xavier da Silva" userId="d2fbfea9-16e8-43bd-9a0a-5c107b189f82" providerId="ADAL" clId="{DC258C93-313A-4507-85B0-0FBA846B5EE5}" dt="2023-11-30T17:51:51.240" v="2"/>
        <pc:sldMkLst>
          <pc:docMk/>
          <pc:sldMk cId="2141823771" sldId="271"/>
        </pc:sldMkLst>
        <pc:spChg chg="mod">
          <ac:chgData name="Paulo Renato Xavier da Silva" userId="d2fbfea9-16e8-43bd-9a0a-5c107b189f82" providerId="ADAL" clId="{DC258C93-313A-4507-85B0-0FBA846B5EE5}" dt="2023-11-30T17:51:51.240" v="2"/>
          <ac:spMkLst>
            <pc:docMk/>
            <pc:sldMk cId="2141823771" sldId="271"/>
            <ac:spMk id="2" creationId="{00000000-0000-0000-0000-000000000000}"/>
          </ac:spMkLst>
        </pc:spChg>
      </pc:sldChg>
      <pc:sldChg chg="modSp mod">
        <pc:chgData name="Paulo Renato Xavier da Silva" userId="d2fbfea9-16e8-43bd-9a0a-5c107b189f82" providerId="ADAL" clId="{DC258C93-313A-4507-85B0-0FBA846B5EE5}" dt="2023-11-30T17:53:58.664" v="8"/>
        <pc:sldMkLst>
          <pc:docMk/>
          <pc:sldMk cId="3783730201" sldId="272"/>
        </pc:sldMkLst>
        <pc:spChg chg="mod">
          <ac:chgData name="Paulo Renato Xavier da Silva" userId="d2fbfea9-16e8-43bd-9a0a-5c107b189f82" providerId="ADAL" clId="{DC258C93-313A-4507-85B0-0FBA846B5EE5}" dt="2023-11-30T17:53:58.664" v="8"/>
          <ac:spMkLst>
            <pc:docMk/>
            <pc:sldMk cId="3783730201" sldId="272"/>
            <ac:spMk id="3" creationId="{00000000-0000-0000-0000-000000000000}"/>
          </ac:spMkLst>
        </pc:spChg>
      </pc:sldChg>
      <pc:sldChg chg="modSp mod">
        <pc:chgData name="Paulo Renato Xavier da Silva" userId="d2fbfea9-16e8-43bd-9a0a-5c107b189f82" providerId="ADAL" clId="{DC258C93-313A-4507-85B0-0FBA846B5EE5}" dt="2023-11-30T17:56:54.934" v="10"/>
        <pc:sldMkLst>
          <pc:docMk/>
          <pc:sldMk cId="3521070455" sldId="273"/>
        </pc:sldMkLst>
        <pc:spChg chg="mod">
          <ac:chgData name="Paulo Renato Xavier da Silva" userId="d2fbfea9-16e8-43bd-9a0a-5c107b189f82" providerId="ADAL" clId="{DC258C93-313A-4507-85B0-0FBA846B5EE5}" dt="2023-11-30T17:56:54.934" v="10"/>
          <ac:spMkLst>
            <pc:docMk/>
            <pc:sldMk cId="3521070455" sldId="273"/>
            <ac:spMk id="2" creationId="{00000000-0000-0000-0000-000000000000}"/>
          </ac:spMkLst>
        </pc:spChg>
      </pc:sldChg>
      <pc:sldChg chg="modSp mod">
        <pc:chgData name="Paulo Renato Xavier da Silva" userId="d2fbfea9-16e8-43bd-9a0a-5c107b189f82" providerId="ADAL" clId="{DC258C93-313A-4507-85B0-0FBA846B5EE5}" dt="2023-11-30T17:59:32.365" v="28"/>
        <pc:sldMkLst>
          <pc:docMk/>
          <pc:sldMk cId="1077006584" sldId="274"/>
        </pc:sldMkLst>
        <pc:spChg chg="mod">
          <ac:chgData name="Paulo Renato Xavier da Silva" userId="d2fbfea9-16e8-43bd-9a0a-5c107b189f82" providerId="ADAL" clId="{DC258C93-313A-4507-85B0-0FBA846B5EE5}" dt="2023-11-30T17:57:40.636" v="13" actId="20577"/>
          <ac:spMkLst>
            <pc:docMk/>
            <pc:sldMk cId="1077006584" sldId="274"/>
            <ac:spMk id="3" creationId="{00000000-0000-0000-0000-000000000000}"/>
          </ac:spMkLst>
        </pc:spChg>
        <pc:spChg chg="mod">
          <ac:chgData name="Paulo Renato Xavier da Silva" userId="d2fbfea9-16e8-43bd-9a0a-5c107b189f82" providerId="ADAL" clId="{DC258C93-313A-4507-85B0-0FBA846B5EE5}" dt="2023-11-30T17:57:55.804" v="20" actId="1036"/>
          <ac:spMkLst>
            <pc:docMk/>
            <pc:sldMk cId="1077006584" sldId="274"/>
            <ac:spMk id="5" creationId="{00000000-0000-0000-0000-000000000000}"/>
          </ac:spMkLst>
        </pc:spChg>
        <pc:spChg chg="mod">
          <ac:chgData name="Paulo Renato Xavier da Silva" userId="d2fbfea9-16e8-43bd-9a0a-5c107b189f82" providerId="ADAL" clId="{DC258C93-313A-4507-85B0-0FBA846B5EE5}" dt="2023-11-30T17:57:55.804" v="20" actId="1036"/>
          <ac:spMkLst>
            <pc:docMk/>
            <pc:sldMk cId="1077006584" sldId="274"/>
            <ac:spMk id="6" creationId="{00000000-0000-0000-0000-000000000000}"/>
          </ac:spMkLst>
        </pc:spChg>
        <pc:spChg chg="mod">
          <ac:chgData name="Paulo Renato Xavier da Silva" userId="d2fbfea9-16e8-43bd-9a0a-5c107b189f82" providerId="ADAL" clId="{DC258C93-313A-4507-85B0-0FBA846B5EE5}" dt="2023-11-30T17:57:55.804" v="20" actId="1036"/>
          <ac:spMkLst>
            <pc:docMk/>
            <pc:sldMk cId="1077006584" sldId="274"/>
            <ac:spMk id="7" creationId="{00000000-0000-0000-0000-000000000000}"/>
          </ac:spMkLst>
        </pc:spChg>
        <pc:spChg chg="mod">
          <ac:chgData name="Paulo Renato Xavier da Silva" userId="d2fbfea9-16e8-43bd-9a0a-5c107b189f82" providerId="ADAL" clId="{DC258C93-313A-4507-85B0-0FBA846B5EE5}" dt="2023-11-30T17:57:55.804" v="20" actId="1036"/>
          <ac:spMkLst>
            <pc:docMk/>
            <pc:sldMk cId="1077006584" sldId="274"/>
            <ac:spMk id="8" creationId="{00000000-0000-0000-0000-000000000000}"/>
          </ac:spMkLst>
        </pc:spChg>
        <pc:spChg chg="mod">
          <ac:chgData name="Paulo Renato Xavier da Silva" userId="d2fbfea9-16e8-43bd-9a0a-5c107b189f82" providerId="ADAL" clId="{DC258C93-313A-4507-85B0-0FBA846B5EE5}" dt="2023-11-30T17:59:32.365" v="28"/>
          <ac:spMkLst>
            <pc:docMk/>
            <pc:sldMk cId="1077006584" sldId="274"/>
            <ac:spMk id="9" creationId="{00000000-0000-0000-0000-000000000000}"/>
          </ac:spMkLst>
        </pc:spChg>
        <pc:spChg chg="mod">
          <ac:chgData name="Paulo Renato Xavier da Silva" userId="d2fbfea9-16e8-43bd-9a0a-5c107b189f82" providerId="ADAL" clId="{DC258C93-313A-4507-85B0-0FBA846B5EE5}" dt="2023-11-30T17:59:19.771" v="27"/>
          <ac:spMkLst>
            <pc:docMk/>
            <pc:sldMk cId="1077006584" sldId="274"/>
            <ac:spMk id="10" creationId="{00000000-0000-0000-0000-000000000000}"/>
          </ac:spMkLst>
        </pc:spChg>
      </pc:sldChg>
      <pc:sldChg chg="modSp mod">
        <pc:chgData name="Paulo Renato Xavier da Silva" userId="d2fbfea9-16e8-43bd-9a0a-5c107b189f82" providerId="ADAL" clId="{DC258C93-313A-4507-85B0-0FBA846B5EE5}" dt="2023-11-30T18:02:27.751" v="72" actId="1076"/>
        <pc:sldMkLst>
          <pc:docMk/>
          <pc:sldMk cId="1269382271" sldId="279"/>
        </pc:sldMkLst>
        <pc:picChg chg="mod">
          <ac:chgData name="Paulo Renato Xavier da Silva" userId="d2fbfea9-16e8-43bd-9a0a-5c107b189f82" providerId="ADAL" clId="{DC258C93-313A-4507-85B0-0FBA846B5EE5}" dt="2023-11-30T18:02:27.751" v="72" actId="1076"/>
          <ac:picMkLst>
            <pc:docMk/>
            <pc:sldMk cId="1269382271" sldId="279"/>
            <ac:picMk id="12" creationId="{00000000-0000-0000-0000-000000000000}"/>
          </ac:picMkLst>
        </pc:picChg>
        <pc:picChg chg="mod">
          <ac:chgData name="Paulo Renato Xavier da Silva" userId="d2fbfea9-16e8-43bd-9a0a-5c107b189f82" providerId="ADAL" clId="{DC258C93-313A-4507-85B0-0FBA846B5EE5}" dt="2023-11-30T18:02:20.433" v="71" actId="14100"/>
          <ac:picMkLst>
            <pc:docMk/>
            <pc:sldMk cId="1269382271" sldId="279"/>
            <ac:picMk id="13" creationId="{00000000-0000-0000-0000-000000000000}"/>
          </ac:picMkLst>
        </pc:picChg>
      </pc:sldChg>
    </pc:docChg>
  </pc:docChgLst>
  <pc:docChgLst>
    <pc:chgData name="Gloria Maria de Andrade Alves" userId="101ffc6a-a630-4bf3-b4fd-3b94d5e2bb63" providerId="ADAL" clId="{51B2BA69-F6B2-4145-BE90-00EA263B973A}"/>
    <pc:docChg chg="undo custSel modSld">
      <pc:chgData name="Gloria Maria de Andrade Alves" userId="101ffc6a-a630-4bf3-b4fd-3b94d5e2bb63" providerId="ADAL" clId="{51B2BA69-F6B2-4145-BE90-00EA263B973A}" dt="2024-03-09T03:41:15.069" v="443"/>
      <pc:docMkLst>
        <pc:docMk/>
      </pc:docMkLst>
      <pc:sldChg chg="modSp mod modNotesTx">
        <pc:chgData name="Gloria Maria de Andrade Alves" userId="101ffc6a-a630-4bf3-b4fd-3b94d5e2bb63" providerId="ADAL" clId="{51B2BA69-F6B2-4145-BE90-00EA263B973A}" dt="2024-03-09T03:41:15.069" v="443"/>
        <pc:sldMkLst>
          <pc:docMk/>
          <pc:sldMk cId="1077006584" sldId="274"/>
        </pc:sldMkLst>
        <pc:spChg chg="mod">
          <ac:chgData name="Gloria Maria de Andrade Alves" userId="101ffc6a-a630-4bf3-b4fd-3b94d5e2bb63" providerId="ADAL" clId="{51B2BA69-F6B2-4145-BE90-00EA263B973A}" dt="2024-03-09T01:20:27.126" v="1"/>
          <ac:spMkLst>
            <pc:docMk/>
            <pc:sldMk cId="1077006584" sldId="274"/>
            <ac:spMk id="5" creationId="{00000000-0000-0000-0000-000000000000}"/>
          </ac:spMkLst>
        </pc:spChg>
        <pc:spChg chg="mod">
          <ac:chgData name="Gloria Maria de Andrade Alves" userId="101ffc6a-a630-4bf3-b4fd-3b94d5e2bb63" providerId="ADAL" clId="{51B2BA69-F6B2-4145-BE90-00EA263B973A}" dt="2024-03-09T01:20:17.568" v="0"/>
          <ac:spMkLst>
            <pc:docMk/>
            <pc:sldMk cId="1077006584" sldId="274"/>
            <ac:spMk id="6" creationId="{00000000-0000-0000-0000-000000000000}"/>
          </ac:spMkLst>
        </pc:spChg>
      </pc:sldChg>
      <pc:sldChg chg="modSp mod">
        <pc:chgData name="Gloria Maria de Andrade Alves" userId="101ffc6a-a630-4bf3-b4fd-3b94d5e2bb63" providerId="ADAL" clId="{51B2BA69-F6B2-4145-BE90-00EA263B973A}" dt="2024-03-09T01:25:33.471" v="22"/>
        <pc:sldMkLst>
          <pc:docMk/>
          <pc:sldMk cId="3936725309" sldId="275"/>
        </pc:sldMkLst>
        <pc:spChg chg="mod">
          <ac:chgData name="Gloria Maria de Andrade Alves" userId="101ffc6a-a630-4bf3-b4fd-3b94d5e2bb63" providerId="ADAL" clId="{51B2BA69-F6B2-4145-BE90-00EA263B973A}" dt="2024-03-09T01:20:44.864" v="2"/>
          <ac:spMkLst>
            <pc:docMk/>
            <pc:sldMk cId="3936725309" sldId="275"/>
            <ac:spMk id="2" creationId="{00000000-0000-0000-0000-000000000000}"/>
          </ac:spMkLst>
        </pc:spChg>
        <pc:spChg chg="mod">
          <ac:chgData name="Gloria Maria de Andrade Alves" userId="101ffc6a-a630-4bf3-b4fd-3b94d5e2bb63" providerId="ADAL" clId="{51B2BA69-F6B2-4145-BE90-00EA263B973A}" dt="2024-03-09T01:21:14.446" v="4"/>
          <ac:spMkLst>
            <pc:docMk/>
            <pc:sldMk cId="3936725309" sldId="275"/>
            <ac:spMk id="5" creationId="{00000000-0000-0000-0000-000000000000}"/>
          </ac:spMkLst>
        </pc:spChg>
        <pc:spChg chg="mod">
          <ac:chgData name="Gloria Maria de Andrade Alves" userId="101ffc6a-a630-4bf3-b4fd-3b94d5e2bb63" providerId="ADAL" clId="{51B2BA69-F6B2-4145-BE90-00EA263B973A}" dt="2024-03-09T01:21:05.760" v="3"/>
          <ac:spMkLst>
            <pc:docMk/>
            <pc:sldMk cId="3936725309" sldId="275"/>
            <ac:spMk id="6" creationId="{00000000-0000-0000-0000-000000000000}"/>
          </ac:spMkLst>
        </pc:spChg>
        <pc:spChg chg="mod">
          <ac:chgData name="Gloria Maria de Andrade Alves" userId="101ffc6a-a630-4bf3-b4fd-3b94d5e2bb63" providerId="ADAL" clId="{51B2BA69-F6B2-4145-BE90-00EA263B973A}" dt="2024-03-09T01:22:00.184" v="5"/>
          <ac:spMkLst>
            <pc:docMk/>
            <pc:sldMk cId="3936725309" sldId="275"/>
            <ac:spMk id="15" creationId="{00000000-0000-0000-0000-000000000000}"/>
          </ac:spMkLst>
        </pc:spChg>
        <pc:spChg chg="mod">
          <ac:chgData name="Gloria Maria de Andrade Alves" userId="101ffc6a-a630-4bf3-b4fd-3b94d5e2bb63" providerId="ADAL" clId="{51B2BA69-F6B2-4145-BE90-00EA263B973A}" dt="2024-03-09T01:22:08.104" v="6"/>
          <ac:spMkLst>
            <pc:docMk/>
            <pc:sldMk cId="3936725309" sldId="275"/>
            <ac:spMk id="16" creationId="{00000000-0000-0000-0000-000000000000}"/>
          </ac:spMkLst>
        </pc:spChg>
        <pc:spChg chg="mod">
          <ac:chgData name="Gloria Maria de Andrade Alves" userId="101ffc6a-a630-4bf3-b4fd-3b94d5e2bb63" providerId="ADAL" clId="{51B2BA69-F6B2-4145-BE90-00EA263B973A}" dt="2024-03-09T01:22:20.157" v="7"/>
          <ac:spMkLst>
            <pc:docMk/>
            <pc:sldMk cId="3936725309" sldId="275"/>
            <ac:spMk id="17" creationId="{00000000-0000-0000-0000-000000000000}"/>
          </ac:spMkLst>
        </pc:spChg>
        <pc:spChg chg="mod">
          <ac:chgData name="Gloria Maria de Andrade Alves" userId="101ffc6a-a630-4bf3-b4fd-3b94d5e2bb63" providerId="ADAL" clId="{51B2BA69-F6B2-4145-BE90-00EA263B973A}" dt="2024-03-09T01:22:33.672" v="8"/>
          <ac:spMkLst>
            <pc:docMk/>
            <pc:sldMk cId="3936725309" sldId="275"/>
            <ac:spMk id="22" creationId="{00000000-0000-0000-0000-000000000000}"/>
          </ac:spMkLst>
        </pc:spChg>
        <pc:spChg chg="mod">
          <ac:chgData name="Gloria Maria de Andrade Alves" userId="101ffc6a-a630-4bf3-b4fd-3b94d5e2bb63" providerId="ADAL" clId="{51B2BA69-F6B2-4145-BE90-00EA263B973A}" dt="2024-03-09T01:22:39.949" v="9"/>
          <ac:spMkLst>
            <pc:docMk/>
            <pc:sldMk cId="3936725309" sldId="275"/>
            <ac:spMk id="23" creationId="{00000000-0000-0000-0000-000000000000}"/>
          </ac:spMkLst>
        </pc:spChg>
        <pc:spChg chg="mod">
          <ac:chgData name="Gloria Maria de Andrade Alves" userId="101ffc6a-a630-4bf3-b4fd-3b94d5e2bb63" providerId="ADAL" clId="{51B2BA69-F6B2-4145-BE90-00EA263B973A}" dt="2024-03-09T01:24:47.958" v="19"/>
          <ac:spMkLst>
            <pc:docMk/>
            <pc:sldMk cId="3936725309" sldId="275"/>
            <ac:spMk id="30" creationId="{00000000-0000-0000-0000-000000000000}"/>
          </ac:spMkLst>
        </pc:spChg>
        <pc:spChg chg="mod">
          <ac:chgData name="Gloria Maria de Andrade Alves" userId="101ffc6a-a630-4bf3-b4fd-3b94d5e2bb63" providerId="ADAL" clId="{51B2BA69-F6B2-4145-BE90-00EA263B973A}" dt="2024-03-09T01:25:33.471" v="22"/>
          <ac:spMkLst>
            <pc:docMk/>
            <pc:sldMk cId="3936725309" sldId="275"/>
            <ac:spMk id="31" creationId="{00000000-0000-0000-0000-000000000000}"/>
          </ac:spMkLst>
        </pc:spChg>
        <pc:spChg chg="mod">
          <ac:chgData name="Gloria Maria de Andrade Alves" userId="101ffc6a-a630-4bf3-b4fd-3b94d5e2bb63" providerId="ADAL" clId="{51B2BA69-F6B2-4145-BE90-00EA263B973A}" dt="2024-03-09T01:24:33.800" v="18" actId="14100"/>
          <ac:spMkLst>
            <pc:docMk/>
            <pc:sldMk cId="3936725309" sldId="275"/>
            <ac:spMk id="32" creationId="{00000000-0000-0000-0000-000000000000}"/>
          </ac:spMkLst>
        </pc:spChg>
        <pc:spChg chg="mod">
          <ac:chgData name="Gloria Maria de Andrade Alves" userId="101ffc6a-a630-4bf3-b4fd-3b94d5e2bb63" providerId="ADAL" clId="{51B2BA69-F6B2-4145-BE90-00EA263B973A}" dt="2024-03-09T01:22:53.433" v="10"/>
          <ac:spMkLst>
            <pc:docMk/>
            <pc:sldMk cId="3936725309" sldId="275"/>
            <ac:spMk id="39" creationId="{00000000-0000-0000-0000-000000000000}"/>
          </ac:spMkLst>
        </pc:spChg>
        <pc:spChg chg="mod">
          <ac:chgData name="Gloria Maria de Andrade Alves" userId="101ffc6a-a630-4bf3-b4fd-3b94d5e2bb63" providerId="ADAL" clId="{51B2BA69-F6B2-4145-BE90-00EA263B973A}" dt="2024-03-09T01:23:24.610" v="11"/>
          <ac:spMkLst>
            <pc:docMk/>
            <pc:sldMk cId="3936725309" sldId="275"/>
            <ac:spMk id="40" creationId="{00000000-0000-0000-0000-000000000000}"/>
          </ac:spMkLst>
        </pc:spChg>
        <pc:spChg chg="mod">
          <ac:chgData name="Gloria Maria de Andrade Alves" userId="101ffc6a-a630-4bf3-b4fd-3b94d5e2bb63" providerId="ADAL" clId="{51B2BA69-F6B2-4145-BE90-00EA263B973A}" dt="2024-03-09T01:23:35.784" v="12"/>
          <ac:spMkLst>
            <pc:docMk/>
            <pc:sldMk cId="3936725309" sldId="275"/>
            <ac:spMk id="41" creationId="{00000000-0000-0000-0000-000000000000}"/>
          </ac:spMkLst>
        </pc:spChg>
        <pc:spChg chg="mod">
          <ac:chgData name="Gloria Maria de Andrade Alves" userId="101ffc6a-a630-4bf3-b4fd-3b94d5e2bb63" providerId="ADAL" clId="{51B2BA69-F6B2-4145-BE90-00EA263B973A}" dt="2024-03-09T01:23:42.872" v="13"/>
          <ac:spMkLst>
            <pc:docMk/>
            <pc:sldMk cId="3936725309" sldId="275"/>
            <ac:spMk id="42" creationId="{00000000-0000-0000-0000-000000000000}"/>
          </ac:spMkLst>
        </pc:spChg>
      </pc:sldChg>
      <pc:sldChg chg="modSp mod">
        <pc:chgData name="Gloria Maria de Andrade Alves" userId="101ffc6a-a630-4bf3-b4fd-3b94d5e2bb63" providerId="ADAL" clId="{51B2BA69-F6B2-4145-BE90-00EA263B973A}" dt="2024-03-09T01:27:28.085" v="30"/>
        <pc:sldMkLst>
          <pc:docMk/>
          <pc:sldMk cId="2852490714" sldId="276"/>
        </pc:sldMkLst>
        <pc:spChg chg="mod">
          <ac:chgData name="Gloria Maria de Andrade Alves" userId="101ffc6a-a630-4bf3-b4fd-3b94d5e2bb63" providerId="ADAL" clId="{51B2BA69-F6B2-4145-BE90-00EA263B973A}" dt="2024-03-09T01:26:07.360" v="23"/>
          <ac:spMkLst>
            <pc:docMk/>
            <pc:sldMk cId="2852490714" sldId="276"/>
            <ac:spMk id="2" creationId="{00000000-0000-0000-0000-000000000000}"/>
          </ac:spMkLst>
        </pc:spChg>
        <pc:spChg chg="mod">
          <ac:chgData name="Gloria Maria de Andrade Alves" userId="101ffc6a-a630-4bf3-b4fd-3b94d5e2bb63" providerId="ADAL" clId="{51B2BA69-F6B2-4145-BE90-00EA263B973A}" dt="2024-03-09T01:26:20.759" v="25"/>
          <ac:spMkLst>
            <pc:docMk/>
            <pc:sldMk cId="2852490714" sldId="276"/>
            <ac:spMk id="4" creationId="{00000000-0000-0000-0000-000000000000}"/>
          </ac:spMkLst>
        </pc:spChg>
        <pc:spChg chg="mod">
          <ac:chgData name="Gloria Maria de Andrade Alves" userId="101ffc6a-a630-4bf3-b4fd-3b94d5e2bb63" providerId="ADAL" clId="{51B2BA69-F6B2-4145-BE90-00EA263B973A}" dt="2024-03-09T01:26:14.783" v="24"/>
          <ac:spMkLst>
            <pc:docMk/>
            <pc:sldMk cId="2852490714" sldId="276"/>
            <ac:spMk id="5" creationId="{00000000-0000-0000-0000-000000000000}"/>
          </ac:spMkLst>
        </pc:spChg>
        <pc:spChg chg="mod">
          <ac:chgData name="Gloria Maria de Andrade Alves" userId="101ffc6a-a630-4bf3-b4fd-3b94d5e2bb63" providerId="ADAL" clId="{51B2BA69-F6B2-4145-BE90-00EA263B973A}" dt="2024-03-09T01:26:49.514" v="26"/>
          <ac:spMkLst>
            <pc:docMk/>
            <pc:sldMk cId="2852490714" sldId="276"/>
            <ac:spMk id="11" creationId="{00000000-0000-0000-0000-000000000000}"/>
          </ac:spMkLst>
        </pc:spChg>
        <pc:spChg chg="mod">
          <ac:chgData name="Gloria Maria de Andrade Alves" userId="101ffc6a-a630-4bf3-b4fd-3b94d5e2bb63" providerId="ADAL" clId="{51B2BA69-F6B2-4145-BE90-00EA263B973A}" dt="2024-03-09T01:27:03.043" v="27"/>
          <ac:spMkLst>
            <pc:docMk/>
            <pc:sldMk cId="2852490714" sldId="276"/>
            <ac:spMk id="12" creationId="{00000000-0000-0000-0000-000000000000}"/>
          </ac:spMkLst>
        </pc:spChg>
        <pc:spChg chg="mod">
          <ac:chgData name="Gloria Maria de Andrade Alves" userId="101ffc6a-a630-4bf3-b4fd-3b94d5e2bb63" providerId="ADAL" clId="{51B2BA69-F6B2-4145-BE90-00EA263B973A}" dt="2024-03-09T01:27:09.472" v="28"/>
          <ac:spMkLst>
            <pc:docMk/>
            <pc:sldMk cId="2852490714" sldId="276"/>
            <ac:spMk id="13" creationId="{00000000-0000-0000-0000-000000000000}"/>
          </ac:spMkLst>
        </pc:spChg>
        <pc:spChg chg="mod">
          <ac:chgData name="Gloria Maria de Andrade Alves" userId="101ffc6a-a630-4bf3-b4fd-3b94d5e2bb63" providerId="ADAL" clId="{51B2BA69-F6B2-4145-BE90-00EA263B973A}" dt="2024-03-09T01:27:16.695" v="29"/>
          <ac:spMkLst>
            <pc:docMk/>
            <pc:sldMk cId="2852490714" sldId="276"/>
            <ac:spMk id="16" creationId="{00000000-0000-0000-0000-000000000000}"/>
          </ac:spMkLst>
        </pc:spChg>
        <pc:spChg chg="mod">
          <ac:chgData name="Gloria Maria de Andrade Alves" userId="101ffc6a-a630-4bf3-b4fd-3b94d5e2bb63" providerId="ADAL" clId="{51B2BA69-F6B2-4145-BE90-00EA263B973A}" dt="2024-03-09T01:27:28.085" v="30"/>
          <ac:spMkLst>
            <pc:docMk/>
            <pc:sldMk cId="2852490714" sldId="276"/>
            <ac:spMk id="46" creationId="{00000000-0000-0000-0000-000000000000}"/>
          </ac:spMkLst>
        </pc:spChg>
      </pc:sldChg>
      <pc:sldChg chg="modSp mod">
        <pc:chgData name="Gloria Maria de Andrade Alves" userId="101ffc6a-a630-4bf3-b4fd-3b94d5e2bb63" providerId="ADAL" clId="{51B2BA69-F6B2-4145-BE90-00EA263B973A}" dt="2024-03-09T01:30:23.529" v="38"/>
        <pc:sldMkLst>
          <pc:docMk/>
          <pc:sldMk cId="1811550582" sldId="277"/>
        </pc:sldMkLst>
        <pc:spChg chg="mod">
          <ac:chgData name="Gloria Maria de Andrade Alves" userId="101ffc6a-a630-4bf3-b4fd-3b94d5e2bb63" providerId="ADAL" clId="{51B2BA69-F6B2-4145-BE90-00EA263B973A}" dt="2024-03-09T01:28:01.967" v="31"/>
          <ac:spMkLst>
            <pc:docMk/>
            <pc:sldMk cId="1811550582" sldId="277"/>
            <ac:spMk id="2" creationId="{00000000-0000-0000-0000-000000000000}"/>
          </ac:spMkLst>
        </pc:spChg>
        <pc:spChg chg="mod">
          <ac:chgData name="Gloria Maria de Andrade Alves" userId="101ffc6a-a630-4bf3-b4fd-3b94d5e2bb63" providerId="ADAL" clId="{51B2BA69-F6B2-4145-BE90-00EA263B973A}" dt="2024-03-09T01:28:55.516" v="34"/>
          <ac:spMkLst>
            <pc:docMk/>
            <pc:sldMk cId="1811550582" sldId="277"/>
            <ac:spMk id="4" creationId="{00000000-0000-0000-0000-000000000000}"/>
          </ac:spMkLst>
        </pc:spChg>
        <pc:spChg chg="mod">
          <ac:chgData name="Gloria Maria de Andrade Alves" userId="101ffc6a-a630-4bf3-b4fd-3b94d5e2bb63" providerId="ADAL" clId="{51B2BA69-F6B2-4145-BE90-00EA263B973A}" dt="2024-03-09T01:28:22.455" v="32"/>
          <ac:spMkLst>
            <pc:docMk/>
            <pc:sldMk cId="1811550582" sldId="277"/>
            <ac:spMk id="5" creationId="{00000000-0000-0000-0000-000000000000}"/>
          </ac:spMkLst>
        </pc:spChg>
        <pc:spChg chg="mod">
          <ac:chgData name="Gloria Maria de Andrade Alves" userId="101ffc6a-a630-4bf3-b4fd-3b94d5e2bb63" providerId="ADAL" clId="{51B2BA69-F6B2-4145-BE90-00EA263B973A}" dt="2024-03-09T01:29:25.682" v="35"/>
          <ac:spMkLst>
            <pc:docMk/>
            <pc:sldMk cId="1811550582" sldId="277"/>
            <ac:spMk id="11" creationId="{00000000-0000-0000-0000-000000000000}"/>
          </ac:spMkLst>
        </pc:spChg>
        <pc:spChg chg="mod">
          <ac:chgData name="Gloria Maria de Andrade Alves" userId="101ffc6a-a630-4bf3-b4fd-3b94d5e2bb63" providerId="ADAL" clId="{51B2BA69-F6B2-4145-BE90-00EA263B973A}" dt="2024-03-09T01:29:55.972" v="36"/>
          <ac:spMkLst>
            <pc:docMk/>
            <pc:sldMk cId="1811550582" sldId="277"/>
            <ac:spMk id="12" creationId="{00000000-0000-0000-0000-000000000000}"/>
          </ac:spMkLst>
        </pc:spChg>
        <pc:spChg chg="mod">
          <ac:chgData name="Gloria Maria de Andrade Alves" userId="101ffc6a-a630-4bf3-b4fd-3b94d5e2bb63" providerId="ADAL" clId="{51B2BA69-F6B2-4145-BE90-00EA263B973A}" dt="2024-03-09T01:30:10.539" v="37"/>
          <ac:spMkLst>
            <pc:docMk/>
            <pc:sldMk cId="1811550582" sldId="277"/>
            <ac:spMk id="13" creationId="{00000000-0000-0000-0000-000000000000}"/>
          </ac:spMkLst>
        </pc:spChg>
        <pc:spChg chg="mod">
          <ac:chgData name="Gloria Maria de Andrade Alves" userId="101ffc6a-a630-4bf3-b4fd-3b94d5e2bb63" providerId="ADAL" clId="{51B2BA69-F6B2-4145-BE90-00EA263B973A}" dt="2024-03-09T01:30:23.529" v="38"/>
          <ac:spMkLst>
            <pc:docMk/>
            <pc:sldMk cId="1811550582" sldId="277"/>
            <ac:spMk id="16" creationId="{00000000-0000-0000-0000-000000000000}"/>
          </ac:spMkLst>
        </pc:spChg>
        <pc:spChg chg="mod">
          <ac:chgData name="Gloria Maria de Andrade Alves" userId="101ffc6a-a630-4bf3-b4fd-3b94d5e2bb63" providerId="ADAL" clId="{51B2BA69-F6B2-4145-BE90-00EA263B973A}" dt="2024-03-09T01:28:43.779" v="33"/>
          <ac:spMkLst>
            <pc:docMk/>
            <pc:sldMk cId="1811550582" sldId="277"/>
            <ac:spMk id="45" creationId="{00000000-0000-0000-0000-000000000000}"/>
          </ac:spMkLst>
        </pc:spChg>
      </pc:sldChg>
      <pc:sldChg chg="modSp mod">
        <pc:chgData name="Gloria Maria de Andrade Alves" userId="101ffc6a-a630-4bf3-b4fd-3b94d5e2bb63" providerId="ADAL" clId="{51B2BA69-F6B2-4145-BE90-00EA263B973A}" dt="2024-03-09T01:31:20.848" v="45"/>
        <pc:sldMkLst>
          <pc:docMk/>
          <pc:sldMk cId="29749959" sldId="278"/>
        </pc:sldMkLst>
        <pc:spChg chg="mod">
          <ac:chgData name="Gloria Maria de Andrade Alves" userId="101ffc6a-a630-4bf3-b4fd-3b94d5e2bb63" providerId="ADAL" clId="{51B2BA69-F6B2-4145-BE90-00EA263B973A}" dt="2024-03-09T01:31:20.848" v="45"/>
          <ac:spMkLst>
            <pc:docMk/>
            <pc:sldMk cId="29749959" sldId="278"/>
            <ac:spMk id="4" creationId="{00000000-0000-0000-0000-000000000000}"/>
          </ac:spMkLst>
        </pc:spChg>
      </pc:sldChg>
      <pc:sldChg chg="modSp mod">
        <pc:chgData name="Gloria Maria de Andrade Alves" userId="101ffc6a-a630-4bf3-b4fd-3b94d5e2bb63" providerId="ADAL" clId="{51B2BA69-F6B2-4145-BE90-00EA263B973A}" dt="2024-03-09T01:32:16.798" v="48"/>
        <pc:sldMkLst>
          <pc:docMk/>
          <pc:sldMk cId="1269382271" sldId="279"/>
        </pc:sldMkLst>
        <pc:spChg chg="mod">
          <ac:chgData name="Gloria Maria de Andrade Alves" userId="101ffc6a-a630-4bf3-b4fd-3b94d5e2bb63" providerId="ADAL" clId="{51B2BA69-F6B2-4145-BE90-00EA263B973A}" dt="2024-03-09T01:31:58.719" v="46"/>
          <ac:spMkLst>
            <pc:docMk/>
            <pc:sldMk cId="1269382271" sldId="279"/>
            <ac:spMk id="2" creationId="{00000000-0000-0000-0000-000000000000}"/>
          </ac:spMkLst>
        </pc:spChg>
        <pc:spChg chg="mod">
          <ac:chgData name="Gloria Maria de Andrade Alves" userId="101ffc6a-a630-4bf3-b4fd-3b94d5e2bb63" providerId="ADAL" clId="{51B2BA69-F6B2-4145-BE90-00EA263B973A}" dt="2024-03-09T01:32:16.798" v="48"/>
          <ac:spMkLst>
            <pc:docMk/>
            <pc:sldMk cId="1269382271" sldId="279"/>
            <ac:spMk id="4" creationId="{00000000-0000-0000-0000-000000000000}"/>
          </ac:spMkLst>
        </pc:spChg>
        <pc:spChg chg="mod">
          <ac:chgData name="Gloria Maria de Andrade Alves" userId="101ffc6a-a630-4bf3-b4fd-3b94d5e2bb63" providerId="ADAL" clId="{51B2BA69-F6B2-4145-BE90-00EA263B973A}" dt="2024-03-09T01:32:07.506" v="47"/>
          <ac:spMkLst>
            <pc:docMk/>
            <pc:sldMk cId="1269382271" sldId="279"/>
            <ac:spMk id="5" creationId="{00000000-0000-0000-0000-000000000000}"/>
          </ac:spMkLst>
        </pc:spChg>
      </pc:sldChg>
      <pc:sldChg chg="modSp mod">
        <pc:chgData name="Gloria Maria de Andrade Alves" userId="101ffc6a-a630-4bf3-b4fd-3b94d5e2bb63" providerId="ADAL" clId="{51B2BA69-F6B2-4145-BE90-00EA263B973A}" dt="2024-03-09T01:34:25.408" v="57"/>
        <pc:sldMkLst>
          <pc:docMk/>
          <pc:sldMk cId="2157531458" sldId="280"/>
        </pc:sldMkLst>
        <pc:spChg chg="mod">
          <ac:chgData name="Gloria Maria de Andrade Alves" userId="101ffc6a-a630-4bf3-b4fd-3b94d5e2bb63" providerId="ADAL" clId="{51B2BA69-F6B2-4145-BE90-00EA263B973A}" dt="2024-03-09T01:32:32.286" v="49"/>
          <ac:spMkLst>
            <pc:docMk/>
            <pc:sldMk cId="2157531458" sldId="280"/>
            <ac:spMk id="2" creationId="{00000000-0000-0000-0000-000000000000}"/>
          </ac:spMkLst>
        </pc:spChg>
        <pc:spChg chg="mod">
          <ac:chgData name="Gloria Maria de Andrade Alves" userId="101ffc6a-a630-4bf3-b4fd-3b94d5e2bb63" providerId="ADAL" clId="{51B2BA69-F6B2-4145-BE90-00EA263B973A}" dt="2024-03-09T01:33:00.197" v="51"/>
          <ac:spMkLst>
            <pc:docMk/>
            <pc:sldMk cId="2157531458" sldId="280"/>
            <ac:spMk id="4" creationId="{00000000-0000-0000-0000-000000000000}"/>
          </ac:spMkLst>
        </pc:spChg>
        <pc:spChg chg="mod">
          <ac:chgData name="Gloria Maria de Andrade Alves" userId="101ffc6a-a630-4bf3-b4fd-3b94d5e2bb63" providerId="ADAL" clId="{51B2BA69-F6B2-4145-BE90-00EA263B973A}" dt="2024-03-09T01:34:25.408" v="57"/>
          <ac:spMkLst>
            <pc:docMk/>
            <pc:sldMk cId="2157531458" sldId="280"/>
            <ac:spMk id="17" creationId="{00000000-0000-0000-0000-000000000000}"/>
          </ac:spMkLst>
        </pc:spChg>
        <pc:spChg chg="mod">
          <ac:chgData name="Gloria Maria de Andrade Alves" userId="101ffc6a-a630-4bf3-b4fd-3b94d5e2bb63" providerId="ADAL" clId="{51B2BA69-F6B2-4145-BE90-00EA263B973A}" dt="2024-03-09T01:33:55.135" v="55"/>
          <ac:spMkLst>
            <pc:docMk/>
            <pc:sldMk cId="2157531458" sldId="280"/>
            <ac:spMk id="20" creationId="{00000000-0000-0000-0000-000000000000}"/>
          </ac:spMkLst>
        </pc:spChg>
        <pc:spChg chg="mod">
          <ac:chgData name="Gloria Maria de Andrade Alves" userId="101ffc6a-a630-4bf3-b4fd-3b94d5e2bb63" providerId="ADAL" clId="{51B2BA69-F6B2-4145-BE90-00EA263B973A}" dt="2024-03-09T01:33:45.381" v="54" actId="14100"/>
          <ac:spMkLst>
            <pc:docMk/>
            <pc:sldMk cId="2157531458" sldId="280"/>
            <ac:spMk id="26" creationId="{00000000-0000-0000-0000-000000000000}"/>
          </ac:spMkLst>
        </pc:spChg>
        <pc:spChg chg="mod">
          <ac:chgData name="Gloria Maria de Andrade Alves" userId="101ffc6a-a630-4bf3-b4fd-3b94d5e2bb63" providerId="ADAL" clId="{51B2BA69-F6B2-4145-BE90-00EA263B973A}" dt="2024-03-09T01:34:09.374" v="56"/>
          <ac:spMkLst>
            <pc:docMk/>
            <pc:sldMk cId="2157531458" sldId="280"/>
            <ac:spMk id="28" creationId="{00000000-0000-0000-0000-000000000000}"/>
          </ac:spMkLst>
        </pc:spChg>
        <pc:spChg chg="mod">
          <ac:chgData name="Gloria Maria de Andrade Alves" userId="101ffc6a-a630-4bf3-b4fd-3b94d5e2bb63" providerId="ADAL" clId="{51B2BA69-F6B2-4145-BE90-00EA263B973A}" dt="2024-03-09T01:33:18.224" v="52"/>
          <ac:spMkLst>
            <pc:docMk/>
            <pc:sldMk cId="2157531458" sldId="280"/>
            <ac:spMk id="48" creationId="{00000000-0000-0000-0000-000000000000}"/>
          </ac:spMkLst>
        </pc:spChg>
      </pc:sldChg>
      <pc:sldChg chg="modSp mod">
        <pc:chgData name="Gloria Maria de Andrade Alves" userId="101ffc6a-a630-4bf3-b4fd-3b94d5e2bb63" providerId="ADAL" clId="{51B2BA69-F6B2-4145-BE90-00EA263B973A}" dt="2024-03-09T01:35:58.210" v="68"/>
        <pc:sldMkLst>
          <pc:docMk/>
          <pc:sldMk cId="2475762407" sldId="281"/>
        </pc:sldMkLst>
        <pc:spChg chg="mod">
          <ac:chgData name="Gloria Maria de Andrade Alves" userId="101ffc6a-a630-4bf3-b4fd-3b94d5e2bb63" providerId="ADAL" clId="{51B2BA69-F6B2-4145-BE90-00EA263B973A}" dt="2024-03-09T01:34:34.138" v="58"/>
          <ac:spMkLst>
            <pc:docMk/>
            <pc:sldMk cId="2475762407" sldId="281"/>
            <ac:spMk id="2" creationId="{00000000-0000-0000-0000-000000000000}"/>
          </ac:spMkLst>
        </pc:spChg>
        <pc:spChg chg="mod">
          <ac:chgData name="Gloria Maria de Andrade Alves" userId="101ffc6a-a630-4bf3-b4fd-3b94d5e2bb63" providerId="ADAL" clId="{51B2BA69-F6B2-4145-BE90-00EA263B973A}" dt="2024-03-09T01:35:12.103" v="61"/>
          <ac:spMkLst>
            <pc:docMk/>
            <pc:sldMk cId="2475762407" sldId="281"/>
            <ac:spMk id="6" creationId="{00000000-0000-0000-0000-000000000000}"/>
          </ac:spMkLst>
        </pc:spChg>
        <pc:spChg chg="mod">
          <ac:chgData name="Gloria Maria de Andrade Alves" userId="101ffc6a-a630-4bf3-b4fd-3b94d5e2bb63" providerId="ADAL" clId="{51B2BA69-F6B2-4145-BE90-00EA263B973A}" dt="2024-03-09T01:35:58.210" v="68"/>
          <ac:spMkLst>
            <pc:docMk/>
            <pc:sldMk cId="2475762407" sldId="281"/>
            <ac:spMk id="7" creationId="{00000000-0000-0000-0000-000000000000}"/>
          </ac:spMkLst>
        </pc:spChg>
      </pc:sldChg>
      <pc:sldChg chg="modSp mod">
        <pc:chgData name="Gloria Maria de Andrade Alves" userId="101ffc6a-a630-4bf3-b4fd-3b94d5e2bb63" providerId="ADAL" clId="{51B2BA69-F6B2-4145-BE90-00EA263B973A}" dt="2024-03-09T01:39:44.684" v="84"/>
        <pc:sldMkLst>
          <pc:docMk/>
          <pc:sldMk cId="1156394018" sldId="283"/>
        </pc:sldMkLst>
        <pc:spChg chg="mod">
          <ac:chgData name="Gloria Maria de Andrade Alves" userId="101ffc6a-a630-4bf3-b4fd-3b94d5e2bb63" providerId="ADAL" clId="{51B2BA69-F6B2-4145-BE90-00EA263B973A}" dt="2024-03-09T01:39:44.684" v="84"/>
          <ac:spMkLst>
            <pc:docMk/>
            <pc:sldMk cId="1156394018" sldId="283"/>
            <ac:spMk id="2" creationId="{00000000-0000-0000-0000-000000000000}"/>
          </ac:spMkLst>
        </pc:spChg>
        <pc:spChg chg="mod">
          <ac:chgData name="Gloria Maria de Andrade Alves" userId="101ffc6a-a630-4bf3-b4fd-3b94d5e2bb63" providerId="ADAL" clId="{51B2BA69-F6B2-4145-BE90-00EA263B973A}" dt="2024-03-09T01:39:07.774" v="82"/>
          <ac:spMkLst>
            <pc:docMk/>
            <pc:sldMk cId="1156394018" sldId="283"/>
            <ac:spMk id="3" creationId="{00000000-0000-0000-0000-000000000000}"/>
          </ac:spMkLst>
        </pc:spChg>
        <pc:spChg chg="mod">
          <ac:chgData name="Gloria Maria de Andrade Alves" userId="101ffc6a-a630-4bf3-b4fd-3b94d5e2bb63" providerId="ADAL" clId="{51B2BA69-F6B2-4145-BE90-00EA263B973A}" dt="2024-03-09T01:39:22.016" v="83"/>
          <ac:spMkLst>
            <pc:docMk/>
            <pc:sldMk cId="1156394018" sldId="283"/>
            <ac:spMk id="4" creationId="{00000000-0000-0000-0000-000000000000}"/>
          </ac:spMkLst>
        </pc:spChg>
      </pc:sldChg>
      <pc:sldChg chg="modSp mod">
        <pc:chgData name="Gloria Maria de Andrade Alves" userId="101ffc6a-a630-4bf3-b4fd-3b94d5e2bb63" providerId="ADAL" clId="{51B2BA69-F6B2-4145-BE90-00EA263B973A}" dt="2024-03-09T01:40:27.331" v="86"/>
        <pc:sldMkLst>
          <pc:docMk/>
          <pc:sldMk cId="249836499" sldId="284"/>
        </pc:sldMkLst>
        <pc:spChg chg="mod">
          <ac:chgData name="Gloria Maria de Andrade Alves" userId="101ffc6a-a630-4bf3-b4fd-3b94d5e2bb63" providerId="ADAL" clId="{51B2BA69-F6B2-4145-BE90-00EA263B973A}" dt="2024-03-09T01:40:20.947" v="85"/>
          <ac:spMkLst>
            <pc:docMk/>
            <pc:sldMk cId="249836499" sldId="284"/>
            <ac:spMk id="2" creationId="{00000000-0000-0000-0000-000000000000}"/>
          </ac:spMkLst>
        </pc:spChg>
        <pc:spChg chg="mod">
          <ac:chgData name="Gloria Maria de Andrade Alves" userId="101ffc6a-a630-4bf3-b4fd-3b94d5e2bb63" providerId="ADAL" clId="{51B2BA69-F6B2-4145-BE90-00EA263B973A}" dt="2024-03-09T01:40:27.331" v="86"/>
          <ac:spMkLst>
            <pc:docMk/>
            <pc:sldMk cId="249836499" sldId="284"/>
            <ac:spMk id="3" creationId="{00000000-0000-0000-0000-000000000000}"/>
          </ac:spMkLst>
        </pc:spChg>
      </pc:sldChg>
      <pc:sldChg chg="modSp mod">
        <pc:chgData name="Gloria Maria de Andrade Alves" userId="101ffc6a-a630-4bf3-b4fd-3b94d5e2bb63" providerId="ADAL" clId="{51B2BA69-F6B2-4145-BE90-00EA263B973A}" dt="2024-03-09T01:43:20.968" v="103"/>
        <pc:sldMkLst>
          <pc:docMk/>
          <pc:sldMk cId="4035178337" sldId="285"/>
        </pc:sldMkLst>
        <pc:spChg chg="mod">
          <ac:chgData name="Gloria Maria de Andrade Alves" userId="101ffc6a-a630-4bf3-b4fd-3b94d5e2bb63" providerId="ADAL" clId="{51B2BA69-F6B2-4145-BE90-00EA263B973A}" dt="2024-03-09T01:40:48.001" v="87"/>
          <ac:spMkLst>
            <pc:docMk/>
            <pc:sldMk cId="4035178337" sldId="285"/>
            <ac:spMk id="2" creationId="{00000000-0000-0000-0000-000000000000}"/>
          </ac:spMkLst>
        </pc:spChg>
        <pc:graphicFrameChg chg="mod modGraphic">
          <ac:chgData name="Gloria Maria de Andrade Alves" userId="101ffc6a-a630-4bf3-b4fd-3b94d5e2bb63" providerId="ADAL" clId="{51B2BA69-F6B2-4145-BE90-00EA263B973A}" dt="2024-03-09T01:43:20.968" v="103"/>
          <ac:graphicFrameMkLst>
            <pc:docMk/>
            <pc:sldMk cId="4035178337" sldId="285"/>
            <ac:graphicFrameMk id="4" creationId="{00000000-0000-0000-0000-000000000000}"/>
          </ac:graphicFrameMkLst>
        </pc:graphicFrameChg>
      </pc:sldChg>
      <pc:sldChg chg="modSp mod">
        <pc:chgData name="Gloria Maria de Andrade Alves" userId="101ffc6a-a630-4bf3-b4fd-3b94d5e2bb63" providerId="ADAL" clId="{51B2BA69-F6B2-4145-BE90-00EA263B973A}" dt="2024-03-09T01:44:32.945" v="114"/>
        <pc:sldMkLst>
          <pc:docMk/>
          <pc:sldMk cId="1779695370" sldId="286"/>
        </pc:sldMkLst>
        <pc:spChg chg="mod">
          <ac:chgData name="Gloria Maria de Andrade Alves" userId="101ffc6a-a630-4bf3-b4fd-3b94d5e2bb63" providerId="ADAL" clId="{51B2BA69-F6B2-4145-BE90-00EA263B973A}" dt="2024-03-09T01:43:40.090" v="106" actId="20577"/>
          <ac:spMkLst>
            <pc:docMk/>
            <pc:sldMk cId="1779695370" sldId="286"/>
            <ac:spMk id="2" creationId="{00000000-0000-0000-0000-000000000000}"/>
          </ac:spMkLst>
        </pc:spChg>
        <pc:graphicFrameChg chg="mod modGraphic">
          <ac:chgData name="Gloria Maria de Andrade Alves" userId="101ffc6a-a630-4bf3-b4fd-3b94d5e2bb63" providerId="ADAL" clId="{51B2BA69-F6B2-4145-BE90-00EA263B973A}" dt="2024-03-09T01:44:32.945" v="114"/>
          <ac:graphicFrameMkLst>
            <pc:docMk/>
            <pc:sldMk cId="1779695370" sldId="286"/>
            <ac:graphicFrameMk id="4" creationId="{00000000-0000-0000-0000-000000000000}"/>
          </ac:graphicFrameMkLst>
        </pc:graphicFrameChg>
      </pc:sldChg>
      <pc:sldChg chg="modSp mod">
        <pc:chgData name="Gloria Maria de Andrade Alves" userId="101ffc6a-a630-4bf3-b4fd-3b94d5e2bb63" providerId="ADAL" clId="{51B2BA69-F6B2-4145-BE90-00EA263B973A}" dt="2024-03-09T01:45:27.008" v="119"/>
        <pc:sldMkLst>
          <pc:docMk/>
          <pc:sldMk cId="278304176" sldId="287"/>
        </pc:sldMkLst>
        <pc:spChg chg="mod">
          <ac:chgData name="Gloria Maria de Andrade Alves" userId="101ffc6a-a630-4bf3-b4fd-3b94d5e2bb63" providerId="ADAL" clId="{51B2BA69-F6B2-4145-BE90-00EA263B973A}" dt="2024-03-09T01:44:44.806" v="115"/>
          <ac:spMkLst>
            <pc:docMk/>
            <pc:sldMk cId="278304176" sldId="287"/>
            <ac:spMk id="2" creationId="{00000000-0000-0000-0000-000000000000}"/>
          </ac:spMkLst>
        </pc:spChg>
        <pc:spChg chg="mod">
          <ac:chgData name="Gloria Maria de Andrade Alves" userId="101ffc6a-a630-4bf3-b4fd-3b94d5e2bb63" providerId="ADAL" clId="{51B2BA69-F6B2-4145-BE90-00EA263B973A}" dt="2024-03-09T01:44:52.600" v="116"/>
          <ac:spMkLst>
            <pc:docMk/>
            <pc:sldMk cId="278304176" sldId="287"/>
            <ac:spMk id="5" creationId="{00000000-0000-0000-0000-000000000000}"/>
          </ac:spMkLst>
        </pc:spChg>
        <pc:spChg chg="mod">
          <ac:chgData name="Gloria Maria de Andrade Alves" userId="101ffc6a-a630-4bf3-b4fd-3b94d5e2bb63" providerId="ADAL" clId="{51B2BA69-F6B2-4145-BE90-00EA263B973A}" dt="2024-03-09T01:45:09.014" v="118"/>
          <ac:spMkLst>
            <pc:docMk/>
            <pc:sldMk cId="278304176" sldId="287"/>
            <ac:spMk id="7" creationId="{00000000-0000-0000-0000-000000000000}"/>
          </ac:spMkLst>
        </pc:spChg>
        <pc:spChg chg="mod">
          <ac:chgData name="Gloria Maria de Andrade Alves" userId="101ffc6a-a630-4bf3-b4fd-3b94d5e2bb63" providerId="ADAL" clId="{51B2BA69-F6B2-4145-BE90-00EA263B973A}" dt="2024-03-09T01:45:27.008" v="119"/>
          <ac:spMkLst>
            <pc:docMk/>
            <pc:sldMk cId="278304176" sldId="287"/>
            <ac:spMk id="8" creationId="{00000000-0000-0000-0000-000000000000}"/>
          </ac:spMkLst>
        </pc:spChg>
      </pc:sldChg>
      <pc:sldChg chg="modSp mod">
        <pc:chgData name="Gloria Maria de Andrade Alves" userId="101ffc6a-a630-4bf3-b4fd-3b94d5e2bb63" providerId="ADAL" clId="{51B2BA69-F6B2-4145-BE90-00EA263B973A}" dt="2024-03-09T01:46:48.379" v="126"/>
        <pc:sldMkLst>
          <pc:docMk/>
          <pc:sldMk cId="4025592081" sldId="289"/>
        </pc:sldMkLst>
        <pc:spChg chg="mod">
          <ac:chgData name="Gloria Maria de Andrade Alves" userId="101ffc6a-a630-4bf3-b4fd-3b94d5e2bb63" providerId="ADAL" clId="{51B2BA69-F6B2-4145-BE90-00EA263B973A}" dt="2024-03-09T01:45:47.768" v="120"/>
          <ac:spMkLst>
            <pc:docMk/>
            <pc:sldMk cId="4025592081" sldId="289"/>
            <ac:spMk id="2" creationId="{00000000-0000-0000-0000-000000000000}"/>
          </ac:spMkLst>
        </pc:spChg>
        <pc:spChg chg="mod">
          <ac:chgData name="Gloria Maria de Andrade Alves" userId="101ffc6a-a630-4bf3-b4fd-3b94d5e2bb63" providerId="ADAL" clId="{51B2BA69-F6B2-4145-BE90-00EA263B973A}" dt="2024-03-09T01:46:31.326" v="124"/>
          <ac:spMkLst>
            <pc:docMk/>
            <pc:sldMk cId="4025592081" sldId="289"/>
            <ac:spMk id="24" creationId="{00000000-0000-0000-0000-000000000000}"/>
          </ac:spMkLst>
        </pc:spChg>
        <pc:spChg chg="mod">
          <ac:chgData name="Gloria Maria de Andrade Alves" userId="101ffc6a-a630-4bf3-b4fd-3b94d5e2bb63" providerId="ADAL" clId="{51B2BA69-F6B2-4145-BE90-00EA263B973A}" dt="2024-03-09T01:46:12.994" v="122"/>
          <ac:spMkLst>
            <pc:docMk/>
            <pc:sldMk cId="4025592081" sldId="289"/>
            <ac:spMk id="26" creationId="{00000000-0000-0000-0000-000000000000}"/>
          </ac:spMkLst>
        </pc:spChg>
        <pc:spChg chg="mod">
          <ac:chgData name="Gloria Maria de Andrade Alves" userId="101ffc6a-a630-4bf3-b4fd-3b94d5e2bb63" providerId="ADAL" clId="{51B2BA69-F6B2-4145-BE90-00EA263B973A}" dt="2024-03-09T01:46:48.379" v="126"/>
          <ac:spMkLst>
            <pc:docMk/>
            <pc:sldMk cId="4025592081" sldId="289"/>
            <ac:spMk id="28" creationId="{00000000-0000-0000-0000-000000000000}"/>
          </ac:spMkLst>
        </pc:spChg>
        <pc:spChg chg="mod">
          <ac:chgData name="Gloria Maria de Andrade Alves" userId="101ffc6a-a630-4bf3-b4fd-3b94d5e2bb63" providerId="ADAL" clId="{51B2BA69-F6B2-4145-BE90-00EA263B973A}" dt="2024-03-09T01:45:56.375" v="121"/>
          <ac:spMkLst>
            <pc:docMk/>
            <pc:sldMk cId="4025592081" sldId="289"/>
            <ac:spMk id="30" creationId="{00000000-0000-0000-0000-000000000000}"/>
          </ac:spMkLst>
        </pc:spChg>
        <pc:spChg chg="mod">
          <ac:chgData name="Gloria Maria de Andrade Alves" userId="101ffc6a-a630-4bf3-b4fd-3b94d5e2bb63" providerId="ADAL" clId="{51B2BA69-F6B2-4145-BE90-00EA263B973A}" dt="2024-03-09T01:46:25.615" v="123"/>
          <ac:spMkLst>
            <pc:docMk/>
            <pc:sldMk cId="4025592081" sldId="289"/>
            <ac:spMk id="31" creationId="{00000000-0000-0000-0000-000000000000}"/>
          </ac:spMkLst>
        </pc:spChg>
        <pc:spChg chg="mod">
          <ac:chgData name="Gloria Maria de Andrade Alves" userId="101ffc6a-a630-4bf3-b4fd-3b94d5e2bb63" providerId="ADAL" clId="{51B2BA69-F6B2-4145-BE90-00EA263B973A}" dt="2024-03-09T01:46:37.697" v="125"/>
          <ac:spMkLst>
            <pc:docMk/>
            <pc:sldMk cId="4025592081" sldId="289"/>
            <ac:spMk id="32" creationId="{00000000-0000-0000-0000-000000000000}"/>
          </ac:spMkLst>
        </pc:spChg>
      </pc:sldChg>
      <pc:sldChg chg="modSp mod">
        <pc:chgData name="Gloria Maria de Andrade Alves" userId="101ffc6a-a630-4bf3-b4fd-3b94d5e2bb63" providerId="ADAL" clId="{51B2BA69-F6B2-4145-BE90-00EA263B973A}" dt="2024-03-09T01:48:43.659" v="133"/>
        <pc:sldMkLst>
          <pc:docMk/>
          <pc:sldMk cId="3931901706" sldId="290"/>
        </pc:sldMkLst>
        <pc:spChg chg="mod">
          <ac:chgData name="Gloria Maria de Andrade Alves" userId="101ffc6a-a630-4bf3-b4fd-3b94d5e2bb63" providerId="ADAL" clId="{51B2BA69-F6B2-4145-BE90-00EA263B973A}" dt="2024-03-09T01:47:11.143" v="127"/>
          <ac:spMkLst>
            <pc:docMk/>
            <pc:sldMk cId="3931901706" sldId="290"/>
            <ac:spMk id="2" creationId="{00000000-0000-0000-0000-000000000000}"/>
          </ac:spMkLst>
        </pc:spChg>
        <pc:spChg chg="mod">
          <ac:chgData name="Gloria Maria de Andrade Alves" userId="101ffc6a-a630-4bf3-b4fd-3b94d5e2bb63" providerId="ADAL" clId="{51B2BA69-F6B2-4145-BE90-00EA263B973A}" dt="2024-03-09T01:47:28.232" v="128"/>
          <ac:spMkLst>
            <pc:docMk/>
            <pc:sldMk cId="3931901706" sldId="290"/>
            <ac:spMk id="4" creationId="{00000000-0000-0000-0000-000000000000}"/>
          </ac:spMkLst>
        </pc:spChg>
        <pc:spChg chg="mod">
          <ac:chgData name="Gloria Maria de Andrade Alves" userId="101ffc6a-a630-4bf3-b4fd-3b94d5e2bb63" providerId="ADAL" clId="{51B2BA69-F6B2-4145-BE90-00EA263B973A}" dt="2024-03-09T01:48:43.659" v="133"/>
          <ac:spMkLst>
            <pc:docMk/>
            <pc:sldMk cId="3931901706" sldId="290"/>
            <ac:spMk id="5" creationId="{00000000-0000-0000-0000-000000000000}"/>
          </ac:spMkLst>
        </pc:spChg>
        <pc:spChg chg="mod">
          <ac:chgData name="Gloria Maria de Andrade Alves" userId="101ffc6a-a630-4bf3-b4fd-3b94d5e2bb63" providerId="ADAL" clId="{51B2BA69-F6B2-4145-BE90-00EA263B973A}" dt="2024-03-09T01:47:39.910" v="129"/>
          <ac:spMkLst>
            <pc:docMk/>
            <pc:sldMk cId="3931901706" sldId="290"/>
            <ac:spMk id="12" creationId="{00000000-0000-0000-0000-000000000000}"/>
          </ac:spMkLst>
        </pc:spChg>
        <pc:spChg chg="mod">
          <ac:chgData name="Gloria Maria de Andrade Alves" userId="101ffc6a-a630-4bf3-b4fd-3b94d5e2bb63" providerId="ADAL" clId="{51B2BA69-F6B2-4145-BE90-00EA263B973A}" dt="2024-03-09T01:47:59.100" v="130"/>
          <ac:spMkLst>
            <pc:docMk/>
            <pc:sldMk cId="3931901706" sldId="290"/>
            <ac:spMk id="23" creationId="{00000000-0000-0000-0000-000000000000}"/>
          </ac:spMkLst>
        </pc:spChg>
        <pc:spChg chg="mod">
          <ac:chgData name="Gloria Maria de Andrade Alves" userId="101ffc6a-a630-4bf3-b4fd-3b94d5e2bb63" providerId="ADAL" clId="{51B2BA69-F6B2-4145-BE90-00EA263B973A}" dt="2024-03-09T01:48:14.791" v="131"/>
          <ac:spMkLst>
            <pc:docMk/>
            <pc:sldMk cId="3931901706" sldId="290"/>
            <ac:spMk id="24" creationId="{00000000-0000-0000-0000-000000000000}"/>
          </ac:spMkLst>
        </pc:spChg>
      </pc:sldChg>
      <pc:sldChg chg="modSp mod">
        <pc:chgData name="Gloria Maria de Andrade Alves" userId="101ffc6a-a630-4bf3-b4fd-3b94d5e2bb63" providerId="ADAL" clId="{51B2BA69-F6B2-4145-BE90-00EA263B973A}" dt="2024-03-09T01:50:29.784" v="138"/>
        <pc:sldMkLst>
          <pc:docMk/>
          <pc:sldMk cId="1330118929" sldId="291"/>
        </pc:sldMkLst>
        <pc:spChg chg="mod">
          <ac:chgData name="Gloria Maria de Andrade Alves" userId="101ffc6a-a630-4bf3-b4fd-3b94d5e2bb63" providerId="ADAL" clId="{51B2BA69-F6B2-4145-BE90-00EA263B973A}" dt="2024-03-09T01:49:06.049" v="134"/>
          <ac:spMkLst>
            <pc:docMk/>
            <pc:sldMk cId="1330118929" sldId="291"/>
            <ac:spMk id="2" creationId="{00000000-0000-0000-0000-000000000000}"/>
          </ac:spMkLst>
        </pc:spChg>
        <pc:spChg chg="mod">
          <ac:chgData name="Gloria Maria de Andrade Alves" userId="101ffc6a-a630-4bf3-b4fd-3b94d5e2bb63" providerId="ADAL" clId="{51B2BA69-F6B2-4145-BE90-00EA263B973A}" dt="2024-03-09T01:50:29.784" v="138"/>
          <ac:spMkLst>
            <pc:docMk/>
            <pc:sldMk cId="1330118929" sldId="291"/>
            <ac:spMk id="3" creationId="{00000000-0000-0000-0000-000000000000}"/>
          </ac:spMkLst>
        </pc:spChg>
      </pc:sldChg>
      <pc:sldChg chg="modSp mod">
        <pc:chgData name="Gloria Maria de Andrade Alves" userId="101ffc6a-a630-4bf3-b4fd-3b94d5e2bb63" providerId="ADAL" clId="{51B2BA69-F6B2-4145-BE90-00EA263B973A}" dt="2024-03-09T01:52:50.601" v="150"/>
        <pc:sldMkLst>
          <pc:docMk/>
          <pc:sldMk cId="1762491523" sldId="292"/>
        </pc:sldMkLst>
        <pc:spChg chg="mod">
          <ac:chgData name="Gloria Maria de Andrade Alves" userId="101ffc6a-a630-4bf3-b4fd-3b94d5e2bb63" providerId="ADAL" clId="{51B2BA69-F6B2-4145-BE90-00EA263B973A}" dt="2024-03-09T01:50:50.435" v="139"/>
          <ac:spMkLst>
            <pc:docMk/>
            <pc:sldMk cId="1762491523" sldId="292"/>
            <ac:spMk id="3" creationId="{00000000-0000-0000-0000-000000000000}"/>
          </ac:spMkLst>
        </pc:spChg>
        <pc:spChg chg="mod">
          <ac:chgData name="Gloria Maria de Andrade Alves" userId="101ffc6a-a630-4bf3-b4fd-3b94d5e2bb63" providerId="ADAL" clId="{51B2BA69-F6B2-4145-BE90-00EA263B973A}" dt="2024-03-09T01:51:44.621" v="145" actId="15"/>
          <ac:spMkLst>
            <pc:docMk/>
            <pc:sldMk cId="1762491523" sldId="292"/>
            <ac:spMk id="4" creationId="{00000000-0000-0000-0000-000000000000}"/>
          </ac:spMkLst>
        </pc:spChg>
        <pc:spChg chg="mod">
          <ac:chgData name="Gloria Maria de Andrade Alves" userId="101ffc6a-a630-4bf3-b4fd-3b94d5e2bb63" providerId="ADAL" clId="{51B2BA69-F6B2-4145-BE90-00EA263B973A}" dt="2024-03-09T01:52:50.601" v="150"/>
          <ac:spMkLst>
            <pc:docMk/>
            <pc:sldMk cId="1762491523" sldId="292"/>
            <ac:spMk id="5" creationId="{00000000-0000-0000-0000-000000000000}"/>
          </ac:spMkLst>
        </pc:spChg>
      </pc:sldChg>
      <pc:sldChg chg="modSp mod">
        <pc:chgData name="Gloria Maria de Andrade Alves" userId="101ffc6a-a630-4bf3-b4fd-3b94d5e2bb63" providerId="ADAL" clId="{51B2BA69-F6B2-4145-BE90-00EA263B973A}" dt="2024-03-09T01:55:59.817" v="165" actId="20577"/>
        <pc:sldMkLst>
          <pc:docMk/>
          <pc:sldMk cId="333858287" sldId="293"/>
        </pc:sldMkLst>
        <pc:spChg chg="mod">
          <ac:chgData name="Gloria Maria de Andrade Alves" userId="101ffc6a-a630-4bf3-b4fd-3b94d5e2bb63" providerId="ADAL" clId="{51B2BA69-F6B2-4145-BE90-00EA263B973A}" dt="2024-03-09T01:53:47.470" v="151"/>
          <ac:spMkLst>
            <pc:docMk/>
            <pc:sldMk cId="333858287" sldId="293"/>
            <ac:spMk id="2" creationId="{00000000-0000-0000-0000-000000000000}"/>
          </ac:spMkLst>
        </pc:spChg>
        <pc:spChg chg="mod">
          <ac:chgData name="Gloria Maria de Andrade Alves" userId="101ffc6a-a630-4bf3-b4fd-3b94d5e2bb63" providerId="ADAL" clId="{51B2BA69-F6B2-4145-BE90-00EA263B973A}" dt="2024-03-09T01:54:24.120" v="155"/>
          <ac:spMkLst>
            <pc:docMk/>
            <pc:sldMk cId="333858287" sldId="293"/>
            <ac:spMk id="3" creationId="{00000000-0000-0000-0000-000000000000}"/>
          </ac:spMkLst>
        </pc:spChg>
        <pc:spChg chg="mod">
          <ac:chgData name="Gloria Maria de Andrade Alves" userId="101ffc6a-a630-4bf3-b4fd-3b94d5e2bb63" providerId="ADAL" clId="{51B2BA69-F6B2-4145-BE90-00EA263B973A}" dt="2024-03-09T01:55:59.817" v="165" actId="20577"/>
          <ac:spMkLst>
            <pc:docMk/>
            <pc:sldMk cId="333858287" sldId="293"/>
            <ac:spMk id="5" creationId="{00000000-0000-0000-0000-000000000000}"/>
          </ac:spMkLst>
        </pc:spChg>
      </pc:sldChg>
      <pc:sldChg chg="modSp mod">
        <pc:chgData name="Gloria Maria de Andrade Alves" userId="101ffc6a-a630-4bf3-b4fd-3b94d5e2bb63" providerId="ADAL" clId="{51B2BA69-F6B2-4145-BE90-00EA263B973A}" dt="2024-03-09T01:57:16.618" v="173"/>
        <pc:sldMkLst>
          <pc:docMk/>
          <pc:sldMk cId="1718455730" sldId="294"/>
        </pc:sldMkLst>
        <pc:spChg chg="mod">
          <ac:chgData name="Gloria Maria de Andrade Alves" userId="101ffc6a-a630-4bf3-b4fd-3b94d5e2bb63" providerId="ADAL" clId="{51B2BA69-F6B2-4145-BE90-00EA263B973A}" dt="2024-03-09T01:56:25.413" v="166"/>
          <ac:spMkLst>
            <pc:docMk/>
            <pc:sldMk cId="1718455730" sldId="294"/>
            <ac:spMk id="2" creationId="{00000000-0000-0000-0000-000000000000}"/>
          </ac:spMkLst>
        </pc:spChg>
        <pc:spChg chg="mod">
          <ac:chgData name="Gloria Maria de Andrade Alves" userId="101ffc6a-a630-4bf3-b4fd-3b94d5e2bb63" providerId="ADAL" clId="{51B2BA69-F6B2-4145-BE90-00EA263B973A}" dt="2024-03-09T01:57:16.618" v="173"/>
          <ac:spMkLst>
            <pc:docMk/>
            <pc:sldMk cId="1718455730" sldId="294"/>
            <ac:spMk id="3" creationId="{00000000-0000-0000-0000-000000000000}"/>
          </ac:spMkLst>
        </pc:spChg>
        <pc:spChg chg="mod">
          <ac:chgData name="Gloria Maria de Andrade Alves" userId="101ffc6a-a630-4bf3-b4fd-3b94d5e2bb63" providerId="ADAL" clId="{51B2BA69-F6B2-4145-BE90-00EA263B973A}" dt="2024-03-09T01:56:45.252" v="169" actId="20577"/>
          <ac:spMkLst>
            <pc:docMk/>
            <pc:sldMk cId="1718455730" sldId="294"/>
            <ac:spMk id="5" creationId="{00000000-0000-0000-0000-000000000000}"/>
          </ac:spMkLst>
        </pc:spChg>
      </pc:sldChg>
      <pc:sldChg chg="modSp mod">
        <pc:chgData name="Gloria Maria de Andrade Alves" userId="101ffc6a-a630-4bf3-b4fd-3b94d5e2bb63" providerId="ADAL" clId="{51B2BA69-F6B2-4145-BE90-00EA263B973A}" dt="2024-03-09T01:59:00.768" v="186"/>
        <pc:sldMkLst>
          <pc:docMk/>
          <pc:sldMk cId="465799018" sldId="295"/>
        </pc:sldMkLst>
        <pc:spChg chg="mod">
          <ac:chgData name="Gloria Maria de Andrade Alves" userId="101ffc6a-a630-4bf3-b4fd-3b94d5e2bb63" providerId="ADAL" clId="{51B2BA69-F6B2-4145-BE90-00EA263B973A}" dt="2024-03-09T01:57:52.184" v="174"/>
          <ac:spMkLst>
            <pc:docMk/>
            <pc:sldMk cId="465799018" sldId="295"/>
            <ac:spMk id="2" creationId="{00000000-0000-0000-0000-000000000000}"/>
          </ac:spMkLst>
        </pc:spChg>
        <pc:spChg chg="mod">
          <ac:chgData name="Gloria Maria de Andrade Alves" userId="101ffc6a-a630-4bf3-b4fd-3b94d5e2bb63" providerId="ADAL" clId="{51B2BA69-F6B2-4145-BE90-00EA263B973A}" dt="2024-03-09T01:59:00.768" v="186"/>
          <ac:spMkLst>
            <pc:docMk/>
            <pc:sldMk cId="465799018" sldId="295"/>
            <ac:spMk id="3" creationId="{00000000-0000-0000-0000-000000000000}"/>
          </ac:spMkLst>
        </pc:spChg>
      </pc:sldChg>
      <pc:sldChg chg="modSp mod">
        <pc:chgData name="Gloria Maria de Andrade Alves" userId="101ffc6a-a630-4bf3-b4fd-3b94d5e2bb63" providerId="ADAL" clId="{51B2BA69-F6B2-4145-BE90-00EA263B973A}" dt="2024-03-09T02:00:07.986" v="194"/>
        <pc:sldMkLst>
          <pc:docMk/>
          <pc:sldMk cId="2644622713" sldId="296"/>
        </pc:sldMkLst>
        <pc:spChg chg="mod">
          <ac:chgData name="Gloria Maria de Andrade Alves" userId="101ffc6a-a630-4bf3-b4fd-3b94d5e2bb63" providerId="ADAL" clId="{51B2BA69-F6B2-4145-BE90-00EA263B973A}" dt="2024-03-09T01:59:16.971" v="187"/>
          <ac:spMkLst>
            <pc:docMk/>
            <pc:sldMk cId="2644622713" sldId="296"/>
            <ac:spMk id="2" creationId="{00000000-0000-0000-0000-000000000000}"/>
          </ac:spMkLst>
        </pc:spChg>
        <pc:spChg chg="mod">
          <ac:chgData name="Gloria Maria de Andrade Alves" userId="101ffc6a-a630-4bf3-b4fd-3b94d5e2bb63" providerId="ADAL" clId="{51B2BA69-F6B2-4145-BE90-00EA263B973A}" dt="2024-03-09T02:00:07.986" v="194"/>
          <ac:spMkLst>
            <pc:docMk/>
            <pc:sldMk cId="2644622713" sldId="296"/>
            <ac:spMk id="3" creationId="{00000000-0000-0000-0000-000000000000}"/>
          </ac:spMkLst>
        </pc:spChg>
      </pc:sldChg>
      <pc:sldChg chg="modSp mod">
        <pc:chgData name="Gloria Maria de Andrade Alves" userId="101ffc6a-a630-4bf3-b4fd-3b94d5e2bb63" providerId="ADAL" clId="{51B2BA69-F6B2-4145-BE90-00EA263B973A}" dt="2024-03-09T02:02:21.899" v="217"/>
        <pc:sldMkLst>
          <pc:docMk/>
          <pc:sldMk cId="2609985856" sldId="297"/>
        </pc:sldMkLst>
        <pc:spChg chg="mod">
          <ac:chgData name="Gloria Maria de Andrade Alves" userId="101ffc6a-a630-4bf3-b4fd-3b94d5e2bb63" providerId="ADAL" clId="{51B2BA69-F6B2-4145-BE90-00EA263B973A}" dt="2024-03-09T02:00:24.495" v="195"/>
          <ac:spMkLst>
            <pc:docMk/>
            <pc:sldMk cId="2609985856" sldId="297"/>
            <ac:spMk id="2" creationId="{00000000-0000-0000-0000-000000000000}"/>
          </ac:spMkLst>
        </pc:spChg>
        <pc:spChg chg="mod">
          <ac:chgData name="Gloria Maria de Andrade Alves" userId="101ffc6a-a630-4bf3-b4fd-3b94d5e2bb63" providerId="ADAL" clId="{51B2BA69-F6B2-4145-BE90-00EA263B973A}" dt="2024-03-09T02:00:32.509" v="196"/>
          <ac:spMkLst>
            <pc:docMk/>
            <pc:sldMk cId="2609985856" sldId="297"/>
            <ac:spMk id="3" creationId="{00000000-0000-0000-0000-000000000000}"/>
          </ac:spMkLst>
        </pc:spChg>
        <pc:spChg chg="mod">
          <ac:chgData name="Gloria Maria de Andrade Alves" userId="101ffc6a-a630-4bf3-b4fd-3b94d5e2bb63" providerId="ADAL" clId="{51B2BA69-F6B2-4145-BE90-00EA263B973A}" dt="2024-03-09T02:00:43.780" v="197"/>
          <ac:spMkLst>
            <pc:docMk/>
            <pc:sldMk cId="2609985856" sldId="297"/>
            <ac:spMk id="6" creationId="{00000000-0000-0000-0000-000000000000}"/>
          </ac:spMkLst>
        </pc:spChg>
        <pc:spChg chg="mod">
          <ac:chgData name="Gloria Maria de Andrade Alves" userId="101ffc6a-a630-4bf3-b4fd-3b94d5e2bb63" providerId="ADAL" clId="{51B2BA69-F6B2-4145-BE90-00EA263B973A}" dt="2024-03-09T02:02:21.899" v="217"/>
          <ac:spMkLst>
            <pc:docMk/>
            <pc:sldMk cId="2609985856" sldId="297"/>
            <ac:spMk id="7" creationId="{00000000-0000-0000-0000-000000000000}"/>
          </ac:spMkLst>
        </pc:spChg>
      </pc:sldChg>
      <pc:sldChg chg="modSp mod">
        <pc:chgData name="Gloria Maria de Andrade Alves" userId="101ffc6a-a630-4bf3-b4fd-3b94d5e2bb63" providerId="ADAL" clId="{51B2BA69-F6B2-4145-BE90-00EA263B973A}" dt="2024-03-09T02:04:12.393" v="230" actId="20577"/>
        <pc:sldMkLst>
          <pc:docMk/>
          <pc:sldMk cId="1691601386" sldId="299"/>
        </pc:sldMkLst>
        <pc:spChg chg="mod">
          <ac:chgData name="Gloria Maria de Andrade Alves" userId="101ffc6a-a630-4bf3-b4fd-3b94d5e2bb63" providerId="ADAL" clId="{51B2BA69-F6B2-4145-BE90-00EA263B973A}" dt="2024-03-09T02:02:47.368" v="218"/>
          <ac:spMkLst>
            <pc:docMk/>
            <pc:sldMk cId="1691601386" sldId="299"/>
            <ac:spMk id="2" creationId="{00000000-0000-0000-0000-000000000000}"/>
          </ac:spMkLst>
        </pc:spChg>
        <pc:spChg chg="mod">
          <ac:chgData name="Gloria Maria de Andrade Alves" userId="101ffc6a-a630-4bf3-b4fd-3b94d5e2bb63" providerId="ADAL" clId="{51B2BA69-F6B2-4145-BE90-00EA263B973A}" dt="2024-03-09T02:03:27.098" v="221"/>
          <ac:spMkLst>
            <pc:docMk/>
            <pc:sldMk cId="1691601386" sldId="299"/>
            <ac:spMk id="3" creationId="{00000000-0000-0000-0000-000000000000}"/>
          </ac:spMkLst>
        </pc:spChg>
        <pc:spChg chg="mod">
          <ac:chgData name="Gloria Maria de Andrade Alves" userId="101ffc6a-a630-4bf3-b4fd-3b94d5e2bb63" providerId="ADAL" clId="{51B2BA69-F6B2-4145-BE90-00EA263B973A}" dt="2024-03-09T02:04:12.393" v="230" actId="20577"/>
          <ac:spMkLst>
            <pc:docMk/>
            <pc:sldMk cId="1691601386" sldId="299"/>
            <ac:spMk id="7" creationId="{00000000-0000-0000-0000-000000000000}"/>
          </ac:spMkLst>
        </pc:spChg>
      </pc:sldChg>
      <pc:sldChg chg="modSp mod">
        <pc:chgData name="Gloria Maria de Andrade Alves" userId="101ffc6a-a630-4bf3-b4fd-3b94d5e2bb63" providerId="ADAL" clId="{51B2BA69-F6B2-4145-BE90-00EA263B973A}" dt="2024-03-09T02:04:50.432" v="232"/>
        <pc:sldMkLst>
          <pc:docMk/>
          <pc:sldMk cId="465192471" sldId="300"/>
        </pc:sldMkLst>
        <pc:spChg chg="mod">
          <ac:chgData name="Gloria Maria de Andrade Alves" userId="101ffc6a-a630-4bf3-b4fd-3b94d5e2bb63" providerId="ADAL" clId="{51B2BA69-F6B2-4145-BE90-00EA263B973A}" dt="2024-03-09T02:04:31.165" v="231"/>
          <ac:spMkLst>
            <pc:docMk/>
            <pc:sldMk cId="465192471" sldId="300"/>
            <ac:spMk id="2" creationId="{00000000-0000-0000-0000-000000000000}"/>
          </ac:spMkLst>
        </pc:spChg>
        <pc:spChg chg="mod">
          <ac:chgData name="Gloria Maria de Andrade Alves" userId="101ffc6a-a630-4bf3-b4fd-3b94d5e2bb63" providerId="ADAL" clId="{51B2BA69-F6B2-4145-BE90-00EA263B973A}" dt="2024-03-09T02:04:50.432" v="232"/>
          <ac:spMkLst>
            <pc:docMk/>
            <pc:sldMk cId="465192471" sldId="300"/>
            <ac:spMk id="3" creationId="{00000000-0000-0000-0000-000000000000}"/>
          </ac:spMkLst>
        </pc:spChg>
      </pc:sldChg>
      <pc:sldChg chg="modSp mod">
        <pc:chgData name="Gloria Maria de Andrade Alves" userId="101ffc6a-a630-4bf3-b4fd-3b94d5e2bb63" providerId="ADAL" clId="{51B2BA69-F6B2-4145-BE90-00EA263B973A}" dt="2024-03-09T02:05:20.160" v="235"/>
        <pc:sldMkLst>
          <pc:docMk/>
          <pc:sldMk cId="3047960363" sldId="301"/>
        </pc:sldMkLst>
        <pc:spChg chg="mod">
          <ac:chgData name="Gloria Maria de Andrade Alves" userId="101ffc6a-a630-4bf3-b4fd-3b94d5e2bb63" providerId="ADAL" clId="{51B2BA69-F6B2-4145-BE90-00EA263B973A}" dt="2024-03-09T02:05:13.975" v="233"/>
          <ac:spMkLst>
            <pc:docMk/>
            <pc:sldMk cId="3047960363" sldId="301"/>
            <ac:spMk id="3" creationId="{00000000-0000-0000-0000-000000000000}"/>
          </ac:spMkLst>
        </pc:spChg>
        <pc:spChg chg="mod">
          <ac:chgData name="Gloria Maria de Andrade Alves" userId="101ffc6a-a630-4bf3-b4fd-3b94d5e2bb63" providerId="ADAL" clId="{51B2BA69-F6B2-4145-BE90-00EA263B973A}" dt="2024-03-09T02:05:20.160" v="235"/>
          <ac:spMkLst>
            <pc:docMk/>
            <pc:sldMk cId="3047960363" sldId="301"/>
            <ac:spMk id="4" creationId="{00000000-0000-0000-0000-000000000000}"/>
          </ac:spMkLst>
        </pc:spChg>
      </pc:sldChg>
      <pc:sldChg chg="modSp mod">
        <pc:chgData name="Gloria Maria de Andrade Alves" userId="101ffc6a-a630-4bf3-b4fd-3b94d5e2bb63" providerId="ADAL" clId="{51B2BA69-F6B2-4145-BE90-00EA263B973A}" dt="2024-03-09T02:06:08.253" v="244"/>
        <pc:sldMkLst>
          <pc:docMk/>
          <pc:sldMk cId="2933526385" sldId="302"/>
        </pc:sldMkLst>
        <pc:spChg chg="mod">
          <ac:chgData name="Gloria Maria de Andrade Alves" userId="101ffc6a-a630-4bf3-b4fd-3b94d5e2bb63" providerId="ADAL" clId="{51B2BA69-F6B2-4145-BE90-00EA263B973A}" dt="2024-03-09T02:05:28.185" v="236"/>
          <ac:spMkLst>
            <pc:docMk/>
            <pc:sldMk cId="2933526385" sldId="302"/>
            <ac:spMk id="2" creationId="{00000000-0000-0000-0000-000000000000}"/>
          </ac:spMkLst>
        </pc:spChg>
        <pc:spChg chg="mod">
          <ac:chgData name="Gloria Maria de Andrade Alves" userId="101ffc6a-a630-4bf3-b4fd-3b94d5e2bb63" providerId="ADAL" clId="{51B2BA69-F6B2-4145-BE90-00EA263B973A}" dt="2024-03-09T02:06:08.253" v="244"/>
          <ac:spMkLst>
            <pc:docMk/>
            <pc:sldMk cId="2933526385" sldId="302"/>
            <ac:spMk id="3" creationId="{00000000-0000-0000-0000-000000000000}"/>
          </ac:spMkLst>
        </pc:spChg>
      </pc:sldChg>
      <pc:sldChg chg="modSp mod">
        <pc:chgData name="Gloria Maria de Andrade Alves" userId="101ffc6a-a630-4bf3-b4fd-3b94d5e2bb63" providerId="ADAL" clId="{51B2BA69-F6B2-4145-BE90-00EA263B973A}" dt="2024-03-09T02:07:57.808" v="254"/>
        <pc:sldMkLst>
          <pc:docMk/>
          <pc:sldMk cId="524219741" sldId="304"/>
        </pc:sldMkLst>
        <pc:spChg chg="mod">
          <ac:chgData name="Gloria Maria de Andrade Alves" userId="101ffc6a-a630-4bf3-b4fd-3b94d5e2bb63" providerId="ADAL" clId="{51B2BA69-F6B2-4145-BE90-00EA263B973A}" dt="2024-03-09T02:06:30.255" v="245"/>
          <ac:spMkLst>
            <pc:docMk/>
            <pc:sldMk cId="524219741" sldId="304"/>
            <ac:spMk id="2" creationId="{00000000-0000-0000-0000-000000000000}"/>
          </ac:spMkLst>
        </pc:spChg>
        <pc:spChg chg="mod">
          <ac:chgData name="Gloria Maria de Andrade Alves" userId="101ffc6a-a630-4bf3-b4fd-3b94d5e2bb63" providerId="ADAL" clId="{51B2BA69-F6B2-4145-BE90-00EA263B973A}" dt="2024-03-09T02:07:20.418" v="249"/>
          <ac:spMkLst>
            <pc:docMk/>
            <pc:sldMk cId="524219741" sldId="304"/>
            <ac:spMk id="5" creationId="{00000000-0000-0000-0000-000000000000}"/>
          </ac:spMkLst>
        </pc:spChg>
        <pc:spChg chg="mod">
          <ac:chgData name="Gloria Maria de Andrade Alves" userId="101ffc6a-a630-4bf3-b4fd-3b94d5e2bb63" providerId="ADAL" clId="{51B2BA69-F6B2-4145-BE90-00EA263B973A}" dt="2024-03-09T02:07:28.053" v="250"/>
          <ac:spMkLst>
            <pc:docMk/>
            <pc:sldMk cId="524219741" sldId="304"/>
            <ac:spMk id="8" creationId="{00000000-0000-0000-0000-000000000000}"/>
          </ac:spMkLst>
        </pc:spChg>
        <pc:spChg chg="mod">
          <ac:chgData name="Gloria Maria de Andrade Alves" userId="101ffc6a-a630-4bf3-b4fd-3b94d5e2bb63" providerId="ADAL" clId="{51B2BA69-F6B2-4145-BE90-00EA263B973A}" dt="2024-03-09T02:07:42.465" v="253"/>
          <ac:spMkLst>
            <pc:docMk/>
            <pc:sldMk cId="524219741" sldId="304"/>
            <ac:spMk id="12" creationId="{00000000-0000-0000-0000-000000000000}"/>
          </ac:spMkLst>
        </pc:spChg>
        <pc:spChg chg="mod">
          <ac:chgData name="Gloria Maria de Andrade Alves" userId="101ffc6a-a630-4bf3-b4fd-3b94d5e2bb63" providerId="ADAL" clId="{51B2BA69-F6B2-4145-BE90-00EA263B973A}" dt="2024-03-09T02:07:57.808" v="254"/>
          <ac:spMkLst>
            <pc:docMk/>
            <pc:sldMk cId="524219741" sldId="304"/>
            <ac:spMk id="15" creationId="{00000000-0000-0000-0000-000000000000}"/>
          </ac:spMkLst>
        </pc:spChg>
        <pc:graphicFrameChg chg="mod">
          <ac:chgData name="Gloria Maria de Andrade Alves" userId="101ffc6a-a630-4bf3-b4fd-3b94d5e2bb63" providerId="ADAL" clId="{51B2BA69-F6B2-4145-BE90-00EA263B973A}" dt="2024-03-09T02:07:05.904" v="248"/>
          <ac:graphicFrameMkLst>
            <pc:docMk/>
            <pc:sldMk cId="524219741" sldId="304"/>
            <ac:graphicFrameMk id="16" creationId="{00000000-0000-0000-0000-000000000000}"/>
          </ac:graphicFrameMkLst>
        </pc:graphicFrameChg>
      </pc:sldChg>
      <pc:sldChg chg="modSp mod">
        <pc:chgData name="Gloria Maria de Andrade Alves" userId="101ffc6a-a630-4bf3-b4fd-3b94d5e2bb63" providerId="ADAL" clId="{51B2BA69-F6B2-4145-BE90-00EA263B973A}" dt="2024-03-09T02:08:46.504" v="258"/>
        <pc:sldMkLst>
          <pc:docMk/>
          <pc:sldMk cId="1188924779" sldId="305"/>
        </pc:sldMkLst>
        <pc:spChg chg="mod">
          <ac:chgData name="Gloria Maria de Andrade Alves" userId="101ffc6a-a630-4bf3-b4fd-3b94d5e2bb63" providerId="ADAL" clId="{51B2BA69-F6B2-4145-BE90-00EA263B973A}" dt="2024-03-09T02:08:26.432" v="255"/>
          <ac:spMkLst>
            <pc:docMk/>
            <pc:sldMk cId="1188924779" sldId="305"/>
            <ac:spMk id="2" creationId="{00000000-0000-0000-0000-000000000000}"/>
          </ac:spMkLst>
        </pc:spChg>
        <pc:spChg chg="mod">
          <ac:chgData name="Gloria Maria de Andrade Alves" userId="101ffc6a-a630-4bf3-b4fd-3b94d5e2bb63" providerId="ADAL" clId="{51B2BA69-F6B2-4145-BE90-00EA263B973A}" dt="2024-03-09T02:08:46.504" v="258"/>
          <ac:spMkLst>
            <pc:docMk/>
            <pc:sldMk cId="1188924779" sldId="305"/>
            <ac:spMk id="3" creationId="{00000000-0000-0000-0000-000000000000}"/>
          </ac:spMkLst>
        </pc:spChg>
      </pc:sldChg>
      <pc:sldChg chg="modSp mod">
        <pc:chgData name="Gloria Maria de Andrade Alves" userId="101ffc6a-a630-4bf3-b4fd-3b94d5e2bb63" providerId="ADAL" clId="{51B2BA69-F6B2-4145-BE90-00EA263B973A}" dt="2024-03-09T02:09:27.090" v="260"/>
        <pc:sldMkLst>
          <pc:docMk/>
          <pc:sldMk cId="961928289" sldId="306"/>
        </pc:sldMkLst>
        <pc:spChg chg="mod">
          <ac:chgData name="Gloria Maria de Andrade Alves" userId="101ffc6a-a630-4bf3-b4fd-3b94d5e2bb63" providerId="ADAL" clId="{51B2BA69-F6B2-4145-BE90-00EA263B973A}" dt="2024-03-09T02:09:03.936" v="259"/>
          <ac:spMkLst>
            <pc:docMk/>
            <pc:sldMk cId="961928289" sldId="306"/>
            <ac:spMk id="2" creationId="{00000000-0000-0000-0000-000000000000}"/>
          </ac:spMkLst>
        </pc:spChg>
        <pc:spChg chg="mod">
          <ac:chgData name="Gloria Maria de Andrade Alves" userId="101ffc6a-a630-4bf3-b4fd-3b94d5e2bb63" providerId="ADAL" clId="{51B2BA69-F6B2-4145-BE90-00EA263B973A}" dt="2024-03-09T02:09:27.090" v="260"/>
          <ac:spMkLst>
            <pc:docMk/>
            <pc:sldMk cId="961928289" sldId="306"/>
            <ac:spMk id="3" creationId="{00000000-0000-0000-0000-000000000000}"/>
          </ac:spMkLst>
        </pc:spChg>
      </pc:sldChg>
      <pc:sldChg chg="modSp mod">
        <pc:chgData name="Gloria Maria de Andrade Alves" userId="101ffc6a-a630-4bf3-b4fd-3b94d5e2bb63" providerId="ADAL" clId="{51B2BA69-F6B2-4145-BE90-00EA263B973A}" dt="2024-03-09T02:09:51.072" v="262"/>
        <pc:sldMkLst>
          <pc:docMk/>
          <pc:sldMk cId="4239362032" sldId="307"/>
        </pc:sldMkLst>
        <pc:spChg chg="mod">
          <ac:chgData name="Gloria Maria de Andrade Alves" userId="101ffc6a-a630-4bf3-b4fd-3b94d5e2bb63" providerId="ADAL" clId="{51B2BA69-F6B2-4145-BE90-00EA263B973A}" dt="2024-03-09T02:09:37.032" v="261"/>
          <ac:spMkLst>
            <pc:docMk/>
            <pc:sldMk cId="4239362032" sldId="307"/>
            <ac:spMk id="2" creationId="{00000000-0000-0000-0000-000000000000}"/>
          </ac:spMkLst>
        </pc:spChg>
        <pc:spChg chg="mod">
          <ac:chgData name="Gloria Maria de Andrade Alves" userId="101ffc6a-a630-4bf3-b4fd-3b94d5e2bb63" providerId="ADAL" clId="{51B2BA69-F6B2-4145-BE90-00EA263B973A}" dt="2024-03-09T02:09:51.072" v="262"/>
          <ac:spMkLst>
            <pc:docMk/>
            <pc:sldMk cId="4239362032" sldId="307"/>
            <ac:spMk id="3" creationId="{00000000-0000-0000-0000-000000000000}"/>
          </ac:spMkLst>
        </pc:spChg>
      </pc:sldChg>
      <pc:sldChg chg="modSp mod">
        <pc:chgData name="Gloria Maria de Andrade Alves" userId="101ffc6a-a630-4bf3-b4fd-3b94d5e2bb63" providerId="ADAL" clId="{51B2BA69-F6B2-4145-BE90-00EA263B973A}" dt="2024-03-09T02:10:49.541" v="271"/>
        <pc:sldMkLst>
          <pc:docMk/>
          <pc:sldMk cId="1065538066" sldId="308"/>
        </pc:sldMkLst>
        <pc:spChg chg="mod">
          <ac:chgData name="Gloria Maria de Andrade Alves" userId="101ffc6a-a630-4bf3-b4fd-3b94d5e2bb63" providerId="ADAL" clId="{51B2BA69-F6B2-4145-BE90-00EA263B973A}" dt="2024-03-09T02:10:00.706" v="263"/>
          <ac:spMkLst>
            <pc:docMk/>
            <pc:sldMk cId="1065538066" sldId="308"/>
            <ac:spMk id="2" creationId="{00000000-0000-0000-0000-000000000000}"/>
          </ac:spMkLst>
        </pc:spChg>
        <pc:spChg chg="mod">
          <ac:chgData name="Gloria Maria de Andrade Alves" userId="101ffc6a-a630-4bf3-b4fd-3b94d5e2bb63" providerId="ADAL" clId="{51B2BA69-F6B2-4145-BE90-00EA263B973A}" dt="2024-03-09T02:10:28.721" v="269"/>
          <ac:spMkLst>
            <pc:docMk/>
            <pc:sldMk cId="1065538066" sldId="308"/>
            <ac:spMk id="3" creationId="{00000000-0000-0000-0000-000000000000}"/>
          </ac:spMkLst>
        </pc:spChg>
        <pc:spChg chg="mod">
          <ac:chgData name="Gloria Maria de Andrade Alves" userId="101ffc6a-a630-4bf3-b4fd-3b94d5e2bb63" providerId="ADAL" clId="{51B2BA69-F6B2-4145-BE90-00EA263B973A}" dt="2024-03-09T02:10:49.541" v="271"/>
          <ac:spMkLst>
            <pc:docMk/>
            <pc:sldMk cId="1065538066" sldId="308"/>
            <ac:spMk id="8" creationId="{00000000-0000-0000-0000-000000000000}"/>
          </ac:spMkLst>
        </pc:spChg>
      </pc:sldChg>
      <pc:sldChg chg="modSp mod">
        <pc:chgData name="Gloria Maria de Andrade Alves" userId="101ffc6a-a630-4bf3-b4fd-3b94d5e2bb63" providerId="ADAL" clId="{51B2BA69-F6B2-4145-BE90-00EA263B973A}" dt="2024-03-09T02:11:51.545" v="277"/>
        <pc:sldMkLst>
          <pc:docMk/>
          <pc:sldMk cId="2613738092" sldId="309"/>
        </pc:sldMkLst>
        <pc:spChg chg="mod">
          <ac:chgData name="Gloria Maria de Andrade Alves" userId="101ffc6a-a630-4bf3-b4fd-3b94d5e2bb63" providerId="ADAL" clId="{51B2BA69-F6B2-4145-BE90-00EA263B973A}" dt="2024-03-09T02:10:59.781" v="272"/>
          <ac:spMkLst>
            <pc:docMk/>
            <pc:sldMk cId="2613738092" sldId="309"/>
            <ac:spMk id="2" creationId="{00000000-0000-0000-0000-000000000000}"/>
          </ac:spMkLst>
        </pc:spChg>
        <pc:spChg chg="mod">
          <ac:chgData name="Gloria Maria de Andrade Alves" userId="101ffc6a-a630-4bf3-b4fd-3b94d5e2bb63" providerId="ADAL" clId="{51B2BA69-F6B2-4145-BE90-00EA263B973A}" dt="2024-03-09T02:11:51.545" v="277"/>
          <ac:spMkLst>
            <pc:docMk/>
            <pc:sldMk cId="2613738092" sldId="309"/>
            <ac:spMk id="3" creationId="{00000000-0000-0000-0000-000000000000}"/>
          </ac:spMkLst>
        </pc:spChg>
      </pc:sldChg>
      <pc:sldChg chg="modSp mod">
        <pc:chgData name="Gloria Maria de Andrade Alves" userId="101ffc6a-a630-4bf3-b4fd-3b94d5e2bb63" providerId="ADAL" clId="{51B2BA69-F6B2-4145-BE90-00EA263B973A}" dt="2024-03-09T02:13:33.507" v="291"/>
        <pc:sldMkLst>
          <pc:docMk/>
          <pc:sldMk cId="3943690699" sldId="311"/>
        </pc:sldMkLst>
        <pc:spChg chg="mod">
          <ac:chgData name="Gloria Maria de Andrade Alves" userId="101ffc6a-a630-4bf3-b4fd-3b94d5e2bb63" providerId="ADAL" clId="{51B2BA69-F6B2-4145-BE90-00EA263B973A}" dt="2024-03-09T02:12:07.231" v="278"/>
          <ac:spMkLst>
            <pc:docMk/>
            <pc:sldMk cId="3943690699" sldId="311"/>
            <ac:spMk id="2" creationId="{00000000-0000-0000-0000-000000000000}"/>
          </ac:spMkLst>
        </pc:spChg>
        <pc:spChg chg="mod">
          <ac:chgData name="Gloria Maria de Andrade Alves" userId="101ffc6a-a630-4bf3-b4fd-3b94d5e2bb63" providerId="ADAL" clId="{51B2BA69-F6B2-4145-BE90-00EA263B973A}" dt="2024-03-09T02:13:16.288" v="289"/>
          <ac:spMkLst>
            <pc:docMk/>
            <pc:sldMk cId="3943690699" sldId="311"/>
            <ac:spMk id="3" creationId="{00000000-0000-0000-0000-000000000000}"/>
          </ac:spMkLst>
        </pc:spChg>
        <pc:spChg chg="mod">
          <ac:chgData name="Gloria Maria de Andrade Alves" userId="101ffc6a-a630-4bf3-b4fd-3b94d5e2bb63" providerId="ADAL" clId="{51B2BA69-F6B2-4145-BE90-00EA263B973A}" dt="2024-03-09T02:13:33.507" v="291"/>
          <ac:spMkLst>
            <pc:docMk/>
            <pc:sldMk cId="3943690699" sldId="311"/>
            <ac:spMk id="13" creationId="{00000000-0000-0000-0000-000000000000}"/>
          </ac:spMkLst>
        </pc:spChg>
        <pc:spChg chg="mod">
          <ac:chgData name="Gloria Maria de Andrade Alves" userId="101ffc6a-a630-4bf3-b4fd-3b94d5e2bb63" providerId="ADAL" clId="{51B2BA69-F6B2-4145-BE90-00EA263B973A}" dt="2024-03-09T02:13:21.385" v="290"/>
          <ac:spMkLst>
            <pc:docMk/>
            <pc:sldMk cId="3943690699" sldId="311"/>
            <ac:spMk id="14" creationId="{00000000-0000-0000-0000-000000000000}"/>
          </ac:spMkLst>
        </pc:spChg>
      </pc:sldChg>
      <pc:sldChg chg="modSp mod">
        <pc:chgData name="Gloria Maria de Andrade Alves" userId="101ffc6a-a630-4bf3-b4fd-3b94d5e2bb63" providerId="ADAL" clId="{51B2BA69-F6B2-4145-BE90-00EA263B973A}" dt="2024-03-09T03:18:06.519" v="300"/>
        <pc:sldMkLst>
          <pc:docMk/>
          <pc:sldMk cId="2484147614" sldId="312"/>
        </pc:sldMkLst>
        <pc:spChg chg="mod">
          <ac:chgData name="Gloria Maria de Andrade Alves" userId="101ffc6a-a630-4bf3-b4fd-3b94d5e2bb63" providerId="ADAL" clId="{51B2BA69-F6B2-4145-BE90-00EA263B973A}" dt="2024-03-09T02:13:50.705" v="292"/>
          <ac:spMkLst>
            <pc:docMk/>
            <pc:sldMk cId="2484147614" sldId="312"/>
            <ac:spMk id="3" creationId="{00000000-0000-0000-0000-000000000000}"/>
          </ac:spMkLst>
        </pc:spChg>
        <pc:spChg chg="mod">
          <ac:chgData name="Gloria Maria de Andrade Alves" userId="101ffc6a-a630-4bf3-b4fd-3b94d5e2bb63" providerId="ADAL" clId="{51B2BA69-F6B2-4145-BE90-00EA263B973A}" dt="2024-03-09T02:13:58.527" v="293"/>
          <ac:spMkLst>
            <pc:docMk/>
            <pc:sldMk cId="2484147614" sldId="312"/>
            <ac:spMk id="19" creationId="{00000000-0000-0000-0000-000000000000}"/>
          </ac:spMkLst>
        </pc:spChg>
        <pc:spChg chg="mod">
          <ac:chgData name="Gloria Maria de Andrade Alves" userId="101ffc6a-a630-4bf3-b4fd-3b94d5e2bb63" providerId="ADAL" clId="{51B2BA69-F6B2-4145-BE90-00EA263B973A}" dt="2024-03-09T02:14:08.969" v="294"/>
          <ac:spMkLst>
            <pc:docMk/>
            <pc:sldMk cId="2484147614" sldId="312"/>
            <ac:spMk id="20" creationId="{00000000-0000-0000-0000-000000000000}"/>
          </ac:spMkLst>
        </pc:spChg>
        <pc:spChg chg="mod">
          <ac:chgData name="Gloria Maria de Andrade Alves" userId="101ffc6a-a630-4bf3-b4fd-3b94d5e2bb63" providerId="ADAL" clId="{51B2BA69-F6B2-4145-BE90-00EA263B973A}" dt="2024-03-09T03:18:06.519" v="300"/>
          <ac:spMkLst>
            <pc:docMk/>
            <pc:sldMk cId="2484147614" sldId="312"/>
            <ac:spMk id="38" creationId="{00000000-0000-0000-0000-000000000000}"/>
          </ac:spMkLst>
        </pc:spChg>
        <pc:graphicFrameChg chg="mod">
          <ac:chgData name="Gloria Maria de Andrade Alves" userId="101ffc6a-a630-4bf3-b4fd-3b94d5e2bb63" providerId="ADAL" clId="{51B2BA69-F6B2-4145-BE90-00EA263B973A}" dt="2024-03-09T03:17:51.695" v="299"/>
          <ac:graphicFrameMkLst>
            <pc:docMk/>
            <pc:sldMk cId="2484147614" sldId="312"/>
            <ac:graphicFrameMk id="18" creationId="{00000000-0000-0000-0000-000000000000}"/>
          </ac:graphicFrameMkLst>
        </pc:graphicFrameChg>
      </pc:sldChg>
      <pc:sldChg chg="modSp mod">
        <pc:chgData name="Gloria Maria de Andrade Alves" userId="101ffc6a-a630-4bf3-b4fd-3b94d5e2bb63" providerId="ADAL" clId="{51B2BA69-F6B2-4145-BE90-00EA263B973A}" dt="2024-03-09T03:19:10.019" v="305"/>
        <pc:sldMkLst>
          <pc:docMk/>
          <pc:sldMk cId="2239612144" sldId="313"/>
        </pc:sldMkLst>
        <pc:spChg chg="mod">
          <ac:chgData name="Gloria Maria de Andrade Alves" userId="101ffc6a-a630-4bf3-b4fd-3b94d5e2bb63" providerId="ADAL" clId="{51B2BA69-F6B2-4145-BE90-00EA263B973A}" dt="2024-03-09T03:18:19.169" v="301"/>
          <ac:spMkLst>
            <pc:docMk/>
            <pc:sldMk cId="2239612144" sldId="313"/>
            <ac:spMk id="2" creationId="{00000000-0000-0000-0000-000000000000}"/>
          </ac:spMkLst>
        </pc:spChg>
        <pc:spChg chg="mod">
          <ac:chgData name="Gloria Maria de Andrade Alves" userId="101ffc6a-a630-4bf3-b4fd-3b94d5e2bb63" providerId="ADAL" clId="{51B2BA69-F6B2-4145-BE90-00EA263B973A}" dt="2024-03-09T03:18:37.332" v="302"/>
          <ac:spMkLst>
            <pc:docMk/>
            <pc:sldMk cId="2239612144" sldId="313"/>
            <ac:spMk id="8" creationId="{00000000-0000-0000-0000-000000000000}"/>
          </ac:spMkLst>
        </pc:spChg>
        <pc:spChg chg="mod">
          <ac:chgData name="Gloria Maria de Andrade Alves" userId="101ffc6a-a630-4bf3-b4fd-3b94d5e2bb63" providerId="ADAL" clId="{51B2BA69-F6B2-4145-BE90-00EA263B973A}" dt="2024-03-09T03:18:52.436" v="303"/>
          <ac:spMkLst>
            <pc:docMk/>
            <pc:sldMk cId="2239612144" sldId="313"/>
            <ac:spMk id="9" creationId="{00000000-0000-0000-0000-000000000000}"/>
          </ac:spMkLst>
        </pc:spChg>
        <pc:spChg chg="mod">
          <ac:chgData name="Gloria Maria de Andrade Alves" userId="101ffc6a-a630-4bf3-b4fd-3b94d5e2bb63" providerId="ADAL" clId="{51B2BA69-F6B2-4145-BE90-00EA263B973A}" dt="2024-03-09T03:18:59.464" v="304"/>
          <ac:spMkLst>
            <pc:docMk/>
            <pc:sldMk cId="2239612144" sldId="313"/>
            <ac:spMk id="14" creationId="{00000000-0000-0000-0000-000000000000}"/>
          </ac:spMkLst>
        </pc:spChg>
        <pc:spChg chg="mod">
          <ac:chgData name="Gloria Maria de Andrade Alves" userId="101ffc6a-a630-4bf3-b4fd-3b94d5e2bb63" providerId="ADAL" clId="{51B2BA69-F6B2-4145-BE90-00EA263B973A}" dt="2024-03-09T03:19:10.019" v="305"/>
          <ac:spMkLst>
            <pc:docMk/>
            <pc:sldMk cId="2239612144" sldId="313"/>
            <ac:spMk id="16" creationId="{00000000-0000-0000-0000-000000000000}"/>
          </ac:spMkLst>
        </pc:spChg>
      </pc:sldChg>
      <pc:sldChg chg="modSp mod">
        <pc:chgData name="Gloria Maria de Andrade Alves" userId="101ffc6a-a630-4bf3-b4fd-3b94d5e2bb63" providerId="ADAL" clId="{51B2BA69-F6B2-4145-BE90-00EA263B973A}" dt="2024-03-09T03:19:52.678" v="311"/>
        <pc:sldMkLst>
          <pc:docMk/>
          <pc:sldMk cId="1165075141" sldId="314"/>
        </pc:sldMkLst>
        <pc:spChg chg="mod">
          <ac:chgData name="Gloria Maria de Andrade Alves" userId="101ffc6a-a630-4bf3-b4fd-3b94d5e2bb63" providerId="ADAL" clId="{51B2BA69-F6B2-4145-BE90-00EA263B973A}" dt="2024-03-09T03:19:27.178" v="306"/>
          <ac:spMkLst>
            <pc:docMk/>
            <pc:sldMk cId="1165075141" sldId="314"/>
            <ac:spMk id="2" creationId="{00000000-0000-0000-0000-000000000000}"/>
          </ac:spMkLst>
        </pc:spChg>
        <pc:spChg chg="mod">
          <ac:chgData name="Gloria Maria de Andrade Alves" userId="101ffc6a-a630-4bf3-b4fd-3b94d5e2bb63" providerId="ADAL" clId="{51B2BA69-F6B2-4145-BE90-00EA263B973A}" dt="2024-03-09T03:19:52.678" v="311"/>
          <ac:spMkLst>
            <pc:docMk/>
            <pc:sldMk cId="1165075141" sldId="314"/>
            <ac:spMk id="3" creationId="{00000000-0000-0000-0000-000000000000}"/>
          </ac:spMkLst>
        </pc:spChg>
      </pc:sldChg>
      <pc:sldChg chg="modSp mod modNotesTx">
        <pc:chgData name="Gloria Maria de Andrade Alves" userId="101ffc6a-a630-4bf3-b4fd-3b94d5e2bb63" providerId="ADAL" clId="{51B2BA69-F6B2-4145-BE90-00EA263B973A}" dt="2024-03-09T03:24:37.786" v="327"/>
        <pc:sldMkLst>
          <pc:docMk/>
          <pc:sldMk cId="2426511785" sldId="315"/>
        </pc:sldMkLst>
        <pc:spChg chg="mod">
          <ac:chgData name="Gloria Maria de Andrade Alves" userId="101ffc6a-a630-4bf3-b4fd-3b94d5e2bb63" providerId="ADAL" clId="{51B2BA69-F6B2-4145-BE90-00EA263B973A}" dt="2024-03-09T03:20:34.862" v="312"/>
          <ac:spMkLst>
            <pc:docMk/>
            <pc:sldMk cId="2426511785" sldId="315"/>
            <ac:spMk id="2" creationId="{00000000-0000-0000-0000-000000000000}"/>
          </ac:spMkLst>
        </pc:spChg>
        <pc:spChg chg="mod">
          <ac:chgData name="Gloria Maria de Andrade Alves" userId="101ffc6a-a630-4bf3-b4fd-3b94d5e2bb63" providerId="ADAL" clId="{51B2BA69-F6B2-4145-BE90-00EA263B973A}" dt="2024-03-09T03:20:41.386" v="313"/>
          <ac:spMkLst>
            <pc:docMk/>
            <pc:sldMk cId="2426511785" sldId="315"/>
            <ac:spMk id="6" creationId="{00000000-0000-0000-0000-000000000000}"/>
          </ac:spMkLst>
        </pc:spChg>
        <pc:spChg chg="mod">
          <ac:chgData name="Gloria Maria de Andrade Alves" userId="101ffc6a-a630-4bf3-b4fd-3b94d5e2bb63" providerId="ADAL" clId="{51B2BA69-F6B2-4145-BE90-00EA263B973A}" dt="2024-03-09T03:20:55.538" v="314"/>
          <ac:spMkLst>
            <pc:docMk/>
            <pc:sldMk cId="2426511785" sldId="315"/>
            <ac:spMk id="7" creationId="{00000000-0000-0000-0000-000000000000}"/>
          </ac:spMkLst>
        </pc:spChg>
        <pc:spChg chg="mod">
          <ac:chgData name="Gloria Maria de Andrade Alves" userId="101ffc6a-a630-4bf3-b4fd-3b94d5e2bb63" providerId="ADAL" clId="{51B2BA69-F6B2-4145-BE90-00EA263B973A}" dt="2024-03-09T03:23:43.364" v="324" actId="14100"/>
          <ac:spMkLst>
            <pc:docMk/>
            <pc:sldMk cId="2426511785" sldId="315"/>
            <ac:spMk id="9" creationId="{00000000-0000-0000-0000-000000000000}"/>
          </ac:spMkLst>
        </pc:spChg>
        <pc:spChg chg="mod">
          <ac:chgData name="Gloria Maria de Andrade Alves" userId="101ffc6a-a630-4bf3-b4fd-3b94d5e2bb63" providerId="ADAL" clId="{51B2BA69-F6B2-4145-BE90-00EA263B973A}" dt="2024-03-09T03:24:16.087" v="326"/>
          <ac:spMkLst>
            <pc:docMk/>
            <pc:sldMk cId="2426511785" sldId="315"/>
            <ac:spMk id="38" creationId="{00000000-0000-0000-0000-000000000000}"/>
          </ac:spMkLst>
        </pc:spChg>
        <pc:graphicFrameChg chg="mod modGraphic">
          <ac:chgData name="Gloria Maria de Andrade Alves" userId="101ffc6a-a630-4bf3-b4fd-3b94d5e2bb63" providerId="ADAL" clId="{51B2BA69-F6B2-4145-BE90-00EA263B973A}" dt="2024-03-09T03:23:59.279" v="325"/>
          <ac:graphicFrameMkLst>
            <pc:docMk/>
            <pc:sldMk cId="2426511785" sldId="315"/>
            <ac:graphicFrameMk id="5" creationId="{00000000-0000-0000-0000-000000000000}"/>
          </ac:graphicFrameMkLst>
        </pc:graphicFrameChg>
      </pc:sldChg>
      <pc:sldChg chg="modSp mod">
        <pc:chgData name="Gloria Maria de Andrade Alves" userId="101ffc6a-a630-4bf3-b4fd-3b94d5e2bb63" providerId="ADAL" clId="{51B2BA69-F6B2-4145-BE90-00EA263B973A}" dt="2024-03-09T03:25:32.446" v="334"/>
        <pc:sldMkLst>
          <pc:docMk/>
          <pc:sldMk cId="1652366337" sldId="316"/>
        </pc:sldMkLst>
        <pc:spChg chg="mod">
          <ac:chgData name="Gloria Maria de Andrade Alves" userId="101ffc6a-a630-4bf3-b4fd-3b94d5e2bb63" providerId="ADAL" clId="{51B2BA69-F6B2-4145-BE90-00EA263B973A}" dt="2024-03-09T03:24:53.791" v="328"/>
          <ac:spMkLst>
            <pc:docMk/>
            <pc:sldMk cId="1652366337" sldId="316"/>
            <ac:spMk id="2" creationId="{00000000-0000-0000-0000-000000000000}"/>
          </ac:spMkLst>
        </pc:spChg>
        <pc:spChg chg="mod">
          <ac:chgData name="Gloria Maria de Andrade Alves" userId="101ffc6a-a630-4bf3-b4fd-3b94d5e2bb63" providerId="ADAL" clId="{51B2BA69-F6B2-4145-BE90-00EA263B973A}" dt="2024-03-09T03:24:59.745" v="329"/>
          <ac:spMkLst>
            <pc:docMk/>
            <pc:sldMk cId="1652366337" sldId="316"/>
            <ac:spMk id="8" creationId="{00000000-0000-0000-0000-000000000000}"/>
          </ac:spMkLst>
        </pc:spChg>
        <pc:spChg chg="mod">
          <ac:chgData name="Gloria Maria de Andrade Alves" userId="101ffc6a-a630-4bf3-b4fd-3b94d5e2bb63" providerId="ADAL" clId="{51B2BA69-F6B2-4145-BE90-00EA263B973A}" dt="2024-03-09T03:25:05.919" v="330"/>
          <ac:spMkLst>
            <pc:docMk/>
            <pc:sldMk cId="1652366337" sldId="316"/>
            <ac:spMk id="9" creationId="{00000000-0000-0000-0000-000000000000}"/>
          </ac:spMkLst>
        </pc:spChg>
        <pc:spChg chg="mod">
          <ac:chgData name="Gloria Maria de Andrade Alves" userId="101ffc6a-a630-4bf3-b4fd-3b94d5e2bb63" providerId="ADAL" clId="{51B2BA69-F6B2-4145-BE90-00EA263B973A}" dt="2024-03-09T03:25:19.188" v="332"/>
          <ac:spMkLst>
            <pc:docMk/>
            <pc:sldMk cId="1652366337" sldId="316"/>
            <ac:spMk id="11" creationId="{00000000-0000-0000-0000-000000000000}"/>
          </ac:spMkLst>
        </pc:spChg>
        <pc:spChg chg="mod">
          <ac:chgData name="Gloria Maria de Andrade Alves" userId="101ffc6a-a630-4bf3-b4fd-3b94d5e2bb63" providerId="ADAL" clId="{51B2BA69-F6B2-4145-BE90-00EA263B973A}" dt="2024-03-09T03:25:24.723" v="333"/>
          <ac:spMkLst>
            <pc:docMk/>
            <pc:sldMk cId="1652366337" sldId="316"/>
            <ac:spMk id="16" creationId="{00000000-0000-0000-0000-000000000000}"/>
          </ac:spMkLst>
        </pc:spChg>
        <pc:spChg chg="mod">
          <ac:chgData name="Gloria Maria de Andrade Alves" userId="101ffc6a-a630-4bf3-b4fd-3b94d5e2bb63" providerId="ADAL" clId="{51B2BA69-F6B2-4145-BE90-00EA263B973A}" dt="2024-03-09T03:25:32.446" v="334"/>
          <ac:spMkLst>
            <pc:docMk/>
            <pc:sldMk cId="1652366337" sldId="316"/>
            <ac:spMk id="17" creationId="{00000000-0000-0000-0000-000000000000}"/>
          </ac:spMkLst>
        </pc:spChg>
        <pc:spChg chg="mod">
          <ac:chgData name="Gloria Maria de Andrade Alves" userId="101ffc6a-a630-4bf3-b4fd-3b94d5e2bb63" providerId="ADAL" clId="{51B2BA69-F6B2-4145-BE90-00EA263B973A}" dt="2024-03-09T03:25:14.426" v="331"/>
          <ac:spMkLst>
            <pc:docMk/>
            <pc:sldMk cId="1652366337" sldId="316"/>
            <ac:spMk id="20" creationId="{00000000-0000-0000-0000-000000000000}"/>
          </ac:spMkLst>
        </pc:spChg>
      </pc:sldChg>
      <pc:sldChg chg="modSp mod">
        <pc:chgData name="Gloria Maria de Andrade Alves" userId="101ffc6a-a630-4bf3-b4fd-3b94d5e2bb63" providerId="ADAL" clId="{51B2BA69-F6B2-4145-BE90-00EA263B973A}" dt="2024-03-09T03:26:32.706" v="344"/>
        <pc:sldMkLst>
          <pc:docMk/>
          <pc:sldMk cId="2166043904" sldId="317"/>
        </pc:sldMkLst>
        <pc:spChg chg="mod">
          <ac:chgData name="Gloria Maria de Andrade Alves" userId="101ffc6a-a630-4bf3-b4fd-3b94d5e2bb63" providerId="ADAL" clId="{51B2BA69-F6B2-4145-BE90-00EA263B973A}" dt="2024-03-09T03:25:44.853" v="335"/>
          <ac:spMkLst>
            <pc:docMk/>
            <pc:sldMk cId="2166043904" sldId="317"/>
            <ac:spMk id="2" creationId="{00000000-0000-0000-0000-000000000000}"/>
          </ac:spMkLst>
        </pc:spChg>
        <pc:spChg chg="mod">
          <ac:chgData name="Gloria Maria de Andrade Alves" userId="101ffc6a-a630-4bf3-b4fd-3b94d5e2bb63" providerId="ADAL" clId="{51B2BA69-F6B2-4145-BE90-00EA263B973A}" dt="2024-03-09T03:26:32.706" v="344"/>
          <ac:spMkLst>
            <pc:docMk/>
            <pc:sldMk cId="2166043904" sldId="317"/>
            <ac:spMk id="3" creationId="{00000000-0000-0000-0000-000000000000}"/>
          </ac:spMkLst>
        </pc:spChg>
      </pc:sldChg>
      <pc:sldChg chg="modSp mod modNotesTx">
        <pc:chgData name="Gloria Maria de Andrade Alves" userId="101ffc6a-a630-4bf3-b4fd-3b94d5e2bb63" providerId="ADAL" clId="{51B2BA69-F6B2-4145-BE90-00EA263B973A}" dt="2024-03-09T03:28:40.335" v="361" actId="15"/>
        <pc:sldMkLst>
          <pc:docMk/>
          <pc:sldMk cId="3421677513" sldId="318"/>
        </pc:sldMkLst>
        <pc:spChg chg="mod">
          <ac:chgData name="Gloria Maria de Andrade Alves" userId="101ffc6a-a630-4bf3-b4fd-3b94d5e2bb63" providerId="ADAL" clId="{51B2BA69-F6B2-4145-BE90-00EA263B973A}" dt="2024-03-09T03:26:59.356" v="345"/>
          <ac:spMkLst>
            <pc:docMk/>
            <pc:sldMk cId="3421677513" sldId="318"/>
            <ac:spMk id="2" creationId="{00000000-0000-0000-0000-000000000000}"/>
          </ac:spMkLst>
        </pc:spChg>
        <pc:spChg chg="mod">
          <ac:chgData name="Gloria Maria de Andrade Alves" userId="101ffc6a-a630-4bf3-b4fd-3b94d5e2bb63" providerId="ADAL" clId="{51B2BA69-F6B2-4145-BE90-00EA263B973A}" dt="2024-03-09T03:27:33.574" v="357"/>
          <ac:spMkLst>
            <pc:docMk/>
            <pc:sldMk cId="3421677513" sldId="318"/>
            <ac:spMk id="3" creationId="{00000000-0000-0000-0000-000000000000}"/>
          </ac:spMkLst>
        </pc:spChg>
      </pc:sldChg>
      <pc:sldChg chg="modSp mod">
        <pc:chgData name="Gloria Maria de Andrade Alves" userId="101ffc6a-a630-4bf3-b4fd-3b94d5e2bb63" providerId="ADAL" clId="{51B2BA69-F6B2-4145-BE90-00EA263B973A}" dt="2024-03-09T03:29:06.433" v="363"/>
        <pc:sldMkLst>
          <pc:docMk/>
          <pc:sldMk cId="3596852224" sldId="319"/>
        </pc:sldMkLst>
        <pc:spChg chg="mod">
          <ac:chgData name="Gloria Maria de Andrade Alves" userId="101ffc6a-a630-4bf3-b4fd-3b94d5e2bb63" providerId="ADAL" clId="{51B2BA69-F6B2-4145-BE90-00EA263B973A}" dt="2024-03-09T03:28:59.223" v="362"/>
          <ac:spMkLst>
            <pc:docMk/>
            <pc:sldMk cId="3596852224" sldId="319"/>
            <ac:spMk id="2" creationId="{00000000-0000-0000-0000-000000000000}"/>
          </ac:spMkLst>
        </pc:spChg>
        <pc:spChg chg="mod">
          <ac:chgData name="Gloria Maria de Andrade Alves" userId="101ffc6a-a630-4bf3-b4fd-3b94d5e2bb63" providerId="ADAL" clId="{51B2BA69-F6B2-4145-BE90-00EA263B973A}" dt="2024-03-09T03:29:06.433" v="363"/>
          <ac:spMkLst>
            <pc:docMk/>
            <pc:sldMk cId="3596852224" sldId="319"/>
            <ac:spMk id="3" creationId="{00000000-0000-0000-0000-000000000000}"/>
          </ac:spMkLst>
        </pc:spChg>
      </pc:sldChg>
      <pc:sldChg chg="modSp mod">
        <pc:chgData name="Gloria Maria de Andrade Alves" userId="101ffc6a-a630-4bf3-b4fd-3b94d5e2bb63" providerId="ADAL" clId="{51B2BA69-F6B2-4145-BE90-00EA263B973A}" dt="2024-03-09T03:29:34.977" v="365"/>
        <pc:sldMkLst>
          <pc:docMk/>
          <pc:sldMk cId="962253594" sldId="320"/>
        </pc:sldMkLst>
        <pc:spChg chg="mod">
          <ac:chgData name="Gloria Maria de Andrade Alves" userId="101ffc6a-a630-4bf3-b4fd-3b94d5e2bb63" providerId="ADAL" clId="{51B2BA69-F6B2-4145-BE90-00EA263B973A}" dt="2024-03-09T03:29:24.669" v="364"/>
          <ac:spMkLst>
            <pc:docMk/>
            <pc:sldMk cId="962253594" sldId="320"/>
            <ac:spMk id="2" creationId="{00000000-0000-0000-0000-000000000000}"/>
          </ac:spMkLst>
        </pc:spChg>
        <pc:spChg chg="mod">
          <ac:chgData name="Gloria Maria de Andrade Alves" userId="101ffc6a-a630-4bf3-b4fd-3b94d5e2bb63" providerId="ADAL" clId="{51B2BA69-F6B2-4145-BE90-00EA263B973A}" dt="2024-03-09T03:29:34.977" v="365"/>
          <ac:spMkLst>
            <pc:docMk/>
            <pc:sldMk cId="962253594" sldId="320"/>
            <ac:spMk id="3" creationId="{00000000-0000-0000-0000-000000000000}"/>
          </ac:spMkLst>
        </pc:spChg>
      </pc:sldChg>
      <pc:sldChg chg="modSp mod modNotesTx">
        <pc:chgData name="Gloria Maria de Andrade Alves" userId="101ffc6a-a630-4bf3-b4fd-3b94d5e2bb63" providerId="ADAL" clId="{51B2BA69-F6B2-4145-BE90-00EA263B973A}" dt="2024-03-09T03:31:31.353" v="380"/>
        <pc:sldMkLst>
          <pc:docMk/>
          <pc:sldMk cId="2174503316" sldId="321"/>
        </pc:sldMkLst>
        <pc:spChg chg="mod">
          <ac:chgData name="Gloria Maria de Andrade Alves" userId="101ffc6a-a630-4bf3-b4fd-3b94d5e2bb63" providerId="ADAL" clId="{51B2BA69-F6B2-4145-BE90-00EA263B973A}" dt="2024-03-09T03:29:55.932" v="366"/>
          <ac:spMkLst>
            <pc:docMk/>
            <pc:sldMk cId="2174503316" sldId="321"/>
            <ac:spMk id="3" creationId="{00000000-0000-0000-0000-000000000000}"/>
          </ac:spMkLst>
        </pc:spChg>
        <pc:spChg chg="mod">
          <ac:chgData name="Gloria Maria de Andrade Alves" userId="101ffc6a-a630-4bf3-b4fd-3b94d5e2bb63" providerId="ADAL" clId="{51B2BA69-F6B2-4145-BE90-00EA263B973A}" dt="2024-03-09T03:30:50.459" v="378" actId="15"/>
          <ac:spMkLst>
            <pc:docMk/>
            <pc:sldMk cId="2174503316" sldId="321"/>
            <ac:spMk id="4" creationId="{00000000-0000-0000-0000-000000000000}"/>
          </ac:spMkLst>
        </pc:spChg>
      </pc:sldChg>
      <pc:sldChg chg="modSp mod modNotesTx">
        <pc:chgData name="Gloria Maria de Andrade Alves" userId="101ffc6a-a630-4bf3-b4fd-3b94d5e2bb63" providerId="ADAL" clId="{51B2BA69-F6B2-4145-BE90-00EA263B973A}" dt="2024-03-09T03:32:36.810" v="388"/>
        <pc:sldMkLst>
          <pc:docMk/>
          <pc:sldMk cId="1738489900" sldId="322"/>
        </pc:sldMkLst>
        <pc:spChg chg="mod">
          <ac:chgData name="Gloria Maria de Andrade Alves" userId="101ffc6a-a630-4bf3-b4fd-3b94d5e2bb63" providerId="ADAL" clId="{51B2BA69-F6B2-4145-BE90-00EA263B973A}" dt="2024-03-09T03:31:40.110" v="381"/>
          <ac:spMkLst>
            <pc:docMk/>
            <pc:sldMk cId="1738489900" sldId="322"/>
            <ac:spMk id="2" creationId="{00000000-0000-0000-0000-000000000000}"/>
          </ac:spMkLst>
        </pc:spChg>
        <pc:spChg chg="mod">
          <ac:chgData name="Gloria Maria de Andrade Alves" userId="101ffc6a-a630-4bf3-b4fd-3b94d5e2bb63" providerId="ADAL" clId="{51B2BA69-F6B2-4145-BE90-00EA263B973A}" dt="2024-03-09T03:32:21.256" v="387"/>
          <ac:spMkLst>
            <pc:docMk/>
            <pc:sldMk cId="1738489900" sldId="322"/>
            <ac:spMk id="3" creationId="{00000000-0000-0000-0000-000000000000}"/>
          </ac:spMkLst>
        </pc:spChg>
      </pc:sldChg>
      <pc:sldChg chg="modSp mod">
        <pc:chgData name="Gloria Maria de Andrade Alves" userId="101ffc6a-a630-4bf3-b4fd-3b94d5e2bb63" providerId="ADAL" clId="{51B2BA69-F6B2-4145-BE90-00EA263B973A}" dt="2024-03-09T03:33:29.004" v="394"/>
        <pc:sldMkLst>
          <pc:docMk/>
          <pc:sldMk cId="4294096147" sldId="323"/>
        </pc:sldMkLst>
        <pc:spChg chg="mod">
          <ac:chgData name="Gloria Maria de Andrade Alves" userId="101ffc6a-a630-4bf3-b4fd-3b94d5e2bb63" providerId="ADAL" clId="{51B2BA69-F6B2-4145-BE90-00EA263B973A}" dt="2024-03-09T03:33:29.004" v="394"/>
          <ac:spMkLst>
            <pc:docMk/>
            <pc:sldMk cId="4294096147" sldId="323"/>
            <ac:spMk id="3" creationId="{00000000-0000-0000-0000-000000000000}"/>
          </ac:spMkLst>
        </pc:spChg>
      </pc:sldChg>
      <pc:sldChg chg="modSp mod modNotesTx">
        <pc:chgData name="Gloria Maria de Andrade Alves" userId="101ffc6a-a630-4bf3-b4fd-3b94d5e2bb63" providerId="ADAL" clId="{51B2BA69-F6B2-4145-BE90-00EA263B973A}" dt="2024-03-09T03:34:47.136" v="397"/>
        <pc:sldMkLst>
          <pc:docMk/>
          <pc:sldMk cId="3569968554" sldId="324"/>
        </pc:sldMkLst>
        <pc:spChg chg="mod">
          <ac:chgData name="Gloria Maria de Andrade Alves" userId="101ffc6a-a630-4bf3-b4fd-3b94d5e2bb63" providerId="ADAL" clId="{51B2BA69-F6B2-4145-BE90-00EA263B973A}" dt="2024-03-09T03:33:39.410" v="395"/>
          <ac:spMkLst>
            <pc:docMk/>
            <pc:sldMk cId="3569968554" sldId="324"/>
            <ac:spMk id="2" creationId="{00000000-0000-0000-0000-000000000000}"/>
          </ac:spMkLst>
        </pc:spChg>
        <pc:spChg chg="mod">
          <ac:chgData name="Gloria Maria de Andrade Alves" userId="101ffc6a-a630-4bf3-b4fd-3b94d5e2bb63" providerId="ADAL" clId="{51B2BA69-F6B2-4145-BE90-00EA263B973A}" dt="2024-03-09T03:33:50.083" v="396"/>
          <ac:spMkLst>
            <pc:docMk/>
            <pc:sldMk cId="3569968554" sldId="324"/>
            <ac:spMk id="3" creationId="{00000000-0000-0000-0000-000000000000}"/>
          </ac:spMkLst>
        </pc:spChg>
      </pc:sldChg>
      <pc:sldChg chg="modSp mod">
        <pc:chgData name="Gloria Maria de Andrade Alves" userId="101ffc6a-a630-4bf3-b4fd-3b94d5e2bb63" providerId="ADAL" clId="{51B2BA69-F6B2-4145-BE90-00EA263B973A}" dt="2024-03-09T03:35:38.233" v="402"/>
        <pc:sldMkLst>
          <pc:docMk/>
          <pc:sldMk cId="2113635225" sldId="325"/>
        </pc:sldMkLst>
        <pc:spChg chg="mod">
          <ac:chgData name="Gloria Maria de Andrade Alves" userId="101ffc6a-a630-4bf3-b4fd-3b94d5e2bb63" providerId="ADAL" clId="{51B2BA69-F6B2-4145-BE90-00EA263B973A}" dt="2024-03-09T03:35:38.233" v="402"/>
          <ac:spMkLst>
            <pc:docMk/>
            <pc:sldMk cId="2113635225" sldId="325"/>
            <ac:spMk id="4" creationId="{00000000-0000-0000-0000-000000000000}"/>
          </ac:spMkLst>
        </pc:spChg>
      </pc:sldChg>
      <pc:sldChg chg="modSp mod">
        <pc:chgData name="Gloria Maria de Andrade Alves" userId="101ffc6a-a630-4bf3-b4fd-3b94d5e2bb63" providerId="ADAL" clId="{51B2BA69-F6B2-4145-BE90-00EA263B973A}" dt="2024-03-09T03:37:01.072" v="416" actId="20577"/>
        <pc:sldMkLst>
          <pc:docMk/>
          <pc:sldMk cId="3431762226" sldId="326"/>
        </pc:sldMkLst>
        <pc:spChg chg="mod">
          <ac:chgData name="Gloria Maria de Andrade Alves" userId="101ffc6a-a630-4bf3-b4fd-3b94d5e2bb63" providerId="ADAL" clId="{51B2BA69-F6B2-4145-BE90-00EA263B973A}" dt="2024-03-09T03:37:01.072" v="416" actId="20577"/>
          <ac:spMkLst>
            <pc:docMk/>
            <pc:sldMk cId="3431762226" sldId="326"/>
            <ac:spMk id="4" creationId="{00000000-0000-0000-0000-000000000000}"/>
          </ac:spMkLst>
        </pc:spChg>
      </pc:sldChg>
      <pc:sldChg chg="modSp mod">
        <pc:chgData name="Gloria Maria de Andrade Alves" userId="101ffc6a-a630-4bf3-b4fd-3b94d5e2bb63" providerId="ADAL" clId="{51B2BA69-F6B2-4145-BE90-00EA263B973A}" dt="2024-03-09T03:38:07.273" v="419"/>
        <pc:sldMkLst>
          <pc:docMk/>
          <pc:sldMk cId="3974401527" sldId="327"/>
        </pc:sldMkLst>
        <pc:spChg chg="mod">
          <ac:chgData name="Gloria Maria de Andrade Alves" userId="101ffc6a-a630-4bf3-b4fd-3b94d5e2bb63" providerId="ADAL" clId="{51B2BA69-F6B2-4145-BE90-00EA263B973A}" dt="2024-03-09T03:38:07.273" v="419"/>
          <ac:spMkLst>
            <pc:docMk/>
            <pc:sldMk cId="3974401527" sldId="327"/>
            <ac:spMk id="4" creationId="{00000000-0000-0000-0000-000000000000}"/>
          </ac:spMkLst>
        </pc:spChg>
      </pc:sldChg>
      <pc:sldChg chg="modSp mod">
        <pc:chgData name="Gloria Maria de Andrade Alves" userId="101ffc6a-a630-4bf3-b4fd-3b94d5e2bb63" providerId="ADAL" clId="{51B2BA69-F6B2-4145-BE90-00EA263B973A}" dt="2024-03-09T01:38:42.762" v="81"/>
        <pc:sldMkLst>
          <pc:docMk/>
          <pc:sldMk cId="1795410697" sldId="328"/>
        </pc:sldMkLst>
        <pc:spChg chg="mod">
          <ac:chgData name="Gloria Maria de Andrade Alves" userId="101ffc6a-a630-4bf3-b4fd-3b94d5e2bb63" providerId="ADAL" clId="{51B2BA69-F6B2-4145-BE90-00EA263B973A}" dt="2024-03-09T01:38:20.242" v="80"/>
          <ac:spMkLst>
            <pc:docMk/>
            <pc:sldMk cId="1795410697" sldId="328"/>
            <ac:spMk id="2" creationId="{00000000-0000-0000-0000-000000000000}"/>
          </ac:spMkLst>
        </pc:spChg>
        <pc:spChg chg="mod">
          <ac:chgData name="Gloria Maria de Andrade Alves" userId="101ffc6a-a630-4bf3-b4fd-3b94d5e2bb63" providerId="ADAL" clId="{51B2BA69-F6B2-4145-BE90-00EA263B973A}" dt="2024-03-09T01:36:18.030" v="69"/>
          <ac:spMkLst>
            <pc:docMk/>
            <pc:sldMk cId="1795410697" sldId="328"/>
            <ac:spMk id="3" creationId="{00000000-0000-0000-0000-000000000000}"/>
          </ac:spMkLst>
        </pc:spChg>
        <pc:spChg chg="mod">
          <ac:chgData name="Gloria Maria de Andrade Alves" userId="101ffc6a-a630-4bf3-b4fd-3b94d5e2bb63" providerId="ADAL" clId="{51B2BA69-F6B2-4145-BE90-00EA263B973A}" dt="2024-03-09T01:37:38.073" v="78"/>
          <ac:spMkLst>
            <pc:docMk/>
            <pc:sldMk cId="1795410697" sldId="328"/>
            <ac:spMk id="4" creationId="{00000000-0000-0000-0000-000000000000}"/>
          </ac:spMkLst>
        </pc:spChg>
        <pc:spChg chg="mod">
          <ac:chgData name="Gloria Maria de Andrade Alves" userId="101ffc6a-a630-4bf3-b4fd-3b94d5e2bb63" providerId="ADAL" clId="{51B2BA69-F6B2-4145-BE90-00EA263B973A}" dt="2024-03-09T01:38:42.762" v="81"/>
          <ac:spMkLst>
            <pc:docMk/>
            <pc:sldMk cId="1795410697" sldId="328"/>
            <ac:spMk id="5" creationId="{00000000-0000-0000-0000-000000000000}"/>
          </ac:spMkLst>
        </pc:spChg>
      </pc:sldChg>
    </pc:docChg>
  </pc:docChgLst>
  <pc:docChgLst>
    <pc:chgData name="Paulo Renato Xavier da Silva" userId="d2fbfea9-16e8-43bd-9a0a-5c107b189f82" providerId="ADAL" clId="{0DAF5647-4E0E-429A-84E7-5F88412AF4D5}"/>
    <pc:docChg chg="custSel modSld">
      <pc:chgData name="Paulo Renato Xavier da Silva" userId="d2fbfea9-16e8-43bd-9a0a-5c107b189f82" providerId="ADAL" clId="{0DAF5647-4E0E-429A-84E7-5F88412AF4D5}" dt="2023-05-31T17:45:16.956" v="0" actId="478"/>
      <pc:docMkLst>
        <pc:docMk/>
      </pc:docMkLst>
      <pc:sldChg chg="delSp mod">
        <pc:chgData name="Paulo Renato Xavier da Silva" userId="d2fbfea9-16e8-43bd-9a0a-5c107b189f82" providerId="ADAL" clId="{0DAF5647-4E0E-429A-84E7-5F88412AF4D5}" dt="2023-05-31T17:45:16.956" v="0" actId="478"/>
        <pc:sldMkLst>
          <pc:docMk/>
          <pc:sldMk cId="2426511785" sldId="315"/>
        </pc:sldMkLst>
        <pc:spChg chg="del">
          <ac:chgData name="Paulo Renato Xavier da Silva" userId="d2fbfea9-16e8-43bd-9a0a-5c107b189f82" providerId="ADAL" clId="{0DAF5647-4E0E-429A-84E7-5F88412AF4D5}" dt="2023-05-31T17:45:16.956" v="0" actId="478"/>
          <ac:spMkLst>
            <pc:docMk/>
            <pc:sldMk cId="2426511785" sldId="31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4/18/2024</a:t>
            </a:fld>
            <a:endParaRPr lang="en-US">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latin typeface="+mn-lt"/>
                <a:ea typeface="方正兰亭黑简体" panose="02000000000000000000" pitchFamily="2" charset="-122"/>
                <a:cs typeface="+mn-cs"/>
              </a:rPr>
              <a:t>Manutenção através da porta série</a:t>
            </a:r>
            <a:r>
              <a:rPr lang="zh-CN" altLang="en-US" sz="1100" kern="1200" baseline="0" dirty="0">
                <a:solidFill>
                  <a:schemeClr val="tx1"/>
                </a:solidFill>
                <a:latin typeface="+mn-lt"/>
                <a:ea typeface="方正兰亭黑简体" panose="02000000000000000000" pitchFamily="2" charset="-122"/>
                <a:cs typeface="+mn-cs"/>
              </a:rPr>
              <a:t>:</a:t>
            </a:r>
          </a:p>
          <a:p>
            <a:pPr lvl="1" fontAlgn="base"/>
            <a:r>
              <a:rPr lang="pt-BR" altLang="zh-CN" sz="1100" kern="1200" baseline="0" dirty="0">
                <a:solidFill>
                  <a:schemeClr val="tx1"/>
                </a:solidFill>
                <a:latin typeface="+mn-lt"/>
                <a:ea typeface="华文细黑" pitchFamily="2" charset="-122"/>
                <a:cs typeface="+mn-cs"/>
              </a:rPr>
              <a:t>Um terminal de manutenção comunica com a consola do painel de controle através de uma porta série para operar e manter dispositivos</a:t>
            </a:r>
            <a:r>
              <a:rPr lang="en-US" altLang="zh-CN" sz="1100" kern="1200" baseline="0" dirty="0">
                <a:solidFill>
                  <a:schemeClr val="tx1"/>
                </a:solidFill>
                <a:latin typeface="+mn-lt"/>
                <a:ea typeface="华文细黑" pitchFamily="2" charset="-122"/>
                <a:cs typeface="+mn-cs"/>
              </a:rPr>
              <a:t>.</a:t>
            </a:r>
            <a:endParaRPr lang="zh-CN" altLang="zh-CN" sz="1200" kern="1200" baseline="0" dirty="0">
              <a:solidFill>
                <a:schemeClr val="tx1"/>
              </a:solidFill>
              <a:latin typeface="+mn-lt"/>
              <a:ea typeface="华文细黑" pitchFamily="2" charset="-122"/>
              <a:cs typeface="+mn-cs"/>
            </a:endParaRPr>
          </a:p>
          <a:p>
            <a:r>
              <a:rPr lang="pt-BR" altLang="zh-CN" sz="1100" kern="1200" baseline="0" dirty="0">
                <a:solidFill>
                  <a:schemeClr val="tx1"/>
                </a:solidFill>
                <a:latin typeface="+mn-lt"/>
                <a:ea typeface="Microsoft YaHei UI" panose="020B0503020204020204" pitchFamily="34" charset="-122"/>
                <a:cs typeface="+mn-cs"/>
              </a:rPr>
              <a:t>Modo de manutenção da porta de rede</a:t>
            </a:r>
            <a:r>
              <a:rPr lang="zh-CN" altLang="en-US" sz="1100" kern="1200" baseline="0" dirty="0">
                <a:solidFill>
                  <a:schemeClr val="tx1"/>
                </a:solidFill>
                <a:latin typeface="+mn-lt"/>
                <a:ea typeface="方正兰亭黑简体" panose="02000000000000000000" pitchFamily="2" charset="-122"/>
                <a:cs typeface="+mn-cs"/>
              </a:rPr>
              <a:t> :</a:t>
            </a:r>
          </a:p>
          <a:p>
            <a:pPr lvl="1" fontAlgn="base"/>
            <a:r>
              <a:rPr lang="pt-BR" altLang="zh-CN" sz="1100" kern="1200" baseline="0" dirty="0">
                <a:solidFill>
                  <a:schemeClr val="tx1"/>
                </a:solidFill>
                <a:latin typeface="+mn-lt"/>
                <a:ea typeface="华文细黑" pitchFamily="2" charset="-122"/>
                <a:cs typeface="+mn-cs"/>
              </a:rPr>
              <a:t>Modo Out-band: Um terminal de manutenção comunica com um dispositivo através da porta de manutenção Ethernet na placa de controle</a:t>
            </a:r>
            <a:r>
              <a:rPr lang="en-US" altLang="zh-CN" sz="1100" kern="1200" baseline="0" dirty="0">
                <a:solidFill>
                  <a:schemeClr val="tx1"/>
                </a:solidFill>
                <a:latin typeface="+mn-lt"/>
                <a:ea typeface="华文细黑" pitchFamily="2" charset="-122"/>
                <a:cs typeface="+mn-cs"/>
              </a:rPr>
              <a:t>.</a:t>
            </a:r>
            <a:endParaRPr lang="zh-CN" altLang="zh-CN" sz="1200" kern="1200" baseline="0" dirty="0">
              <a:solidFill>
                <a:schemeClr val="tx1"/>
              </a:solidFill>
              <a:latin typeface="+mn-lt"/>
              <a:ea typeface="华文细黑" pitchFamily="2" charset="-122"/>
              <a:cs typeface="+mn-cs"/>
            </a:endParaRPr>
          </a:p>
          <a:p>
            <a:pPr lvl="2" fontAlgn="base"/>
            <a:r>
              <a:rPr lang="pt-BR" altLang="zh-CN" sz="1100" kern="1200" baseline="0" dirty="0">
                <a:solidFill>
                  <a:schemeClr val="tx1"/>
                </a:solidFill>
                <a:latin typeface="+mn-lt"/>
                <a:ea typeface="华文细黑" pitchFamily="2" charset="-122"/>
                <a:cs typeface="+mn-cs"/>
              </a:rPr>
              <a:t>Vantagens: Fornece canais de gestão de dispositivos mais confiáveis. Se um dispositivo gerido estiver avariado, o dispositivo na rede pode ser localizado a tempo</a:t>
            </a:r>
            <a:r>
              <a:rPr lang="en-US" altLang="zh-CN" sz="1100" kern="1200" baseline="0" dirty="0">
                <a:solidFill>
                  <a:schemeClr val="tx1"/>
                </a:solidFill>
                <a:latin typeface="+mn-lt"/>
                <a:ea typeface="华文细黑" pitchFamily="2" charset="-122"/>
                <a:cs typeface="+mn-cs"/>
              </a:rPr>
              <a:t>.</a:t>
            </a:r>
            <a:endParaRPr lang="zh-CN" altLang="zh-CN" sz="1200" kern="1200" baseline="0" dirty="0">
              <a:solidFill>
                <a:schemeClr val="tx1"/>
              </a:solidFill>
              <a:latin typeface="+mn-lt"/>
              <a:ea typeface="华文细黑" pitchFamily="2" charset="-122"/>
              <a:cs typeface="+mn-cs"/>
            </a:endParaRPr>
          </a:p>
          <a:p>
            <a:pPr lvl="2" fontAlgn="base"/>
            <a:r>
              <a:rPr lang="pt-BR" altLang="zh-CN" sz="1100" kern="1200" baseline="0" dirty="0">
                <a:solidFill>
                  <a:schemeClr val="tx1"/>
                </a:solidFill>
                <a:latin typeface="+mn-lt"/>
                <a:ea typeface="华文细黑" pitchFamily="2" charset="-122"/>
                <a:cs typeface="+mn-cs"/>
              </a:rPr>
              <a:t>Desvantagens: É necessária uma rede separada para fornecer canais de manutenção irrelevantes para os canais de serviço</a:t>
            </a:r>
            <a:r>
              <a:rPr lang="en-US" altLang="zh-CN" sz="1100" kern="1200" baseline="0" dirty="0">
                <a:solidFill>
                  <a:schemeClr val="tx1"/>
                </a:solidFill>
                <a:latin typeface="+mn-lt"/>
                <a:ea typeface="华文细黑" pitchFamily="2" charset="-122"/>
                <a:cs typeface="+mn-cs"/>
              </a:rPr>
              <a:t>.</a:t>
            </a:r>
            <a:endParaRPr lang="zh-CN" altLang="zh-CN" sz="1200" kern="1200" baseline="0" dirty="0">
              <a:solidFill>
                <a:schemeClr val="tx1"/>
              </a:solidFill>
              <a:latin typeface="+mn-lt"/>
              <a:ea typeface="华文细黑" pitchFamily="2" charset="-122"/>
              <a:cs typeface="+mn-cs"/>
            </a:endParaRPr>
          </a:p>
          <a:p>
            <a:pPr marL="180000" indent="-180000"/>
            <a:r>
              <a:rPr lang="pt-BR" altLang="zh-CN" sz="1100" kern="1200" baseline="0" dirty="0">
                <a:solidFill>
                  <a:schemeClr val="tx1"/>
                </a:solidFill>
                <a:latin typeface="+mn-lt"/>
                <a:ea typeface="Microsoft YaHei UI" panose="020B0503020204020204" pitchFamily="34" charset="-122"/>
                <a:cs typeface="+mn-cs"/>
              </a:rPr>
              <a:t>Modo de manutenção da porta </a:t>
            </a:r>
            <a:r>
              <a:rPr lang="pt-BR" altLang="zh-CN" sz="1100" kern="1200" baseline="0" dirty="0" err="1">
                <a:solidFill>
                  <a:schemeClr val="tx1"/>
                </a:solidFill>
                <a:latin typeface="+mn-lt"/>
                <a:ea typeface="Microsoft YaHei UI" panose="020B0503020204020204" pitchFamily="34" charset="-122"/>
                <a:cs typeface="+mn-cs"/>
              </a:rPr>
              <a:t>upstream</a:t>
            </a:r>
            <a:r>
              <a:rPr lang="en-US" altLang="zh-CN" sz="1100" kern="1200" baseline="0" dirty="0">
                <a:solidFill>
                  <a:schemeClr val="tx1"/>
                </a:solidFill>
                <a:latin typeface="+mn-lt"/>
                <a:ea typeface="Microsoft YaHei UI" panose="020B0503020204020204" pitchFamily="34" charset="-122"/>
                <a:cs typeface="+mn-cs"/>
              </a:rPr>
              <a:t>:</a:t>
            </a:r>
            <a:endParaRPr lang="en-US" altLang="zh-CN" sz="1100" kern="1200" baseline="0" dirty="0">
              <a:solidFill>
                <a:schemeClr val="tx1"/>
              </a:solidFill>
              <a:latin typeface="+mn-lt"/>
              <a:ea typeface="方正兰亭黑简体" panose="02000000000000000000" pitchFamily="2" charset="-122"/>
              <a:cs typeface="+mn-cs"/>
            </a:endParaRPr>
          </a:p>
          <a:p>
            <a:pPr lvl="1" fontAlgn="base"/>
            <a:r>
              <a:rPr lang="pt-BR" altLang="zh-CN" sz="1100" kern="1200" baseline="0" dirty="0">
                <a:solidFill>
                  <a:schemeClr val="tx1"/>
                </a:solidFill>
                <a:latin typeface="+mn-lt"/>
                <a:ea typeface="华文细黑" pitchFamily="2" charset="-122"/>
                <a:cs typeface="+mn-cs"/>
              </a:rPr>
              <a:t>Modo </a:t>
            </a:r>
            <a:r>
              <a:rPr lang="pt-BR" altLang="zh-CN" sz="1100" kern="1200" baseline="0" dirty="0" err="1">
                <a:solidFill>
                  <a:schemeClr val="tx1"/>
                </a:solidFill>
                <a:latin typeface="+mn-lt"/>
                <a:ea typeface="华文细黑" pitchFamily="2" charset="-122"/>
                <a:cs typeface="+mn-cs"/>
              </a:rPr>
              <a:t>In-band</a:t>
            </a:r>
            <a:r>
              <a:rPr lang="pt-BR" altLang="zh-CN" sz="1100" kern="1200" baseline="0" dirty="0">
                <a:solidFill>
                  <a:schemeClr val="tx1"/>
                </a:solidFill>
                <a:latin typeface="+mn-lt"/>
                <a:ea typeface="华文细黑" pitchFamily="2" charset="-122"/>
                <a:cs typeface="+mn-cs"/>
              </a:rPr>
              <a:t>: Um terminal de manutenção comunica com um NE através de uma porta Ethernet de serviço </a:t>
            </a:r>
            <a:r>
              <a:rPr lang="pt-BR" altLang="zh-CN" sz="1100" kern="1200" baseline="0" dirty="0" err="1">
                <a:solidFill>
                  <a:schemeClr val="tx1"/>
                </a:solidFill>
                <a:latin typeface="+mn-lt"/>
                <a:ea typeface="华文细黑" pitchFamily="2" charset="-122"/>
                <a:cs typeface="+mn-cs"/>
              </a:rPr>
              <a:t>upstream</a:t>
            </a:r>
            <a:r>
              <a:rPr lang="pt-BR" altLang="zh-CN" sz="1100" kern="1200" baseline="0" dirty="0">
                <a:solidFill>
                  <a:schemeClr val="tx1"/>
                </a:solidFill>
                <a:latin typeface="+mn-lt"/>
                <a:ea typeface="华文细黑" pitchFamily="2" charset="-122"/>
                <a:cs typeface="+mn-cs"/>
              </a:rPr>
              <a:t> de um dispositivo</a:t>
            </a:r>
            <a:r>
              <a:rPr lang="en-US" altLang="zh-CN" sz="1100" kern="1200" baseline="0" dirty="0">
                <a:solidFill>
                  <a:schemeClr val="tx1"/>
                </a:solidFill>
                <a:latin typeface="+mn-lt"/>
                <a:ea typeface="华文细黑" pitchFamily="2" charset="-122"/>
                <a:cs typeface="+mn-cs"/>
              </a:rPr>
              <a:t>.</a:t>
            </a:r>
            <a:endParaRPr lang="zh-CN" altLang="zh-CN" sz="1200" kern="1200" baseline="0" dirty="0">
              <a:solidFill>
                <a:schemeClr val="tx1"/>
              </a:solidFill>
              <a:latin typeface="+mn-lt"/>
              <a:ea typeface="华文细黑" pitchFamily="2" charset="-122"/>
              <a:cs typeface="+mn-cs"/>
            </a:endParaRPr>
          </a:p>
          <a:p>
            <a:pPr lvl="2" fontAlgn="base"/>
            <a:r>
              <a:rPr lang="pt-BR" altLang="zh-CN" sz="1100" kern="1200" baseline="0" dirty="0">
                <a:solidFill>
                  <a:schemeClr val="tx1"/>
                </a:solidFill>
                <a:latin typeface="+mn-lt"/>
                <a:ea typeface="华文细黑" pitchFamily="2" charset="-122"/>
                <a:cs typeface="+mn-cs"/>
              </a:rPr>
              <a:t>Vantagens: A ligação em rede é flexível e não são necessários dispositivos adicionais, o que permite poupar nos custos.</a:t>
            </a:r>
          </a:p>
          <a:p>
            <a:pPr lvl="2" fontAlgn="base"/>
            <a:r>
              <a:rPr lang="pt-BR" altLang="zh-CN" sz="1100" kern="1200" baseline="0" dirty="0">
                <a:solidFill>
                  <a:schemeClr val="tx1"/>
                </a:solidFill>
                <a:latin typeface="+mn-lt"/>
                <a:ea typeface="华文细黑" pitchFamily="2" charset="-122"/>
                <a:cs typeface="+mn-cs"/>
              </a:rPr>
              <a:t>Desvantagens: Quando um canal de serviço está defeituoso, a manutenção não pode ser efetuada</a:t>
            </a:r>
            <a:r>
              <a:rPr lang="en-US" altLang="zh-CN" sz="1100" kern="1200" baseline="0" dirty="0">
                <a:solidFill>
                  <a:schemeClr val="tx1"/>
                </a:solidFill>
                <a:latin typeface="+mn-lt"/>
                <a:ea typeface="华文细黑" pitchFamily="2" charset="-122"/>
                <a:cs typeface="+mn-cs"/>
              </a:rPr>
              <a:t>.</a:t>
            </a:r>
            <a:endParaRPr lang="zh-CN" altLang="zh-CN" sz="1200" kern="1200" baseline="0" dirty="0">
              <a:solidFill>
                <a:schemeClr val="tx1"/>
              </a:solidFill>
              <a:latin typeface="+mn-lt"/>
              <a:ea typeface="华文细黑" pitchFamily="2" charset="-122"/>
              <a:cs typeface="+mn-cs"/>
            </a:endParaRPr>
          </a:p>
          <a:p>
            <a:pPr marL="720000" lvl="2" indent="0">
              <a:buNone/>
            </a:pPr>
            <a:endParaRPr lang="en-US" altLang="zh-CN" dirty="0">
              <a:latin typeface="+mn-lt"/>
            </a:endParaRPr>
          </a:p>
          <a:p>
            <a:endParaRPr lang="zh-CN" altLang="en-US" dirty="0">
              <a:latin typeface="+mn-lt"/>
            </a:endParaRPr>
          </a:p>
        </p:txBody>
      </p:sp>
    </p:spTree>
    <p:extLst>
      <p:ext uri="{BB962C8B-B14F-4D97-AF65-F5344CB8AC3E}">
        <p14:creationId xmlns:p14="http://schemas.microsoft.com/office/powerpoint/2010/main" val="124516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cs typeface="+mn-cs"/>
              </a:rPr>
              <a:t>Classificação do modo de comando</a:t>
            </a:r>
          </a:p>
          <a:p>
            <a:pPr lvl="1" fontAlgn="base">
              <a:lnSpc>
                <a:spcPct val="100000"/>
              </a:lnSpc>
            </a:pPr>
            <a:r>
              <a:rPr lang="pt-BR" altLang="zh-CN" sz="1100" kern="1200" dirty="0">
                <a:solidFill>
                  <a:schemeClr val="tx1"/>
                </a:solidFill>
                <a:latin typeface="+mn-lt"/>
                <a:ea typeface="华文细黑" pitchFamily="2" charset="-122"/>
                <a:cs typeface="+mn-cs"/>
              </a:rPr>
              <a:t>A OLT fornece vários modos de comando para implementar uma proteção hierárquica e impedir o acesso não autorizado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Os modos de comando são os seguintes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Modo de Usuário</a:t>
            </a:r>
          </a:p>
          <a:p>
            <a:pPr lvl="1" fontAlgn="base">
              <a:lnSpc>
                <a:spcPct val="100000"/>
              </a:lnSpc>
            </a:pPr>
            <a:r>
              <a:rPr lang="pt-BR" altLang="zh-CN" sz="1100" kern="1200" dirty="0">
                <a:solidFill>
                  <a:schemeClr val="tx1"/>
                </a:solidFill>
                <a:latin typeface="+mn-lt"/>
                <a:ea typeface="华文细黑" pitchFamily="2" charset="-122"/>
                <a:cs typeface="+mn-cs"/>
              </a:rPr>
              <a:t>Modo de privilegiado</a:t>
            </a:r>
          </a:p>
          <a:p>
            <a:pPr lvl="1" fontAlgn="base">
              <a:lnSpc>
                <a:spcPct val="100000"/>
              </a:lnSpc>
            </a:pPr>
            <a:r>
              <a:rPr lang="pt-BR" altLang="zh-CN" sz="1100" kern="1200" dirty="0">
                <a:solidFill>
                  <a:schemeClr val="tx1"/>
                </a:solidFill>
                <a:latin typeface="+mn-lt"/>
                <a:ea typeface="华文细黑" pitchFamily="2" charset="-122"/>
                <a:cs typeface="+mn-cs"/>
              </a:rPr>
              <a:t>Modo de configuração global</a:t>
            </a:r>
          </a:p>
          <a:p>
            <a:pPr lvl="1" fontAlgn="base">
              <a:lnSpc>
                <a:spcPct val="100000"/>
              </a:lnSpc>
            </a:pPr>
            <a:r>
              <a:rPr lang="pt-BR" altLang="zh-CN" sz="1100" kern="1200" dirty="0">
                <a:solidFill>
                  <a:schemeClr val="tx1"/>
                </a:solidFill>
                <a:latin typeface="+mn-lt"/>
                <a:ea typeface="华文细黑" pitchFamily="2" charset="-122"/>
                <a:cs typeface="+mn-cs"/>
              </a:rPr>
              <a:t>Modo de configuração da interface</a:t>
            </a:r>
          </a:p>
          <a:p>
            <a:pPr lvl="1" fontAlgn="base">
              <a:lnSpc>
                <a:spcPct val="100000"/>
              </a:lnSpc>
            </a:pPr>
            <a:r>
              <a:rPr lang="pt-BR" altLang="zh-CN" sz="1100" kern="1200" dirty="0">
                <a:solidFill>
                  <a:schemeClr val="tx1"/>
                </a:solidFill>
                <a:latin typeface="+mn-lt"/>
                <a:ea typeface="华文细黑" pitchFamily="2" charset="-122"/>
                <a:cs typeface="+mn-cs"/>
              </a:rPr>
              <a:t>Modo OSPF</a:t>
            </a:r>
          </a:p>
          <a:p>
            <a:pPr lvl="1" fontAlgn="base">
              <a:lnSpc>
                <a:spcPct val="100000"/>
              </a:lnSpc>
            </a:pPr>
            <a:r>
              <a:rPr lang="pt-BR" altLang="zh-CN" sz="1100" kern="1200" dirty="0">
                <a:solidFill>
                  <a:schemeClr val="tx1"/>
                </a:solidFill>
                <a:latin typeface="+mn-lt"/>
                <a:ea typeface="华文细黑" pitchFamily="2" charset="-122"/>
                <a:cs typeface="+mn-cs"/>
              </a:rPr>
              <a:t>Modo MPLS-LDP</a:t>
            </a:r>
          </a:p>
          <a:p>
            <a:pPr lvl="1" fontAlgn="base">
              <a:lnSpc>
                <a:spcPct val="100000"/>
              </a:lnSpc>
            </a:pPr>
            <a:r>
              <a:rPr lang="pt-BR" altLang="zh-CN" sz="1100" kern="1200" dirty="0">
                <a:solidFill>
                  <a:schemeClr val="tx1"/>
                </a:solidFill>
                <a:latin typeface="+mn-lt"/>
                <a:ea typeface="华文细黑" pitchFamily="2" charset="-122"/>
                <a:cs typeface="+mn-cs"/>
              </a:rPr>
              <a:t>Modo BTV</a:t>
            </a:r>
            <a:r>
              <a:rPr lang="en-US" altLang="zh-CN" sz="1100" kern="1200" dirty="0">
                <a:solidFill>
                  <a:schemeClr val="tx1"/>
                </a:solidFill>
                <a:latin typeface="+mn-lt"/>
                <a:ea typeface="华文细黑" pitchFamily="2" charset="-122"/>
                <a:cs typeface="+mn-cs"/>
              </a:rPr>
              <a:t>Features of command modes</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Compatibilidade descendente: Todos os comandos em modo de usuário comum podem ser executados em modo de privilégio. Todos os comandos no modo de usuário comum e no modo de privilégio podem ser executados no modo de configuração global</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Proteção hierárquica: Impede que usuários não autorizados acessem a rede. Os usuários de diferentes níveis podem entrar em diferentes modos de comando. Ao mesmo tempo, os comandos que podem ser executados por usuários de diferentes níveis são diferentes, mesmo que entrem no mesmo modo de comando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Para sair do modo de comando nível a nível, execute o comando </a:t>
            </a:r>
            <a:r>
              <a:rPr lang="pt-BR" altLang="zh-CN" sz="1100" b="1" kern="1200" dirty="0" err="1">
                <a:solidFill>
                  <a:schemeClr val="tx1"/>
                </a:solidFill>
                <a:latin typeface="+mn-lt"/>
                <a:ea typeface="华文细黑" pitchFamily="2" charset="-122"/>
                <a:cs typeface="+mn-cs"/>
              </a:rPr>
              <a:t>quit</a:t>
            </a:r>
            <a:r>
              <a:rPr lang="pt-BR" altLang="zh-CN" sz="1100" kern="1200" dirty="0">
                <a:solidFill>
                  <a:schemeClr val="tx1"/>
                </a:solidFill>
                <a:latin typeface="+mn-lt"/>
                <a:ea typeface="华文细黑" pitchFamily="2" charset="-122"/>
                <a:cs typeface="+mn-cs"/>
              </a:rPr>
              <a:t>. Execute o comando </a:t>
            </a:r>
            <a:r>
              <a:rPr lang="pt-BR" altLang="zh-CN" sz="1100" b="1" kern="1200" dirty="0" err="1">
                <a:solidFill>
                  <a:schemeClr val="tx1"/>
                </a:solidFill>
                <a:latin typeface="+mn-lt"/>
                <a:ea typeface="华文细黑" pitchFamily="2" charset="-122"/>
                <a:cs typeface="+mn-cs"/>
              </a:rPr>
              <a:t>return</a:t>
            </a:r>
            <a:r>
              <a:rPr lang="pt-BR" altLang="zh-CN" sz="1100" kern="1200" dirty="0">
                <a:solidFill>
                  <a:schemeClr val="tx1"/>
                </a:solidFill>
                <a:latin typeface="+mn-lt"/>
                <a:ea typeface="华文细黑" pitchFamily="2" charset="-122"/>
                <a:cs typeface="+mn-cs"/>
              </a:rPr>
              <a:t> para sair rapidamente do modo de privilégio. Para regressar ao modo de utilizador comum a partir do modo de privilégio ou do modo de configuração global, execute o comando </a:t>
            </a:r>
            <a:r>
              <a:rPr lang="pt-BR" altLang="zh-CN" sz="1100" b="1" kern="1200" dirty="0" err="1">
                <a:solidFill>
                  <a:schemeClr val="tx1"/>
                </a:solidFill>
                <a:latin typeface="+mn-lt"/>
                <a:ea typeface="华文细黑" pitchFamily="2" charset="-122"/>
                <a:cs typeface="+mn-cs"/>
              </a:rPr>
              <a:t>disable</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p:txBody>
      </p:sp>
    </p:spTree>
    <p:extLst>
      <p:ext uri="{BB962C8B-B14F-4D97-AF65-F5344CB8AC3E}">
        <p14:creationId xmlns:p14="http://schemas.microsoft.com/office/powerpoint/2010/main" val="1652519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a:solidFill>
                  <a:schemeClr val="tx1"/>
                </a:solidFill>
                <a:latin typeface="+mn-lt"/>
                <a:ea typeface="华文细黑" pitchFamily="2" charset="-122"/>
              </a:rPr>
              <a:t>Comprehensive help</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Em qualquer modo de comando, digite um ponto de interrogação (?) para obter todos os comandos no modo de comando atual e breves descrições de comandos. Introduza um comando seguido de um ponto de interrogação (?) separado por um espaço para obter todas as palavras-chave e descrições correspondentes à posição atual</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Se a posição for um parâmetro, o nome do parâmetro, a descrição do parâmetro, o intervalo de valores, o valor padrão, o formato de entrada e a unidade são listados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Se um comando estiver completo e for possível executá-lo sem introduzir qualquer informação, é apresentado &lt;</a:t>
            </a:r>
            <a:r>
              <a:rPr lang="pt-BR" altLang="zh-CN" sz="1100" kern="1200" dirty="0" err="1">
                <a:solidFill>
                  <a:schemeClr val="tx1"/>
                </a:solidFill>
                <a:latin typeface="+mn-lt"/>
                <a:ea typeface="华文细黑" pitchFamily="2" charset="-122"/>
              </a:rPr>
              <a:t>cr</a:t>
            </a:r>
            <a:r>
              <a:rPr lang="pt-BR" altLang="zh-CN" sz="1100" kern="1200" dirty="0">
                <a:solidFill>
                  <a:schemeClr val="tx1"/>
                </a:solidFill>
                <a:latin typeface="+mn-lt"/>
                <a:ea typeface="华文细黑" pitchFamily="2" charset="-122"/>
              </a:rPr>
              <a:t>&gt;, indicando que o comando pode ser executado premindo </a:t>
            </a:r>
            <a:r>
              <a:rPr lang="pt-BR" altLang="zh-CN" sz="1100" b="1" kern="1200" dirty="0" err="1">
                <a:solidFill>
                  <a:schemeClr val="tx1"/>
                </a:solidFill>
                <a:latin typeface="+mn-lt"/>
                <a:ea typeface="华文细黑" pitchFamily="2" charset="-122"/>
              </a:rPr>
              <a:t>Enter</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240471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FrutigerNext LT Regular" pitchFamily="34" charset="0"/>
                <a:ea typeface="华文细黑" pitchFamily="2" charset="-122"/>
                <a:cs typeface="+mn-cs"/>
              </a:rPr>
              <a:t>Pressione &lt;TAB&gt; para complementar a palavra-chave</a:t>
            </a:r>
            <a:r>
              <a:rPr lang="en-US" altLang="zh-CN" sz="1100" kern="1200" dirty="0">
                <a:solidFill>
                  <a:schemeClr val="tx1"/>
                </a:solidFill>
                <a:latin typeface="FrutigerNext LT Regular" pitchFamily="34" charset="0"/>
                <a:ea typeface="华文细黑" pitchFamily="2" charset="-122"/>
                <a:cs typeface="+mn-cs"/>
              </a:rPr>
              <a:t>.</a:t>
            </a:r>
            <a:endParaRPr lang="zh-CN" altLang="zh-CN" sz="1200" kern="1200" dirty="0">
              <a:solidFill>
                <a:schemeClr val="tx1"/>
              </a:solidFill>
              <a:latin typeface="FrutigerNext LT Regular" pitchFamily="34" charset="0"/>
              <a:ea typeface="华文细黑" pitchFamily="2" charset="-122"/>
              <a:cs typeface="+mn-cs"/>
            </a:endParaRPr>
          </a:p>
          <a:p>
            <a:pPr lvl="1" fontAlgn="base"/>
            <a:r>
              <a:rPr lang="pt-BR" altLang="zh-CN" sz="1100" kern="1200" dirty="0">
                <a:solidFill>
                  <a:schemeClr val="tx1"/>
                </a:solidFill>
                <a:latin typeface="FrutigerNext LT Regular" pitchFamily="34" charset="0"/>
                <a:ea typeface="华文细黑" pitchFamily="2" charset="-122"/>
                <a:cs typeface="+mn-cs"/>
              </a:rPr>
              <a:t>Introduzir uma palavra-chave incompleta e pressione Tab. Se existir uma palavra-chave única que comece com o carácter introduzido, o sistema substitui a entrada original pela palavra-chave completa e apresenta a palavra-chave seguida de um espaço e do cursor numa nova linha</a:t>
            </a:r>
            <a:r>
              <a:rPr lang="en-US" altLang="zh-CN" sz="1100" kern="1200" dirty="0">
                <a:solidFill>
                  <a:schemeClr val="tx1"/>
                </a:solidFill>
                <a:latin typeface="FrutigerNext LT Regular" pitchFamily="34" charset="0"/>
                <a:ea typeface="华文细黑" pitchFamily="2" charset="-122"/>
                <a:cs typeface="+mn-cs"/>
              </a:rPr>
              <a:t>.</a:t>
            </a:r>
            <a:endParaRPr lang="zh-CN" altLang="zh-CN" sz="1200" kern="1200" dirty="0">
              <a:solidFill>
                <a:schemeClr val="tx1"/>
              </a:solidFill>
              <a:latin typeface="FrutigerNext LT Regular" pitchFamily="34" charset="0"/>
              <a:ea typeface="华文细黑" pitchFamily="2" charset="-122"/>
              <a:cs typeface="+mn-cs"/>
            </a:endParaRPr>
          </a:p>
          <a:p>
            <a:pPr lvl="0" fontAlgn="base"/>
            <a:r>
              <a:rPr lang="pt-BR" altLang="zh-CN" sz="1100" kern="1200" dirty="0">
                <a:solidFill>
                  <a:schemeClr val="tx1"/>
                </a:solidFill>
                <a:latin typeface="FrutigerNext LT Regular" pitchFamily="34" charset="0"/>
                <a:ea typeface="华文细黑" pitchFamily="2" charset="-122"/>
                <a:cs typeface="+mn-cs"/>
              </a:rPr>
              <a:t>Pressione a tecla de espaço para complementar a palavra-chave</a:t>
            </a:r>
            <a:r>
              <a:rPr lang="en-US" altLang="zh-CN" sz="1100" kern="1200" dirty="0">
                <a:solidFill>
                  <a:schemeClr val="tx1"/>
                </a:solidFill>
                <a:latin typeface="FrutigerNext LT Regular" pitchFamily="34" charset="0"/>
                <a:ea typeface="华文细黑" pitchFamily="2" charset="-122"/>
                <a:cs typeface="+mn-cs"/>
              </a:rPr>
              <a:t>.</a:t>
            </a:r>
            <a:endParaRPr lang="zh-CN" altLang="zh-CN" sz="1200" kern="1200" dirty="0">
              <a:solidFill>
                <a:schemeClr val="tx1"/>
              </a:solidFill>
              <a:latin typeface="FrutigerNext LT Regular" pitchFamily="34" charset="0"/>
              <a:ea typeface="华文细黑" pitchFamily="2" charset="-122"/>
              <a:cs typeface="+mn-cs"/>
            </a:endParaRPr>
          </a:p>
          <a:p>
            <a:pPr lvl="1" fontAlgn="base"/>
            <a:r>
              <a:rPr lang="pt-BR" altLang="zh-CN" sz="1100" kern="1200" dirty="0">
                <a:solidFill>
                  <a:schemeClr val="tx1"/>
                </a:solidFill>
                <a:latin typeface="FrutigerNext LT Regular" pitchFamily="34" charset="0"/>
                <a:ea typeface="华文细黑" pitchFamily="2" charset="-122"/>
                <a:cs typeface="+mn-cs"/>
              </a:rPr>
              <a:t>Introduza uma palavra-chave incompleta e pressione a tecla de espaço. Se a palavra-chave correspondente for única, o sistema utiliza a palavra-chave completa seguida de um cursor e espaço para substituir a entrada original. Se existirem várias palavras-chave correspondentes, o sistema espera que o usuário introduza mais caracteres até encontrar uma palavra-chave correspondente única e, em seguida, complementa a entrada com a palavra-chave completa</a:t>
            </a:r>
            <a:r>
              <a:rPr lang="en-US" altLang="zh-CN" sz="1100" kern="1200" dirty="0">
                <a:solidFill>
                  <a:schemeClr val="tx1"/>
                </a:solidFill>
                <a:latin typeface="FrutigerNext LT Regular" pitchFamily="34" charset="0"/>
                <a:ea typeface="华文细黑" pitchFamily="2" charset="-122"/>
                <a:cs typeface="+mn-cs"/>
              </a:rPr>
              <a:t>.</a:t>
            </a:r>
            <a:endParaRPr lang="zh-CN" altLang="zh-CN" sz="1200" kern="1200" dirty="0">
              <a:solidFill>
                <a:schemeClr val="tx1"/>
              </a:solidFill>
              <a:latin typeface="FrutigerNext LT Regular" pitchFamily="34" charset="0"/>
              <a:ea typeface="华文细黑" pitchFamily="2" charset="-122"/>
              <a:cs typeface="+mn-cs"/>
            </a:endParaRPr>
          </a:p>
          <a:p>
            <a:r>
              <a:rPr lang="pt-BR" altLang="zh-CN" dirty="0"/>
              <a:t>O comando interface </a:t>
            </a:r>
            <a:r>
              <a:rPr lang="pt-BR" altLang="zh-CN" dirty="0" err="1"/>
              <a:t>eth</a:t>
            </a:r>
            <a:r>
              <a:rPr lang="pt-BR" altLang="zh-CN" dirty="0"/>
              <a:t> é utilizado para entrar no modo ETH a partir do modo de configuração global. Quando precisar de configurar a porta Ethernet no modo ETH, execute este comando</a:t>
            </a:r>
            <a:r>
              <a:rPr lang="en-US" altLang="zh-CN" dirty="0"/>
              <a:t>.</a:t>
            </a:r>
          </a:p>
          <a:p>
            <a:r>
              <a:rPr lang="pt-BR" altLang="zh-CN" dirty="0"/>
              <a:t>O comando interface </a:t>
            </a:r>
            <a:r>
              <a:rPr lang="pt-BR" altLang="zh-CN" dirty="0" err="1"/>
              <a:t>gpon</a:t>
            </a:r>
            <a:r>
              <a:rPr lang="pt-BR" altLang="zh-CN" dirty="0"/>
              <a:t> é utilizado para entrar no modo GPON a partir do modo de configuração global. Quando for necessário configurar uma porta GPON no modo GPON, execute este comando</a:t>
            </a:r>
            <a:r>
              <a:rPr lang="en-US" altLang="zh-CN" dirty="0"/>
              <a:t>.</a:t>
            </a:r>
          </a:p>
          <a:p>
            <a:r>
              <a:rPr lang="pt-BR" altLang="zh-CN" dirty="0"/>
              <a:t>O comando interface </a:t>
            </a:r>
            <a:r>
              <a:rPr lang="pt-BR" altLang="zh-CN" dirty="0" err="1"/>
              <a:t>meth</a:t>
            </a:r>
            <a:r>
              <a:rPr lang="pt-BR" altLang="zh-CN" dirty="0"/>
              <a:t> é utilizado para entrar no modo </a:t>
            </a:r>
            <a:r>
              <a:rPr lang="pt-BR" altLang="zh-CN" dirty="0" err="1"/>
              <a:t>MEth</a:t>
            </a:r>
            <a:r>
              <a:rPr lang="pt-BR" altLang="zh-CN" dirty="0"/>
              <a:t> a partir do modo de configuração global. Depois de entrar no modo METH, pode configurar o endereço IP da porta de rede de manutenção, a firewall e a taxa de interface e o modo duplex</a:t>
            </a:r>
            <a:r>
              <a:rPr lang="en-US" altLang="zh-CN" dirty="0"/>
              <a:t>.</a:t>
            </a:r>
          </a:p>
          <a:p>
            <a:r>
              <a:rPr lang="pt-BR" altLang="zh-CN" dirty="0"/>
              <a:t>Utilizando o comando interface </a:t>
            </a:r>
            <a:r>
              <a:rPr lang="pt-BR" altLang="zh-CN" dirty="0" err="1"/>
              <a:t>vlanif</a:t>
            </a:r>
            <a:r>
              <a:rPr lang="pt-BR" altLang="zh-CN" dirty="0"/>
              <a:t>, pode criar uma interface VLANIF no modo de configuração global e entrar no modo VLANIF. No modo VLANIF, pode configurar o DHCP, o endereço IP e o servidor DHCP para a interface L3 virtual</a:t>
            </a:r>
            <a:r>
              <a:rPr lang="en-US" altLang="zh-CN" dirty="0"/>
              <a:t>.</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459880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a:solidFill>
                  <a:schemeClr val="tx1"/>
                </a:solidFill>
                <a:latin typeface="+mn-lt"/>
                <a:ea typeface="华文细黑" pitchFamily="2" charset="-122"/>
              </a:rPr>
              <a:t>Modo de </a:t>
            </a:r>
            <a:r>
              <a:rPr lang="en-US" altLang="zh-CN" sz="1100" kern="1200" dirty="0" err="1">
                <a:solidFill>
                  <a:schemeClr val="tx1"/>
                </a:solidFill>
                <a:latin typeface="+mn-lt"/>
                <a:ea typeface="华文细黑" pitchFamily="2" charset="-122"/>
              </a:rPr>
              <a:t>interação</a:t>
            </a:r>
            <a:endParaRPr lang="en-US" altLang="zh-CN" sz="11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Quando um usuário introduz um comando incompleto, o sistema de linha de comando fornece o modo de interação de linha de comando por padrão, e exibe a próxima palavra de comando que pode ser introduzida e o tipo de parâmetro da palavra de comando.</a:t>
            </a:r>
            <a:endParaRPr lang="zh-CN" altLang="en-US" dirty="0">
              <a:latin typeface="+mn-lt"/>
            </a:endParaRPr>
          </a:p>
        </p:txBody>
      </p:sp>
    </p:spTree>
    <p:extLst>
      <p:ext uri="{BB962C8B-B14F-4D97-AF65-F5344CB8AC3E}">
        <p14:creationId xmlns:p14="http://schemas.microsoft.com/office/powerpoint/2010/main" val="2664144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Funções do comando display </a:t>
            </a:r>
            <a:r>
              <a:rPr lang="pt-BR" altLang="zh-CN" sz="1100" kern="1200" dirty="0" err="1">
                <a:solidFill>
                  <a:schemeClr val="tx1"/>
                </a:solidFill>
                <a:latin typeface="+mn-lt"/>
                <a:ea typeface="华文细黑" pitchFamily="2" charset="-122"/>
              </a:rPr>
              <a:t>history-command</a:t>
            </a:r>
            <a:endParaRPr lang="pt-BR" altLang="zh-CN" sz="11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Este comando é utilizado para consultar os registos dos comandos recentemente executados. Depois de o comando ser executado com êxito, a tela apresenta os registos dos comandos recentemente executados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Em alguns terminais Telnet, é possível premir ↑ e ↓ para obter os comandos anterior e seguinte do registo de comandos atual e pressionar </a:t>
            </a:r>
            <a:r>
              <a:rPr lang="pt-BR" altLang="zh-CN" sz="1100" kern="1200" dirty="0" err="1">
                <a:solidFill>
                  <a:schemeClr val="tx1"/>
                </a:solidFill>
                <a:latin typeface="+mn-lt"/>
                <a:ea typeface="华文细黑" pitchFamily="2" charset="-122"/>
              </a:rPr>
              <a:t>Enter</a:t>
            </a:r>
            <a:r>
              <a:rPr lang="pt-BR" altLang="zh-CN" sz="1100" kern="1200" dirty="0">
                <a:solidFill>
                  <a:schemeClr val="tx1"/>
                </a:solidFill>
                <a:latin typeface="+mn-lt"/>
                <a:ea typeface="华文细黑" pitchFamily="2" charset="-122"/>
              </a:rPr>
              <a:t> para executar diretamente o comando selecionado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Os registos de comandos são válidos apenas para o utilizador atual. Após o utilizador terminar a sessão, os registos de comandos são apagados</a:t>
            </a:r>
            <a:r>
              <a:rPr lang="en-US" altLang="zh-CN" sz="1100" kern="1200" dirty="0">
                <a:solidFill>
                  <a:schemeClr val="tx1"/>
                </a:solidFill>
                <a:latin typeface="+mn-lt"/>
                <a:ea typeface="华文细黑" pitchFamily="2" charset="-122"/>
              </a:rPr>
              <a:t>d.</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Pode executar o comando </a:t>
            </a:r>
            <a:r>
              <a:rPr lang="pt-BR" altLang="zh-CN" sz="1100" b="1" kern="1200" dirty="0" err="1">
                <a:solidFill>
                  <a:schemeClr val="tx1"/>
                </a:solidFill>
                <a:latin typeface="+mn-lt"/>
                <a:ea typeface="华文细黑" pitchFamily="2" charset="-122"/>
              </a:rPr>
              <a:t>history-command</a:t>
            </a:r>
            <a:r>
              <a:rPr lang="pt-BR" altLang="zh-CN" sz="1100" b="1" kern="1200" dirty="0">
                <a:solidFill>
                  <a:schemeClr val="tx1"/>
                </a:solidFill>
                <a:latin typeface="+mn-lt"/>
                <a:ea typeface="华文细黑" pitchFamily="2" charset="-122"/>
              </a:rPr>
              <a:t> </a:t>
            </a:r>
            <a:r>
              <a:rPr lang="pt-BR" altLang="zh-CN" sz="1100" b="1" kern="1200" dirty="0" err="1">
                <a:solidFill>
                  <a:schemeClr val="tx1"/>
                </a:solidFill>
                <a:latin typeface="+mn-lt"/>
                <a:ea typeface="华文细黑" pitchFamily="2" charset="-122"/>
              </a:rPr>
              <a:t>max-size</a:t>
            </a:r>
            <a:r>
              <a:rPr lang="pt-BR" altLang="zh-CN" sz="1100" b="1" kern="1200" dirty="0">
                <a:solidFill>
                  <a:schemeClr val="tx1"/>
                </a:solidFill>
                <a:latin typeface="+mn-lt"/>
                <a:ea typeface="华文细黑" pitchFamily="2" charset="-122"/>
              </a:rPr>
              <a:t> </a:t>
            </a:r>
            <a:r>
              <a:rPr lang="pt-BR" altLang="zh-CN" sz="1100" kern="1200" dirty="0">
                <a:solidFill>
                  <a:schemeClr val="tx1"/>
                </a:solidFill>
                <a:latin typeface="+mn-lt"/>
                <a:ea typeface="华文细黑" pitchFamily="2" charset="-122"/>
              </a:rPr>
              <a:t>para definir o número de registos de comandos a apresentar. O intervalo de valores é de 1-100. Por padrão, o sistema salva 10 comandos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4119218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7478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366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a:solidFill>
                  <a:schemeClr val="tx1"/>
                </a:solidFill>
                <a:latin typeface="+mn-lt"/>
                <a:ea typeface="华文细黑" pitchFamily="2" charset="-122"/>
              </a:rPr>
              <a:t>Switch language-mode user guide</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sistema suporta vários idiomas. Os usuários podem selecionar uma dos idiomas para exibir informações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Por padrão, o sistema suporta o ficheiro de recurso de idioma comum (inglês) e um ficheiro de recurso de idioma local. Se o idioma local não for apresentado como idiomas padrão, pode carregar um novo ficheiro de recurso de idioma (utilizando o comando </a:t>
            </a:r>
            <a:r>
              <a:rPr lang="pt-BR" altLang="zh-CN" sz="1100" kern="1200" dirty="0" err="1">
                <a:solidFill>
                  <a:schemeClr val="tx1"/>
                </a:solidFill>
                <a:latin typeface="+mn-lt"/>
                <a:ea typeface="华文细黑" pitchFamily="2" charset="-122"/>
              </a:rPr>
              <a:t>load</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language</a:t>
            </a:r>
            <a:r>
              <a:rPr lang="pt-BR" altLang="zh-CN" sz="1100" kern="1200" dirty="0">
                <a:solidFill>
                  <a:schemeClr val="tx1"/>
                </a:solidFill>
                <a:latin typeface="+mn-lt"/>
                <a:ea typeface="华文细黑" pitchFamily="2" charset="-122"/>
              </a:rPr>
              <a:t>) para apresentar informações no idioma necessário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idioma pode ser alterado em todos os modos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a:p>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267719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3198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4204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Os usuários operacionais são classificados em 3 níveis: administrador, operador e usuário comum. Os diferentes níveis de usuários têm diferentes direitos de operação do sistema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Os administradores podem adicionar usuários de níveis inferiores. Ou seja, os administradores podem adicionar operadores e usuários comuns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80785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76000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latin typeface="+mn-lt"/>
                <a:ea typeface="方正兰亭黑简体" panose="02000000000000000000" pitchFamily="2" charset="-122"/>
                <a:cs typeface="+mn-cs"/>
              </a:rPr>
              <a:t>É possível adicionar um máximo de 12 perfis de utilizador a um utilizador. É necessário configurar os atributos de um perfil de utilizador, incluindo o nome do perfil, o período de validade do nome do utilizador, o período de validade da senha do utilizador, a hora de início e de fim do início de sessão</a:t>
            </a:r>
            <a:r>
              <a:rPr lang="zh-CN" altLang="en-US" sz="1100" kern="1200" baseline="0" dirty="0">
                <a:solidFill>
                  <a:schemeClr val="tx1"/>
                </a:solidFill>
                <a:latin typeface="+mn-lt"/>
                <a:ea typeface="方正兰亭黑简体" panose="02000000000000000000" pitchFamily="2" charset="-122"/>
                <a:cs typeface="+mn-cs"/>
              </a:rPr>
              <a:t>.</a:t>
            </a:r>
          </a:p>
          <a:p>
            <a:endParaRPr lang="zh-CN" altLang="en-US" dirty="0">
              <a:latin typeface="+mn-lt"/>
            </a:endParaRPr>
          </a:p>
        </p:txBody>
      </p:sp>
    </p:spTree>
    <p:extLst>
      <p:ext uri="{BB962C8B-B14F-4D97-AF65-F5344CB8AC3E}">
        <p14:creationId xmlns:p14="http://schemas.microsoft.com/office/powerpoint/2010/main" val="1992166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942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t>Os parâmetros de comando são descritos do seguinte modo</a:t>
            </a:r>
            <a:r>
              <a:rPr lang="zh-CN" altLang="en-US" dirty="0"/>
              <a:t>:</a:t>
            </a:r>
            <a:endParaRPr lang="en-US" altLang="zh-CN" dirty="0"/>
          </a:p>
          <a:p>
            <a:pPr lvl="1"/>
            <a:r>
              <a:rPr lang="pt-BR" altLang="zh-CN" dirty="0"/>
              <a:t>Número máximo de vezes de </a:t>
            </a:r>
            <a:r>
              <a:rPr lang="pt-BR" altLang="zh-CN" dirty="0" err="1"/>
              <a:t>re-login</a:t>
            </a:r>
            <a:r>
              <a:rPr lang="pt-BR" altLang="zh-CN" dirty="0"/>
              <a:t>: número de vezes de </a:t>
            </a:r>
            <a:r>
              <a:rPr lang="pt-BR" altLang="zh-CN" dirty="0" err="1"/>
              <a:t>re-login</a:t>
            </a:r>
            <a:r>
              <a:rPr lang="pt-BR" altLang="zh-CN" dirty="0"/>
              <a:t> de um usuário, ou seja, o número de terminais que podem utilizar uma conta de usuário ao mesmo tempo</a:t>
            </a:r>
            <a:r>
              <a:rPr lang="zh-CN" altLang="en-US" dirty="0"/>
              <a:t>.</a:t>
            </a:r>
            <a:endParaRPr lang="en-US" altLang="zh-CN" dirty="0"/>
          </a:p>
          <a:p>
            <a:pPr lvl="1"/>
            <a:r>
              <a:rPr lang="pt-BR" altLang="zh-CN" dirty="0"/>
              <a:t>Informações adicionais sobre o utilizador, incluindo as informações de contato e o endereço de um utilizador</a:t>
            </a:r>
            <a:r>
              <a:rPr lang="zh-CN" altLang="en-US" dirty="0"/>
              <a:t>.</a:t>
            </a:r>
          </a:p>
          <a:p>
            <a:r>
              <a:rPr lang="pt-BR" altLang="zh-CN" dirty="0"/>
              <a:t>Precauções:</a:t>
            </a:r>
            <a:endParaRPr lang="en-US" altLang="zh-CN" dirty="0"/>
          </a:p>
          <a:p>
            <a:pPr lvl="1"/>
            <a:r>
              <a:rPr lang="pt-BR" altLang="zh-CN" dirty="0"/>
              <a:t>Por padrão, o sistema tem três modelos: admin, operador e utilizador comum</a:t>
            </a:r>
            <a:r>
              <a:rPr lang="zh-CN" altLang="en-US" dirty="0"/>
              <a:t>.</a:t>
            </a:r>
          </a:p>
          <a:p>
            <a:pPr lvl="1"/>
            <a:r>
              <a:rPr lang="pt-BR" altLang="zh-CN" dirty="0"/>
              <a:t>O nome do usuário deve ser único e não pode ser tudo ou online</a:t>
            </a:r>
            <a:r>
              <a:rPr lang="zh-CN" altLang="en-US" dirty="0"/>
              <a:t>.</a:t>
            </a:r>
          </a:p>
          <a:p>
            <a:pPr lvl="1"/>
            <a:r>
              <a:rPr lang="pt-BR" altLang="zh-CN" dirty="0"/>
              <a:t>Podem ser adicionados consecutivamente vários usuários da operação. Pode ser adicionado ao sistema um máximo de 127 usuários da operação, incluindo 128 usuários raiz</a:t>
            </a:r>
            <a:r>
              <a:rPr lang="zh-CN" altLang="en-US" dirty="0"/>
              <a:t>.</a:t>
            </a:r>
          </a:p>
          <a:p>
            <a:pPr lvl="1"/>
            <a:r>
              <a:rPr lang="pt-BR" altLang="zh-CN" dirty="0"/>
              <a:t>É possível executar o comando </a:t>
            </a:r>
            <a:r>
              <a:rPr lang="pt-BR" altLang="zh-CN" dirty="0" err="1"/>
              <a:t>max-number</a:t>
            </a:r>
            <a:r>
              <a:rPr lang="pt-BR" altLang="zh-CN" dirty="0"/>
              <a:t> da sessão de terminal para definir o número máximo de usuários online suportados pelo sistema. Por padrão, o número máximo é 34</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136378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err="1">
                <a:solidFill>
                  <a:schemeClr val="tx1"/>
                </a:solidFill>
                <a:latin typeface="+mn-lt"/>
                <a:ea typeface="华文细黑" pitchFamily="2" charset="-122"/>
              </a:rPr>
              <a:t>Introdução</a:t>
            </a:r>
            <a:r>
              <a:rPr lang="en-US" altLang="zh-CN" sz="1100" kern="1200" dirty="0">
                <a:solidFill>
                  <a:schemeClr val="tx1"/>
                </a:solidFill>
                <a:latin typeface="+mn-lt"/>
                <a:ea typeface="华文细黑" pitchFamily="2" charset="-122"/>
              </a:rPr>
              <a:t> </a:t>
            </a:r>
            <a:r>
              <a:rPr lang="en-US" altLang="zh-CN" sz="1100" kern="1200" dirty="0" err="1">
                <a:solidFill>
                  <a:schemeClr val="tx1"/>
                </a:solidFill>
                <a:latin typeface="+mn-lt"/>
                <a:ea typeface="华文细黑" pitchFamily="2" charset="-122"/>
              </a:rPr>
              <a:t>aos</a:t>
            </a:r>
            <a:r>
              <a:rPr lang="en-US" altLang="zh-CN" sz="1100" kern="1200" dirty="0">
                <a:solidFill>
                  <a:schemeClr val="tx1"/>
                </a:solidFill>
                <a:latin typeface="+mn-lt"/>
                <a:ea typeface="华文细黑" pitchFamily="2" charset="-122"/>
              </a:rPr>
              <a:t> </a:t>
            </a:r>
            <a:r>
              <a:rPr lang="en-US" altLang="zh-CN" sz="1100" kern="1200" dirty="0" err="1">
                <a:solidFill>
                  <a:schemeClr val="tx1"/>
                </a:solidFill>
                <a:latin typeface="+mn-lt"/>
                <a:ea typeface="华文细黑" pitchFamily="2" charset="-122"/>
              </a:rPr>
              <a:t>comandos</a:t>
            </a:r>
            <a:endParaRPr lang="en-US" altLang="zh-CN" sz="11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Permissão: Existem 3 níveis: Usuário, Operador e Administrador</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2" fontAlgn="base"/>
            <a:r>
              <a:rPr lang="pt-BR" altLang="zh-CN" sz="1100" kern="1200" dirty="0">
                <a:solidFill>
                  <a:schemeClr val="tx1"/>
                </a:solidFill>
                <a:latin typeface="+mn-lt"/>
                <a:ea typeface="华文细黑" pitchFamily="2" charset="-122"/>
              </a:rPr>
              <a:t>O usuário é um usuário comum</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2" fontAlgn="base"/>
            <a:r>
              <a:rPr lang="pt-BR" altLang="zh-CN" sz="1100" kern="1200" dirty="0">
                <a:solidFill>
                  <a:schemeClr val="tx1"/>
                </a:solidFill>
                <a:latin typeface="+mn-lt"/>
                <a:ea typeface="华文细黑" pitchFamily="2" charset="-122"/>
              </a:rPr>
              <a:t>Um operador pode realizar atividades de configuração comuns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2" fontAlgn="base"/>
            <a:r>
              <a:rPr lang="pt-BR" altLang="zh-CN" sz="1100" kern="1200" dirty="0">
                <a:solidFill>
                  <a:schemeClr val="tx1"/>
                </a:solidFill>
                <a:latin typeface="+mn-lt"/>
                <a:ea typeface="华文细黑" pitchFamily="2" charset="-122"/>
              </a:rPr>
              <a:t>Um usuário Admin é um administrador e pode realizar uma série de atividades de gestão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Status: indica se um usuário está online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Número de logins simultâneos: indica o número máximo de terminais que podem ser utilizados por um usuário para iniciar sessão no sistema ao mesmo tempo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Informações adicionais: indica informações como o método de contato e o endereço de um usuário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3969238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cs typeface="+mn-cs"/>
              </a:rPr>
              <a:t>Funções do comando ao nível do utilizador do terminal</a:t>
            </a:r>
          </a:p>
          <a:p>
            <a:pPr lvl="1" fontAlgn="base">
              <a:lnSpc>
                <a:spcPct val="100000"/>
              </a:lnSpc>
            </a:pPr>
            <a:r>
              <a:rPr lang="en-US" altLang="zh-CN" sz="1100" kern="1200" dirty="0">
                <a:solidFill>
                  <a:schemeClr val="tx1"/>
                </a:solidFill>
                <a:latin typeface="+mn-lt"/>
                <a:ea typeface="华文细黑" pitchFamily="2" charset="-122"/>
                <a:cs typeface="+mn-cs"/>
              </a:rPr>
              <a:t>This command is used to modify the rights of a user. When you need to reduce or improve the operation rights of a user to ensure the system security, run this command. After the rights of a user are reset, the user can perform operations on the system according to the preset rights.</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Um administrador pode alterar os direitos de operação de vários usuários consecutivamente até confirmar que a operação está completa</a:t>
            </a:r>
            <a:r>
              <a:rPr lang="en-US" altLang="zh-CN" sz="1100" kern="1200" dirty="0">
                <a:solidFill>
                  <a:schemeClr val="tx1"/>
                </a:solidFill>
                <a:latin typeface="+mn-lt"/>
                <a:ea typeface="华文细黑" pitchFamily="2" charset="-122"/>
                <a:cs typeface="+mn-cs"/>
              </a:rPr>
              <a:t>. </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Executar o comando </a:t>
            </a:r>
            <a:r>
              <a:rPr lang="pt-BR" altLang="zh-CN" sz="1100" b="1" kern="1200" dirty="0">
                <a:solidFill>
                  <a:schemeClr val="tx1"/>
                </a:solidFill>
                <a:latin typeface="+mn-lt"/>
                <a:ea typeface="华文细黑" pitchFamily="2" charset="-122"/>
                <a:cs typeface="+mn-cs"/>
              </a:rPr>
              <a:t>display terminal </a:t>
            </a:r>
            <a:r>
              <a:rPr lang="pt-BR" altLang="zh-CN" sz="1100" b="1" kern="1200" dirty="0" err="1">
                <a:solidFill>
                  <a:schemeClr val="tx1"/>
                </a:solidFill>
                <a:latin typeface="+mn-lt"/>
                <a:ea typeface="华文细黑" pitchFamily="2" charset="-122"/>
                <a:cs typeface="+mn-cs"/>
              </a:rPr>
              <a:t>user</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para obter o nome do utilizador e, em seguida, executar o comando </a:t>
            </a:r>
            <a:r>
              <a:rPr lang="pt-BR" altLang="zh-CN" sz="1100" b="1" kern="1200" dirty="0">
                <a:solidFill>
                  <a:schemeClr val="tx1"/>
                </a:solidFill>
                <a:latin typeface="+mn-lt"/>
                <a:ea typeface="华文细黑" pitchFamily="2" charset="-122"/>
                <a:cs typeface="+mn-cs"/>
              </a:rPr>
              <a:t>terminal </a:t>
            </a:r>
            <a:r>
              <a:rPr lang="pt-BR" altLang="zh-CN" sz="1100" b="1" kern="1200" dirty="0" err="1">
                <a:solidFill>
                  <a:schemeClr val="tx1"/>
                </a:solidFill>
                <a:latin typeface="+mn-lt"/>
                <a:ea typeface="华文细黑" pitchFamily="2" charset="-122"/>
                <a:cs typeface="+mn-cs"/>
              </a:rPr>
              <a:t>user</a:t>
            </a:r>
            <a:r>
              <a:rPr lang="pt-BR" altLang="zh-CN" sz="1100" b="1" kern="1200" dirty="0">
                <a:solidFill>
                  <a:schemeClr val="tx1"/>
                </a:solidFill>
                <a:latin typeface="+mn-lt"/>
                <a:ea typeface="华文细黑" pitchFamily="2" charset="-122"/>
                <a:cs typeface="+mn-cs"/>
              </a:rPr>
              <a:t> </a:t>
            </a:r>
            <a:r>
              <a:rPr lang="pt-BR" altLang="zh-CN" sz="1100" b="1" kern="1200" dirty="0" err="1">
                <a:solidFill>
                  <a:schemeClr val="tx1"/>
                </a:solidFill>
                <a:latin typeface="+mn-lt"/>
                <a:ea typeface="华文细黑" pitchFamily="2" charset="-122"/>
                <a:cs typeface="+mn-cs"/>
              </a:rPr>
              <a:t>level</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para modificar os direitos de operação do utilizador</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Apenas um administrador pode executar este comando para alterar o nível de um usuário para usuário comum ou operador</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Funções do comando de reintrodução do utilizador do terminal</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Este comando é utilizado para modificar o número de terminais que podem ser utilizados por um usuário para iniciar sessão no sistema simultaneamente. Quando uma conta precisa de iniciar sessão no sistema em vários terminais ao mesmo tempo, execute este comando para definir o número máximo de terminais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Geralmente, para garantir a segurança do dispositivo, o número máximo de logins simultâneos de uma conta de usuário é definido como 1</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Apenas os administradores podem executar este comando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Execute o comando </a:t>
            </a:r>
            <a:r>
              <a:rPr lang="pt-BR" altLang="zh-CN" sz="1100" b="1" kern="1200" dirty="0">
                <a:solidFill>
                  <a:schemeClr val="tx1"/>
                </a:solidFill>
                <a:latin typeface="+mn-lt"/>
                <a:ea typeface="华文细黑" pitchFamily="2" charset="-122"/>
                <a:cs typeface="+mn-cs"/>
              </a:rPr>
              <a:t>display terminal </a:t>
            </a:r>
            <a:r>
              <a:rPr lang="pt-BR" altLang="zh-CN" sz="1100" b="1" kern="1200" dirty="0" err="1">
                <a:solidFill>
                  <a:schemeClr val="tx1"/>
                </a:solidFill>
                <a:latin typeface="+mn-lt"/>
                <a:ea typeface="华文细黑" pitchFamily="2" charset="-122"/>
                <a:cs typeface="+mn-cs"/>
              </a:rPr>
              <a:t>user</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para consultar o nome do usuário e, em seguida, execute o comando </a:t>
            </a:r>
            <a:r>
              <a:rPr lang="pt-BR" altLang="zh-CN" sz="1100" b="1" kern="1200" dirty="0">
                <a:solidFill>
                  <a:schemeClr val="tx1"/>
                </a:solidFill>
                <a:latin typeface="+mn-lt"/>
                <a:ea typeface="华文细黑" pitchFamily="2" charset="-122"/>
                <a:cs typeface="+mn-cs"/>
              </a:rPr>
              <a:t>terminal </a:t>
            </a:r>
            <a:r>
              <a:rPr lang="pt-BR" altLang="zh-CN" sz="1100" b="1" kern="1200" dirty="0" err="1">
                <a:solidFill>
                  <a:schemeClr val="tx1"/>
                </a:solidFill>
                <a:latin typeface="+mn-lt"/>
                <a:ea typeface="华文细黑" pitchFamily="2" charset="-122"/>
                <a:cs typeface="+mn-cs"/>
              </a:rPr>
              <a:t>user</a:t>
            </a:r>
            <a:r>
              <a:rPr lang="pt-BR" altLang="zh-CN" sz="1100" b="1" kern="1200" dirty="0">
                <a:solidFill>
                  <a:schemeClr val="tx1"/>
                </a:solidFill>
                <a:latin typeface="+mn-lt"/>
                <a:ea typeface="华文细黑" pitchFamily="2" charset="-122"/>
                <a:cs typeface="+mn-cs"/>
              </a:rPr>
              <a:t> </a:t>
            </a:r>
            <a:r>
              <a:rPr lang="pt-BR" altLang="zh-CN" sz="1100" b="1" kern="1200" dirty="0" err="1">
                <a:solidFill>
                  <a:schemeClr val="tx1"/>
                </a:solidFill>
                <a:latin typeface="+mn-lt"/>
                <a:ea typeface="华文细黑" pitchFamily="2" charset="-122"/>
                <a:cs typeface="+mn-cs"/>
              </a:rPr>
              <a:t>reenter</a:t>
            </a:r>
            <a:r>
              <a:rPr lang="pt-BR" altLang="zh-CN" sz="1100" kern="1200" dirty="0">
                <a:solidFill>
                  <a:schemeClr val="tx1"/>
                </a:solidFill>
                <a:latin typeface="+mn-lt"/>
                <a:ea typeface="华文细黑" pitchFamily="2" charset="-122"/>
                <a:cs typeface="+mn-cs"/>
              </a:rPr>
              <a:t> para alterar o número máximo de logins simultâneos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endParaRPr lang="zh-CN" altLang="en-US" dirty="0">
              <a:latin typeface="+mn-lt"/>
            </a:endParaRPr>
          </a:p>
        </p:txBody>
      </p:sp>
    </p:spTree>
    <p:extLst>
      <p:ext uri="{BB962C8B-B14F-4D97-AF65-F5344CB8AC3E}">
        <p14:creationId xmlns:p14="http://schemas.microsoft.com/office/powerpoint/2010/main" val="3439110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display client:</a:t>
            </a:r>
          </a:p>
          <a:p>
            <a:pPr lvl="1"/>
            <a:r>
              <a:rPr lang="pt-BR" altLang="zh-CN" dirty="0"/>
              <a:t>Este comando pode ser executado para consultar informações sobre um usuário de login, como o ID do usuário, o endereço IP e a hora de login, para facilitar a gestão da segurança</a:t>
            </a:r>
            <a:r>
              <a:rPr lang="zh-CN" altLang="en-US" dirty="0"/>
              <a:t>.</a:t>
            </a:r>
            <a:endParaRPr lang="en-US" altLang="zh-CN" dirty="0"/>
          </a:p>
          <a:p>
            <a:r>
              <a:rPr lang="en-US" altLang="zh-CN" dirty="0"/>
              <a:t>client kickoff:</a:t>
            </a:r>
          </a:p>
          <a:p>
            <a:pPr lvl="1"/>
            <a:r>
              <a:rPr lang="pt-BR" altLang="zh-CN" dirty="0"/>
              <a:t>Quando se verificar que a operação de um usuário de terminal ou de um tipo de usuários de terminal ameaça a segurança do sistema e for necessário desconectar o usuário ou um tipo de usuários de terminal à força, execute este comando. Depois de um usuário ser desconectado, ele não pode realizar nenhuma operação no sistema</a:t>
            </a:r>
            <a:r>
              <a:rPr lang="zh-CN" altLang="en-US" dirty="0"/>
              <a:t>.</a:t>
            </a:r>
            <a:endParaRPr lang="zh-CN" altLang="zh-CN" dirty="0"/>
          </a:p>
          <a:p>
            <a:endParaRPr lang="zh-CN" altLang="en-US" dirty="0"/>
          </a:p>
        </p:txBody>
      </p:sp>
    </p:spTree>
    <p:extLst>
      <p:ext uri="{BB962C8B-B14F-4D97-AF65-F5344CB8AC3E}">
        <p14:creationId xmlns:p14="http://schemas.microsoft.com/office/powerpoint/2010/main" val="373986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13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603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5191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79637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a:solidFill>
                  <a:schemeClr val="tx1"/>
                </a:solidFill>
                <a:latin typeface="+mn-lt"/>
                <a:ea typeface="华文细黑" pitchFamily="2" charset="-122"/>
              </a:rPr>
              <a:t>display version 0/9</a:t>
            </a:r>
            <a:endParaRPr lang="zh-CN" altLang="zh-CN" sz="1200" kern="1200" dirty="0">
              <a:solidFill>
                <a:schemeClr val="tx1"/>
              </a:solidFill>
              <a:latin typeface="+mn-lt"/>
              <a:ea typeface="华文细黑" pitchFamily="2" charset="-122"/>
            </a:endParaRPr>
          </a:p>
          <a:p>
            <a:pPr lvl="1" fontAlgn="base"/>
            <a:r>
              <a:rPr lang="en-US" altLang="zh-CN" sz="1100" kern="1200" dirty="0">
                <a:solidFill>
                  <a:schemeClr val="tx1"/>
                </a:solidFill>
                <a:latin typeface="+mn-lt"/>
                <a:ea typeface="华文细黑" pitchFamily="2" charset="-122"/>
              </a:rPr>
              <a:t>0/9</a:t>
            </a:r>
            <a:r>
              <a:rPr lang="pt-BR" altLang="zh-CN" sz="1100" kern="1200" dirty="0">
                <a:solidFill>
                  <a:schemeClr val="tx1"/>
                </a:solidFill>
                <a:latin typeface="+mn-lt"/>
                <a:ea typeface="华文细黑" pitchFamily="2" charset="-122"/>
              </a:rPr>
              <a:t>indica a ID de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 a ID do slot. Quando precisar de consultar a versão da placa num slot especificado, utilize este parâmetro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r>
              <a:rPr lang="en-US" altLang="zh-CN" sz="1100" kern="1200" dirty="0" err="1">
                <a:solidFill>
                  <a:schemeClr val="tx1"/>
                </a:solidFill>
                <a:latin typeface="+mn-lt"/>
                <a:ea typeface="华文细黑" pitchFamily="2" charset="-122"/>
              </a:rPr>
              <a:t>Descrição</a:t>
            </a:r>
            <a:r>
              <a:rPr lang="en-US" altLang="zh-CN" sz="1100" kern="1200" dirty="0">
                <a:solidFill>
                  <a:schemeClr val="tx1"/>
                </a:solidFill>
                <a:latin typeface="+mn-lt"/>
                <a:ea typeface="华文细黑" pitchFamily="2" charset="-122"/>
              </a:rPr>
              <a:t> dos </a:t>
            </a:r>
            <a:r>
              <a:rPr lang="en-US" altLang="zh-CN" sz="1100" kern="1200" dirty="0" err="1">
                <a:solidFill>
                  <a:schemeClr val="tx1"/>
                </a:solidFill>
                <a:latin typeface="+mn-lt"/>
                <a:ea typeface="华文细黑" pitchFamily="2" charset="-122"/>
              </a:rPr>
              <a:t>parâmetros</a:t>
            </a:r>
            <a:endParaRPr lang="en-US" altLang="zh-CN" sz="1100" kern="1200" dirty="0">
              <a:solidFill>
                <a:schemeClr val="tx1"/>
              </a:solidFill>
              <a:latin typeface="+mn-lt"/>
              <a:ea typeface="华文细黑" pitchFamily="2" charset="-122"/>
            </a:endParaRPr>
          </a:p>
          <a:p>
            <a:pPr lvl="1" fontAlgn="base"/>
            <a:r>
              <a:rPr lang="en-US" altLang="zh-CN" sz="1100" kern="1200" dirty="0">
                <a:solidFill>
                  <a:schemeClr val="tx1"/>
                </a:solidFill>
                <a:latin typeface="+mn-lt"/>
                <a:ea typeface="华文细黑" pitchFamily="2" charset="-122"/>
              </a:rPr>
              <a:t>Version: </a:t>
            </a:r>
            <a:r>
              <a:rPr lang="en-US" altLang="zh-CN" sz="1100" kern="1200" dirty="0" err="1">
                <a:solidFill>
                  <a:schemeClr val="tx1"/>
                </a:solidFill>
                <a:latin typeface="+mn-lt"/>
                <a:ea typeface="华文细黑" pitchFamily="2" charset="-122"/>
              </a:rPr>
              <a:t>informações</a:t>
            </a:r>
            <a:r>
              <a:rPr lang="en-US" altLang="zh-CN" sz="1100" kern="1200" dirty="0">
                <a:solidFill>
                  <a:schemeClr val="tx1"/>
                </a:solidFill>
                <a:latin typeface="+mn-lt"/>
                <a:ea typeface="华文细黑" pitchFamily="2" charset="-122"/>
              </a:rPr>
              <a:t> </a:t>
            </a:r>
            <a:r>
              <a:rPr lang="en-US" altLang="zh-CN" sz="1100" kern="1200" dirty="0" err="1">
                <a:solidFill>
                  <a:schemeClr val="tx1"/>
                </a:solidFill>
                <a:latin typeface="+mn-lt"/>
                <a:ea typeface="华文细黑" pitchFamily="2" charset="-122"/>
              </a:rPr>
              <a:t>sobre</a:t>
            </a:r>
            <a:r>
              <a:rPr lang="en-US" altLang="zh-CN" sz="1100" kern="1200" dirty="0">
                <a:solidFill>
                  <a:schemeClr val="tx1"/>
                </a:solidFill>
                <a:latin typeface="+mn-lt"/>
                <a:ea typeface="华文细黑" pitchFamily="2" charset="-122"/>
              </a:rPr>
              <a:t> a </a:t>
            </a:r>
            <a:r>
              <a:rPr lang="en-US" altLang="zh-CN" sz="1100" kern="1200" dirty="0" err="1">
                <a:solidFill>
                  <a:schemeClr val="tx1"/>
                </a:solidFill>
                <a:latin typeface="+mn-lt"/>
                <a:ea typeface="华文细黑" pitchFamily="2" charset="-122"/>
              </a:rPr>
              <a:t>versão</a:t>
            </a:r>
            <a:endParaRPr lang="zh-CN" altLang="zh-CN" sz="1200" kern="1200" dirty="0">
              <a:solidFill>
                <a:schemeClr val="tx1"/>
              </a:solidFill>
              <a:latin typeface="+mn-lt"/>
              <a:ea typeface="华文细黑" pitchFamily="2" charset="-122"/>
            </a:endParaRPr>
          </a:p>
          <a:p>
            <a:pPr lvl="1" fontAlgn="base"/>
            <a:r>
              <a:rPr lang="en-US" altLang="zh-CN" sz="1100" kern="1200" dirty="0">
                <a:solidFill>
                  <a:schemeClr val="tx1"/>
                </a:solidFill>
                <a:latin typeface="+mn-lt"/>
                <a:ea typeface="华文细黑" pitchFamily="2" charset="-122"/>
              </a:rPr>
              <a:t>PRODUCT: </a:t>
            </a:r>
            <a:r>
              <a:rPr lang="en-US" altLang="zh-CN" sz="1100" kern="1200" dirty="0" err="1">
                <a:solidFill>
                  <a:schemeClr val="tx1"/>
                </a:solidFill>
                <a:latin typeface="+mn-lt"/>
                <a:ea typeface="华文细黑" pitchFamily="2" charset="-122"/>
              </a:rPr>
              <a:t>nome</a:t>
            </a:r>
            <a:r>
              <a:rPr lang="en-US" altLang="zh-CN" sz="1100" kern="1200" dirty="0">
                <a:solidFill>
                  <a:schemeClr val="tx1"/>
                </a:solidFill>
                <a:latin typeface="+mn-lt"/>
                <a:ea typeface="华文细黑" pitchFamily="2" charset="-122"/>
              </a:rPr>
              <a:t> do </a:t>
            </a:r>
            <a:r>
              <a:rPr lang="en-US" altLang="zh-CN" sz="1100" kern="1200" dirty="0" err="1">
                <a:solidFill>
                  <a:schemeClr val="tx1"/>
                </a:solidFill>
                <a:latin typeface="+mn-lt"/>
                <a:ea typeface="华文细黑" pitchFamily="2" charset="-122"/>
              </a:rPr>
              <a:t>produto</a:t>
            </a:r>
            <a:endParaRPr lang="zh-CN" altLang="zh-CN" sz="1200" kern="1200" dirty="0">
              <a:solidFill>
                <a:schemeClr val="tx1"/>
              </a:solidFill>
              <a:latin typeface="+mn-lt"/>
              <a:ea typeface="华文细黑" pitchFamily="2" charset="-122"/>
            </a:endParaRPr>
          </a:p>
          <a:p>
            <a:pPr lvl="1" fontAlgn="base"/>
            <a:r>
              <a:rPr lang="en-US" altLang="zh-CN" sz="1100" kern="1200" dirty="0">
                <a:solidFill>
                  <a:schemeClr val="tx1"/>
                </a:solidFill>
                <a:latin typeface="+mn-lt"/>
                <a:ea typeface="华文细黑" pitchFamily="2" charset="-122"/>
              </a:rPr>
              <a:t>Uptime: tempo de </a:t>
            </a:r>
            <a:r>
              <a:rPr lang="en-US" altLang="zh-CN" sz="1100" kern="1200" dirty="0" err="1">
                <a:solidFill>
                  <a:schemeClr val="tx1"/>
                </a:solidFill>
                <a:latin typeface="+mn-lt"/>
                <a:ea typeface="华文细黑" pitchFamily="2" charset="-122"/>
              </a:rPr>
              <a:t>funcionamento</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1519201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7551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O Network Time </a:t>
            </a:r>
            <a:r>
              <a:rPr lang="pt-BR" altLang="zh-CN" sz="1100" kern="1200" dirty="0" err="1">
                <a:solidFill>
                  <a:schemeClr val="tx1"/>
                </a:solidFill>
                <a:latin typeface="+mn-lt"/>
                <a:ea typeface="华文细黑" pitchFamily="2" charset="-122"/>
                <a:cs typeface="+mn-cs"/>
              </a:rPr>
              <a:t>Protocol</a:t>
            </a:r>
            <a:r>
              <a:rPr lang="pt-BR" altLang="zh-CN" sz="1100" kern="1200" dirty="0">
                <a:solidFill>
                  <a:schemeClr val="tx1"/>
                </a:solidFill>
                <a:latin typeface="+mn-lt"/>
                <a:ea typeface="华文细黑" pitchFamily="2" charset="-122"/>
                <a:cs typeface="+mn-cs"/>
              </a:rPr>
              <a:t> (NTP) é um protocolo da camada de aplicação do protocolo TCP/IP. É utilizado para a sincronização de relógios entre um servidor de tempo distribuído e um cliente. Os dispositivos de rede que suportam o NTP podem trocar pacotes NTP para sincronizar os relógios entre eles. Desta forma, várias aplicações de serviço (como o sistema de gestão da rede e o sistema de tarifação da rede) são implementadas com base numa hora unificada</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pt-BR" altLang="zh-CN" sz="1100" kern="1200" dirty="0">
                <a:solidFill>
                  <a:schemeClr val="tx1"/>
                </a:solidFill>
                <a:latin typeface="+mn-lt"/>
                <a:ea typeface="华文细黑" pitchFamily="2" charset="-122"/>
                <a:cs typeface="+mn-cs"/>
              </a:rPr>
              <a:t>O NTP suporta 4 modos de funcionamento: modo cliente/servidor, modo </a:t>
            </a:r>
            <a:r>
              <a:rPr lang="pt-BR" altLang="zh-CN" sz="1100" kern="1200" dirty="0" err="1">
                <a:solidFill>
                  <a:schemeClr val="tx1"/>
                </a:solidFill>
                <a:latin typeface="+mn-lt"/>
                <a:ea typeface="华文细黑" pitchFamily="2" charset="-122"/>
                <a:cs typeface="+mn-cs"/>
              </a:rPr>
              <a:t>peer</a:t>
            </a:r>
            <a:r>
              <a:rPr lang="pt-BR" altLang="zh-CN" sz="1100" kern="1200" dirty="0">
                <a:solidFill>
                  <a:schemeClr val="tx1"/>
                </a:solidFill>
                <a:latin typeface="+mn-lt"/>
                <a:ea typeface="华文细黑" pitchFamily="2" charset="-122"/>
                <a:cs typeface="+mn-cs"/>
              </a:rPr>
              <a:t>, modo broadcast e modo </a:t>
            </a:r>
            <a:r>
              <a:rPr lang="pt-BR" altLang="zh-CN" sz="1100" kern="1200" dirty="0" err="1">
                <a:solidFill>
                  <a:schemeClr val="tx1"/>
                </a:solidFill>
                <a:latin typeface="+mn-lt"/>
                <a:ea typeface="华文细黑" pitchFamily="2" charset="-122"/>
                <a:cs typeface="+mn-cs"/>
              </a:rPr>
              <a:t>multicast</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Um cliente e um servidor devem ter interfaces L3 e endereços IP que possam comunicar entre si</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r>
              <a:rPr lang="pt-BR" altLang="zh-CN" sz="1100" kern="1200" dirty="0">
                <a:solidFill>
                  <a:schemeClr val="tx1"/>
                </a:solidFill>
                <a:latin typeface="+mn-lt"/>
                <a:ea typeface="华文细黑" pitchFamily="2" charset="-122"/>
                <a:cs typeface="+mn-cs"/>
              </a:rPr>
              <a:t>No modo cliente/servidor, só é necessário configurar o cliente NTP. No servidor NTP, só é necessário configurar o relógio mestre NTP</a:t>
            </a:r>
            <a:r>
              <a:rPr lang="en-US" altLang="zh-CN" sz="1100" kern="1200" dirty="0">
                <a:solidFill>
                  <a:schemeClr val="tx1"/>
                </a:solidFill>
                <a:latin typeface="+mn-lt"/>
                <a:ea typeface="华文细黑" pitchFamily="2" charset="-122"/>
                <a:cs typeface="+mn-cs"/>
              </a:rPr>
              <a:t>. </a:t>
            </a:r>
            <a:endParaRPr lang="zh-CN" altLang="zh-CN" sz="1200" kern="1200" dirty="0">
              <a:solidFill>
                <a:schemeClr val="tx1"/>
              </a:solidFill>
              <a:latin typeface="+mn-lt"/>
              <a:ea typeface="华文细黑" pitchFamily="2" charset="-122"/>
              <a:cs typeface="+mn-cs"/>
            </a:endParaRPr>
          </a:p>
          <a:p>
            <a:pPr lvl="2" fontAlgn="base"/>
            <a:r>
              <a:rPr lang="pt-BR" altLang="zh-CN" sz="1100" kern="1200" dirty="0">
                <a:solidFill>
                  <a:schemeClr val="tx1"/>
                </a:solidFill>
                <a:latin typeface="+mn-lt"/>
                <a:ea typeface="华文细黑" pitchFamily="2" charset="-122"/>
                <a:cs typeface="+mn-cs"/>
              </a:rPr>
              <a:t>No modo cliente/servidor, a hora só pode ser sincronizada do servidor NTP para um cliente NTP, e não de outra forma</a:t>
            </a:r>
            <a:r>
              <a:rPr lang="en-US" altLang="zh-CN" sz="1100" kern="1200" dirty="0">
                <a:solidFill>
                  <a:schemeClr val="tx1"/>
                </a:solidFill>
                <a:latin typeface="+mn-lt"/>
                <a:ea typeface="华文细黑" pitchFamily="2" charset="-122"/>
                <a:cs typeface="+mn-cs"/>
              </a:rPr>
              <a:t>. </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A camada de relógio do dispositivo de sincronização deve ser menor do que a do dispositivo sincronizado. Caso contrário, a sincronização do relógio não pode ser </a:t>
            </a:r>
            <a:r>
              <a:rPr lang="pt-BR" altLang="zh-CN" sz="1100" kern="1200" dirty="0" err="1">
                <a:solidFill>
                  <a:schemeClr val="tx1"/>
                </a:solidFill>
                <a:latin typeface="+mn-lt"/>
                <a:ea typeface="华文细黑" pitchFamily="2" charset="-122"/>
                <a:cs typeface="+mn-cs"/>
              </a:rPr>
              <a:t>efectuada</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Um dispositivo que execute NTP pode receber sincronização de outras fontes de relógio ou sincronizar a hora com outros dispositivos. Os dispositivos podem sincronizar a hora uns com os outros. Quando um dispositivo funciona no modo de cliente, não é necessário definir a hora do sistema e o dispositivo sincroniza automaticamente a hora do sistema a partir de um servidor remoto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p:txBody>
      </p:sp>
    </p:spTree>
    <p:extLst>
      <p:ext uri="{BB962C8B-B14F-4D97-AF65-F5344CB8AC3E}">
        <p14:creationId xmlns:p14="http://schemas.microsoft.com/office/powerpoint/2010/main" val="1482375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4352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60756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err="1">
                <a:solidFill>
                  <a:schemeClr val="tx1"/>
                </a:solidFill>
                <a:latin typeface="+mn-lt"/>
                <a:ea typeface="华文细黑" pitchFamily="2" charset="-122"/>
              </a:rPr>
              <a:t>Funções</a:t>
            </a:r>
            <a:r>
              <a:rPr lang="en-US" altLang="zh-CN" sz="1100" kern="1200" dirty="0">
                <a:solidFill>
                  <a:schemeClr val="tx1"/>
                </a:solidFill>
                <a:latin typeface="+mn-lt"/>
                <a:ea typeface="华文细黑" pitchFamily="2" charset="-122"/>
              </a:rPr>
              <a:t> de commando</a:t>
            </a:r>
          </a:p>
          <a:p>
            <a:pPr lvl="1" fontAlgn="base"/>
            <a:r>
              <a:rPr lang="pt-BR" altLang="zh-CN" sz="1100" kern="1200" dirty="0">
                <a:solidFill>
                  <a:schemeClr val="tx1"/>
                </a:solidFill>
                <a:latin typeface="+mn-lt"/>
                <a:ea typeface="华文细黑" pitchFamily="2" charset="-122"/>
              </a:rPr>
              <a:t>O comando </a:t>
            </a:r>
            <a:r>
              <a:rPr lang="pt-BR" altLang="zh-CN" sz="1100" b="1" kern="1200" dirty="0">
                <a:solidFill>
                  <a:schemeClr val="tx1"/>
                </a:solidFill>
                <a:latin typeface="+mn-lt"/>
                <a:ea typeface="华文细黑" pitchFamily="2" charset="-122"/>
              </a:rPr>
              <a:t>frame set </a:t>
            </a:r>
            <a:r>
              <a:rPr lang="pt-BR" altLang="zh-CN" sz="1100" kern="1200" dirty="0">
                <a:solidFill>
                  <a:schemeClr val="tx1"/>
                </a:solidFill>
                <a:latin typeface="+mn-lt"/>
                <a:ea typeface="华文细黑" pitchFamily="2" charset="-122"/>
              </a:rPr>
              <a:t>é usado para definir a descrição de um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Quando for necessário identificar um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pela descrição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execute este comando. Depois que a configuração for bem sucedida, pode-se consultar o número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pela descrição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 então executar outras operações em dispositivos baseados no número do </a:t>
            </a:r>
            <a:r>
              <a:rPr lang="pt-BR" altLang="zh-CN" sz="1100" kern="1200" dirty="0" err="1">
                <a:solidFill>
                  <a:schemeClr val="tx1"/>
                </a:solidFill>
                <a:latin typeface="+mn-lt"/>
                <a:ea typeface="华文细黑" pitchFamily="2" charset="-122"/>
              </a:rPr>
              <a:t>sub-rack</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comando </a:t>
            </a:r>
            <a:r>
              <a:rPr lang="pt-BR" altLang="zh-CN" sz="1100" kern="1200" dirty="0" err="1">
                <a:solidFill>
                  <a:schemeClr val="tx1"/>
                </a:solidFill>
                <a:latin typeface="+mn-lt"/>
                <a:ea typeface="华文细黑" pitchFamily="2" charset="-122"/>
              </a:rPr>
              <a:t>undo</a:t>
            </a:r>
            <a:r>
              <a:rPr lang="pt-BR" altLang="zh-CN" sz="1100" kern="1200" dirty="0">
                <a:solidFill>
                  <a:schemeClr val="tx1"/>
                </a:solidFill>
                <a:latin typeface="+mn-lt"/>
                <a:ea typeface="华文细黑" pitchFamily="2" charset="-122"/>
              </a:rPr>
              <a:t> frame </a:t>
            </a:r>
            <a:r>
              <a:rPr lang="pt-BR" altLang="zh-CN" sz="1100" kern="1200" dirty="0" err="1">
                <a:solidFill>
                  <a:schemeClr val="tx1"/>
                </a:solidFill>
                <a:latin typeface="+mn-lt"/>
                <a:ea typeface="华文细黑" pitchFamily="2" charset="-122"/>
              </a:rPr>
              <a:t>desc</a:t>
            </a:r>
            <a:r>
              <a:rPr lang="pt-BR" altLang="zh-CN" sz="1100" kern="1200" dirty="0">
                <a:solidFill>
                  <a:schemeClr val="tx1"/>
                </a:solidFill>
                <a:latin typeface="+mn-lt"/>
                <a:ea typeface="华文细黑" pitchFamily="2" charset="-122"/>
              </a:rPr>
              <a:t> é usado para eliminar as descrições de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existentes no sistema. Quando for necessário limpar a descrição de um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execute este comando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r>
              <a:rPr lang="en-US" altLang="zh-CN" sz="1100" kern="1200" dirty="0" err="1">
                <a:solidFill>
                  <a:schemeClr val="tx1"/>
                </a:solidFill>
                <a:latin typeface="+mn-lt"/>
                <a:ea typeface="华文细黑" pitchFamily="2" charset="-122"/>
              </a:rPr>
              <a:t>Guia</a:t>
            </a:r>
            <a:r>
              <a:rPr lang="en-US" altLang="zh-CN" sz="1100" kern="1200" dirty="0">
                <a:solidFill>
                  <a:schemeClr val="tx1"/>
                </a:solidFill>
                <a:latin typeface="+mn-lt"/>
                <a:ea typeface="华文细黑" pitchFamily="2" charset="-122"/>
              </a:rPr>
              <a:t> do </a:t>
            </a:r>
            <a:r>
              <a:rPr lang="en-US" altLang="zh-CN" sz="1100" kern="1200" dirty="0" err="1">
                <a:solidFill>
                  <a:schemeClr val="tx1"/>
                </a:solidFill>
                <a:latin typeface="+mn-lt"/>
                <a:ea typeface="华文细黑" pitchFamily="2" charset="-122"/>
              </a:rPr>
              <a:t>usuário</a:t>
            </a:r>
            <a:endParaRPr lang="en-US" altLang="zh-CN" sz="11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Depois que a descrição de um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é definida com sucesso, se o comando </a:t>
            </a:r>
            <a:r>
              <a:rPr lang="pt-BR" altLang="zh-CN" sz="1100" b="1" kern="1200" dirty="0">
                <a:solidFill>
                  <a:schemeClr val="tx1"/>
                </a:solidFill>
                <a:latin typeface="+mn-lt"/>
                <a:ea typeface="华文细黑" pitchFamily="2" charset="-122"/>
              </a:rPr>
              <a:t>frame set </a:t>
            </a:r>
            <a:r>
              <a:rPr lang="pt-BR" altLang="zh-CN" sz="1100" kern="1200" dirty="0">
                <a:solidFill>
                  <a:schemeClr val="tx1"/>
                </a:solidFill>
                <a:latin typeface="+mn-lt"/>
                <a:ea typeface="华文细黑" pitchFamily="2" charset="-122"/>
              </a:rPr>
              <a:t>for executado para redefinir a descrição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a descrição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é modificada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Depois que a descrição de um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é definida com sucesso, se for executado o comando </a:t>
            </a:r>
            <a:r>
              <a:rPr lang="pt-BR" altLang="zh-CN" sz="1100" b="1" kern="1200" dirty="0" err="1">
                <a:solidFill>
                  <a:schemeClr val="tx1"/>
                </a:solidFill>
                <a:latin typeface="+mn-lt"/>
                <a:ea typeface="华文细黑" pitchFamily="2" charset="-122"/>
              </a:rPr>
              <a:t>undo</a:t>
            </a:r>
            <a:r>
              <a:rPr lang="pt-BR" altLang="zh-CN" sz="1100" b="1" kern="1200" dirty="0">
                <a:solidFill>
                  <a:schemeClr val="tx1"/>
                </a:solidFill>
                <a:latin typeface="+mn-lt"/>
                <a:ea typeface="华文细黑" pitchFamily="2" charset="-122"/>
              </a:rPr>
              <a:t> frame </a:t>
            </a:r>
            <a:r>
              <a:rPr lang="pt-BR" altLang="zh-CN" sz="1100" b="1" kern="1200" dirty="0" err="1">
                <a:solidFill>
                  <a:schemeClr val="tx1"/>
                </a:solidFill>
                <a:latin typeface="+mn-lt"/>
                <a:ea typeface="华文细黑" pitchFamily="2" charset="-122"/>
              </a:rPr>
              <a:t>desc</a:t>
            </a:r>
            <a:r>
              <a:rPr lang="pt-BR" altLang="zh-CN" sz="1100" kern="1200" dirty="0">
                <a:solidFill>
                  <a:schemeClr val="tx1"/>
                </a:solidFill>
                <a:latin typeface="+mn-lt"/>
                <a:ea typeface="华文细黑" pitchFamily="2" charset="-122"/>
              </a:rPr>
              <a:t>, a descrição é apagada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Se a descrição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contiver espaços, utilize "" para incluir os caracteres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en-US" altLang="zh-CN" dirty="0">
              <a:latin typeface="+mn-lt"/>
            </a:endParaRPr>
          </a:p>
          <a:p>
            <a:endParaRPr lang="zh-CN" altLang="en-US" dirty="0">
              <a:latin typeface="+mn-lt"/>
            </a:endParaRPr>
          </a:p>
        </p:txBody>
      </p:sp>
    </p:spTree>
    <p:extLst>
      <p:ext uri="{BB962C8B-B14F-4D97-AF65-F5344CB8AC3E}">
        <p14:creationId xmlns:p14="http://schemas.microsoft.com/office/powerpoint/2010/main" val="480103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err="1">
                <a:solidFill>
                  <a:schemeClr val="tx1"/>
                </a:solidFill>
                <a:latin typeface="+mn-lt"/>
                <a:ea typeface="华文细黑" pitchFamily="2" charset="-122"/>
              </a:rPr>
              <a:t>Funções</a:t>
            </a:r>
            <a:r>
              <a:rPr lang="en-US" altLang="zh-CN" sz="1100" kern="1200" dirty="0">
                <a:solidFill>
                  <a:schemeClr val="tx1"/>
                </a:solidFill>
                <a:latin typeface="+mn-lt"/>
                <a:ea typeface="华文细黑" pitchFamily="2" charset="-122"/>
              </a:rPr>
              <a:t> de commando</a:t>
            </a:r>
          </a:p>
          <a:p>
            <a:pPr lvl="1" fontAlgn="base"/>
            <a:r>
              <a:rPr lang="pt-BR" altLang="zh-CN" sz="1100" kern="1200" dirty="0">
                <a:solidFill>
                  <a:schemeClr val="tx1"/>
                </a:solidFill>
                <a:latin typeface="+mn-lt"/>
                <a:ea typeface="华文细黑" pitchFamily="2" charset="-122"/>
              </a:rPr>
              <a:t>Este comando é usado para consultar as informações sobre todas as placas em um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ou placa em um slot especificado. Quando for necessário consultar o número do slot, o nome, o status, as informações da placa filha, as informações da porta ou o status online de uma placa após realizar uma operação na placa, execute este comando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r>
              <a:rPr lang="en-US" altLang="zh-CN" sz="1100" kern="1200" dirty="0" err="1">
                <a:solidFill>
                  <a:schemeClr val="tx1"/>
                </a:solidFill>
                <a:latin typeface="+mn-lt"/>
                <a:ea typeface="华文细黑" pitchFamily="2" charset="-122"/>
              </a:rPr>
              <a:t>Guia</a:t>
            </a:r>
            <a:r>
              <a:rPr lang="en-US" altLang="zh-CN" sz="1100" kern="1200" dirty="0">
                <a:solidFill>
                  <a:schemeClr val="tx1"/>
                </a:solidFill>
                <a:latin typeface="+mn-lt"/>
                <a:ea typeface="华文细黑" pitchFamily="2" charset="-122"/>
              </a:rPr>
              <a:t> do </a:t>
            </a:r>
            <a:r>
              <a:rPr lang="en-US" altLang="zh-CN" sz="1100" kern="1200" dirty="0" err="1">
                <a:solidFill>
                  <a:schemeClr val="tx1"/>
                </a:solidFill>
                <a:latin typeface="+mn-lt"/>
                <a:ea typeface="华文细黑" pitchFamily="2" charset="-122"/>
              </a:rPr>
              <a:t>usuário</a:t>
            </a:r>
            <a:endParaRPr lang="en-US" altLang="zh-CN" sz="11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Se for especificado apenas o número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o sistema consulta as informações sobre todas as placas em todo 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As seguintes informações podem ser consultadas: número do slot, nome da placa, status da placa, nome da placa filha e status online da placa</a:t>
            </a:r>
          </a:p>
          <a:p>
            <a:pPr lvl="1" fontAlgn="base"/>
            <a:r>
              <a:rPr lang="pt-BR" altLang="zh-CN" sz="1100" kern="1200" dirty="0">
                <a:solidFill>
                  <a:schemeClr val="tx1"/>
                </a:solidFill>
                <a:latin typeface="+mn-lt"/>
                <a:ea typeface="华文细黑" pitchFamily="2" charset="-122"/>
              </a:rPr>
              <a:t>Se você especificar o ID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 o ID do slot, o sistema consultará as informações detalhadas sobre a placa com o ID do </a:t>
            </a:r>
            <a:r>
              <a:rPr lang="pt-BR" altLang="zh-CN" sz="1100" kern="1200" dirty="0" err="1">
                <a:solidFill>
                  <a:schemeClr val="tx1"/>
                </a:solidFill>
                <a:latin typeface="+mn-lt"/>
                <a:ea typeface="华文细黑" pitchFamily="2" charset="-122"/>
              </a:rPr>
              <a:t>sub-rack</a:t>
            </a:r>
            <a:r>
              <a:rPr lang="pt-BR" altLang="zh-CN" sz="1100" kern="1200" dirty="0">
                <a:solidFill>
                  <a:schemeClr val="tx1"/>
                </a:solidFill>
                <a:latin typeface="+mn-lt"/>
                <a:ea typeface="华文细黑" pitchFamily="2" charset="-122"/>
              </a:rPr>
              <a:t> e o ID do slot especificados. As seguintes informações podem ser consultadas: nome da placa, status da placa e informações da porta da placa</a:t>
            </a:r>
            <a:r>
              <a:rPr lang="en-US" altLang="zh-CN" sz="1100" kern="1200" dirty="0">
                <a:solidFill>
                  <a:schemeClr val="tx1"/>
                </a:solidFill>
                <a:latin typeface="+mn-lt"/>
                <a:ea typeface="华文细黑" pitchFamily="2" charset="-122"/>
              </a:rPr>
              <a:t>d</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Ao consultar as informações de ativação sobre placas de serviço e portas, é possível consultar o número total de portas </a:t>
            </a:r>
            <a:r>
              <a:rPr lang="pt-BR" altLang="zh-CN" sz="1100" kern="1200" dirty="0" err="1">
                <a:solidFill>
                  <a:schemeClr val="tx1"/>
                </a:solidFill>
                <a:latin typeface="+mn-lt"/>
                <a:ea typeface="华文细黑" pitchFamily="2" charset="-122"/>
              </a:rPr>
              <a:t>activadas</a:t>
            </a:r>
            <a:r>
              <a:rPr lang="pt-BR" altLang="zh-CN" sz="1100" kern="1200" dirty="0">
                <a:solidFill>
                  <a:schemeClr val="tx1"/>
                </a:solidFill>
                <a:latin typeface="+mn-lt"/>
                <a:ea typeface="华文细黑" pitchFamily="2" charset="-122"/>
              </a:rPr>
              <a:t> e </a:t>
            </a:r>
            <a:r>
              <a:rPr lang="pt-BR" altLang="zh-CN" sz="1100" kern="1200" dirty="0" err="1">
                <a:solidFill>
                  <a:schemeClr val="tx1"/>
                </a:solidFill>
                <a:latin typeface="+mn-lt"/>
                <a:ea typeface="华文细黑" pitchFamily="2" charset="-122"/>
              </a:rPr>
              <a:t>inactivas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en-US" altLang="zh-CN" dirty="0">
              <a:latin typeface="+mn-lt"/>
            </a:endParaRPr>
          </a:p>
          <a:p>
            <a:endParaRPr lang="zh-CN" altLang="en-US" dirty="0">
              <a:latin typeface="+mn-lt"/>
            </a:endParaRPr>
          </a:p>
        </p:txBody>
      </p:sp>
    </p:spTree>
    <p:extLst>
      <p:ext uri="{BB962C8B-B14F-4D97-AF65-F5344CB8AC3E}">
        <p14:creationId xmlns:p14="http://schemas.microsoft.com/office/powerpoint/2010/main" val="40347089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5564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Pode adicionar um quadro de uma das seguintes formas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Adicionar uma placa offline. Ou seja, execute o comando </a:t>
            </a:r>
            <a:r>
              <a:rPr lang="pt-BR" altLang="zh-CN" sz="1100" b="1" kern="1200" dirty="0">
                <a:solidFill>
                  <a:schemeClr val="tx1"/>
                </a:solidFill>
                <a:latin typeface="+mn-lt"/>
                <a:ea typeface="华文细黑" pitchFamily="2" charset="-122"/>
                <a:cs typeface="+mn-cs"/>
              </a:rPr>
              <a:t>board </a:t>
            </a:r>
            <a:r>
              <a:rPr lang="pt-BR" altLang="zh-CN" sz="1100" b="1" kern="1200" dirty="0" err="1">
                <a:solidFill>
                  <a:schemeClr val="tx1"/>
                </a:solidFill>
                <a:latin typeface="+mn-lt"/>
                <a:ea typeface="华文细黑" pitchFamily="2" charset="-122"/>
                <a:cs typeface="+mn-cs"/>
              </a:rPr>
              <a:t>add</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para adicionar uma placa num slot vazio. O sistema reporta um alarme indicando que a placa está com defeito. Em seguida, insira manualmente a placa no slot correspondente. Se o tipo da placa inserida for o mesmo que o tipo da placa adicionada offline, o sistema reporta um alarme de recuperação de falha de placa (ID de alarme: 0x02310000). Se os tipos forem inconsistentes, é comunicado um alarme com a ID 0x02300082</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Descobrir automaticamente a placa. Insira a placa em um slot inativo. O sistema exibe uma mensagem indicando que a placa foi descoberta automaticamente. Neste caso, é necessário executar o comando </a:t>
            </a:r>
            <a:r>
              <a:rPr lang="pt-BR" altLang="zh-CN" sz="1100" b="1" kern="1200" dirty="0">
                <a:solidFill>
                  <a:schemeClr val="tx1"/>
                </a:solidFill>
                <a:latin typeface="+mn-lt"/>
                <a:ea typeface="华文细黑" pitchFamily="2" charset="-122"/>
                <a:cs typeface="+mn-cs"/>
              </a:rPr>
              <a:t>board </a:t>
            </a:r>
            <a:r>
              <a:rPr lang="pt-BR" altLang="zh-CN" sz="1100" b="1" kern="1200" dirty="0" err="1">
                <a:solidFill>
                  <a:schemeClr val="tx1"/>
                </a:solidFill>
                <a:latin typeface="+mn-lt"/>
                <a:ea typeface="华文细黑" pitchFamily="2" charset="-122"/>
                <a:cs typeface="+mn-cs"/>
              </a:rPr>
              <a:t>confirm</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para confirmar a placa descoberta automaticamente</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endParaRPr lang="en-US" altLang="zh-CN" dirty="0"/>
          </a:p>
          <a:p>
            <a:endParaRPr lang="zh-CN" altLang="en-US" dirty="0"/>
          </a:p>
        </p:txBody>
      </p:sp>
    </p:spTree>
    <p:extLst>
      <p:ext uri="{BB962C8B-B14F-4D97-AF65-F5344CB8AC3E}">
        <p14:creationId xmlns:p14="http://schemas.microsoft.com/office/powerpoint/2010/main" val="13146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6654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en-US" altLang="zh-CN" sz="1100" kern="1200" dirty="0">
                <a:solidFill>
                  <a:schemeClr val="tx1"/>
                </a:solidFill>
                <a:latin typeface="+mn-lt"/>
                <a:ea typeface="华文细黑" pitchFamily="2" charset="-122"/>
                <a:cs typeface="+mn-cs"/>
              </a:rPr>
              <a:t>board delete</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Este comando é usado para excluir uma placa de um </a:t>
            </a:r>
            <a:r>
              <a:rPr lang="pt-BR" altLang="zh-CN" sz="1100" kern="1200" dirty="0" err="1">
                <a:solidFill>
                  <a:schemeClr val="tx1"/>
                </a:solidFill>
                <a:latin typeface="+mn-lt"/>
                <a:ea typeface="华文细黑" pitchFamily="2" charset="-122"/>
                <a:cs typeface="+mn-cs"/>
              </a:rPr>
              <a:t>sub-rack</a:t>
            </a:r>
            <a:r>
              <a:rPr lang="pt-BR" altLang="zh-CN" sz="1100" kern="1200" dirty="0">
                <a:solidFill>
                  <a:schemeClr val="tx1"/>
                </a:solidFill>
                <a:latin typeface="+mn-lt"/>
                <a:ea typeface="华文细黑" pitchFamily="2" charset="-122"/>
                <a:cs typeface="+mn-cs"/>
              </a:rPr>
              <a:t>. Execute este comando para colocar um slot no estado inativo se a placa no slot estiver com defeito e for removida, e nenhuma outra placa estiver registrada no slot. Depois que a placa for excluída com sucesso, você pode adicionar uma nova placa no slot ocioso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en-US" altLang="zh-CN" sz="1100" kern="1200" dirty="0">
                <a:solidFill>
                  <a:schemeClr val="tx1"/>
                </a:solidFill>
                <a:latin typeface="+mn-lt"/>
                <a:ea typeface="华文细黑" pitchFamily="2" charset="-122"/>
                <a:cs typeface="+mn-cs"/>
              </a:rPr>
              <a:t>board reset</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Este comando é usado para reinicializar uma placa em um </a:t>
            </a:r>
            <a:r>
              <a:rPr lang="pt-BR" altLang="zh-CN" sz="1100" kern="1200" dirty="0" err="1">
                <a:solidFill>
                  <a:schemeClr val="tx1"/>
                </a:solidFill>
                <a:latin typeface="+mn-lt"/>
                <a:ea typeface="华文细黑" pitchFamily="2" charset="-122"/>
                <a:cs typeface="+mn-cs"/>
              </a:rPr>
              <a:t>sub-rack</a:t>
            </a:r>
            <a:r>
              <a:rPr lang="pt-BR" altLang="zh-CN" sz="1100" kern="1200" dirty="0">
                <a:solidFill>
                  <a:schemeClr val="tx1"/>
                </a:solidFill>
                <a:latin typeface="+mn-lt"/>
                <a:ea typeface="华文细黑" pitchFamily="2" charset="-122"/>
                <a:cs typeface="+mn-cs"/>
              </a:rPr>
              <a:t> ou slot especificado. Execute este comando quando localizar uma falha ou quando um serviço estiver defeituoso e não puder ser recuperado pela reinicialização do chipset na placa. Por exemplo, se você precisa definir o valor de algumas estatísticas de desempenho para 0, a configuração tem efeito somente depois que a placa é reinicializada. Depois de uma placa ser reiniciada com êxito, todos os dados configurados na placa são repostos a 0</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Nota: Tenha cuidado ao executar este comando. Não reinicialize a placa, a menos que seja necessário. Caso contrário, os serviços podem ser </a:t>
            </a:r>
            <a:r>
              <a:rPr lang="pt-BR" altLang="zh-CN" sz="1100" kern="1200" dirty="0" err="1">
                <a:solidFill>
                  <a:schemeClr val="tx1"/>
                </a:solidFill>
                <a:latin typeface="+mn-lt"/>
                <a:ea typeface="华文细黑" pitchFamily="2" charset="-122"/>
                <a:cs typeface="+mn-cs"/>
              </a:rPr>
              <a:t>afectados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Para reiniciar a placa de controle ou o sistema, execute o comando </a:t>
            </a:r>
            <a:r>
              <a:rPr lang="pt-BR" altLang="zh-CN" sz="1100" b="1" kern="1200" dirty="0">
                <a:solidFill>
                  <a:schemeClr val="tx1"/>
                </a:solidFill>
                <a:latin typeface="+mn-lt"/>
                <a:ea typeface="华文细黑" pitchFamily="2" charset="-122"/>
                <a:cs typeface="+mn-cs"/>
              </a:rPr>
              <a:t>reboot</a:t>
            </a:r>
            <a:r>
              <a:rPr lang="pt-BR" altLang="zh-CN" sz="1100" kern="1200" dirty="0">
                <a:solidFill>
                  <a:schemeClr val="tx1"/>
                </a:solidFill>
                <a:latin typeface="+mn-lt"/>
                <a:ea typeface="华文细黑" pitchFamily="2" charset="-122"/>
                <a:cs typeface="+mn-cs"/>
              </a:rPr>
              <a:t> em vez do comando </a:t>
            </a:r>
            <a:r>
              <a:rPr lang="pt-BR" altLang="zh-CN" sz="1100" b="1" kern="1200" dirty="0">
                <a:solidFill>
                  <a:schemeClr val="tx1"/>
                </a:solidFill>
                <a:latin typeface="+mn-lt"/>
                <a:ea typeface="华文细黑" pitchFamily="2" charset="-122"/>
                <a:cs typeface="+mn-cs"/>
              </a:rPr>
              <a:t>board reset</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en-US" altLang="zh-CN" sz="1100" kern="1200" dirty="0">
                <a:solidFill>
                  <a:schemeClr val="tx1"/>
                </a:solidFill>
                <a:latin typeface="+mn-lt"/>
                <a:ea typeface="华文细黑" pitchFamily="2" charset="-122"/>
                <a:cs typeface="+mn-cs"/>
              </a:rPr>
              <a:t>board prohibit</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O comando </a:t>
            </a:r>
            <a:r>
              <a:rPr lang="pt-BR" altLang="zh-CN" sz="1100" b="1" kern="1200" dirty="0">
                <a:solidFill>
                  <a:schemeClr val="tx1"/>
                </a:solidFill>
                <a:latin typeface="+mn-lt"/>
                <a:ea typeface="华文细黑" pitchFamily="2" charset="-122"/>
                <a:cs typeface="+mn-cs"/>
              </a:rPr>
              <a:t>Board </a:t>
            </a:r>
            <a:r>
              <a:rPr lang="pt-BR" altLang="zh-CN" sz="1100" b="1" kern="1200" dirty="0" err="1">
                <a:solidFill>
                  <a:schemeClr val="tx1"/>
                </a:solidFill>
                <a:latin typeface="+mn-lt"/>
                <a:ea typeface="华文细黑" pitchFamily="2" charset="-122"/>
                <a:cs typeface="+mn-cs"/>
              </a:rPr>
              <a:t>prohibit</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é utilizado para desativar uma placa. Execute esse comando quando precisar localizar, diagnosticar e corrigir uma placa de serviço com defeito. Depois que uma placa é desativada, os serviços na placa são interrompidos até que a placa seja ativada</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2" fontAlgn="base">
              <a:lnSpc>
                <a:spcPct val="100000"/>
              </a:lnSpc>
            </a:pPr>
            <a:r>
              <a:rPr lang="pt-BR" altLang="zh-CN" sz="1100" kern="1200" dirty="0">
                <a:solidFill>
                  <a:schemeClr val="tx1"/>
                </a:solidFill>
                <a:latin typeface="+mn-lt"/>
                <a:ea typeface="华文细黑" pitchFamily="2" charset="-122"/>
                <a:cs typeface="+mn-cs"/>
              </a:rPr>
              <a:t>Nota: A desativação de uma placa interrompe os serviços. Tenha cuidado ao executar este comando</a:t>
            </a:r>
            <a:r>
              <a:rPr lang="en-US" altLang="zh-CN" sz="1100" kern="1200" dirty="0">
                <a:solidFill>
                  <a:schemeClr val="tx1"/>
                </a:solidFill>
                <a:latin typeface="+mn-lt"/>
                <a:ea typeface="华文细黑" pitchFamily="2" charset="-122"/>
                <a:cs typeface="+mn-cs"/>
              </a:rPr>
              <a:t>. </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O comando </a:t>
            </a:r>
            <a:r>
              <a:rPr lang="pt-BR" altLang="zh-CN" sz="1100" b="1" kern="1200" dirty="0" err="1">
                <a:solidFill>
                  <a:schemeClr val="tx1"/>
                </a:solidFill>
                <a:latin typeface="+mn-lt"/>
                <a:ea typeface="华文细黑" pitchFamily="2" charset="-122"/>
                <a:cs typeface="+mn-cs"/>
              </a:rPr>
              <a:t>undo</a:t>
            </a:r>
            <a:r>
              <a:rPr lang="pt-BR" altLang="zh-CN" sz="1100" b="1" kern="1200" dirty="0">
                <a:solidFill>
                  <a:schemeClr val="tx1"/>
                </a:solidFill>
                <a:latin typeface="+mn-lt"/>
                <a:ea typeface="华文细黑" pitchFamily="2" charset="-122"/>
                <a:cs typeface="+mn-cs"/>
              </a:rPr>
              <a:t> board </a:t>
            </a:r>
            <a:r>
              <a:rPr lang="pt-BR" altLang="zh-CN" sz="1100" b="1" kern="1200" dirty="0" err="1">
                <a:solidFill>
                  <a:schemeClr val="tx1"/>
                </a:solidFill>
                <a:latin typeface="+mn-lt"/>
                <a:ea typeface="华文细黑" pitchFamily="2" charset="-122"/>
                <a:cs typeface="+mn-cs"/>
              </a:rPr>
              <a:t>prohibit</a:t>
            </a:r>
            <a:r>
              <a:rPr lang="pt-BR" altLang="zh-CN" sz="1100" b="1"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é usado para habilitar uma placa que tenha sido desabilitada. Depois que uma placa é ativada, os serviços na placa são restaurados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endParaRPr lang="zh-CN" altLang="en-US" dirty="0">
              <a:latin typeface="+mn-lt"/>
            </a:endParaRPr>
          </a:p>
        </p:txBody>
      </p:sp>
    </p:spTree>
    <p:extLst>
      <p:ext uri="{BB962C8B-B14F-4D97-AF65-F5344CB8AC3E}">
        <p14:creationId xmlns:p14="http://schemas.microsoft.com/office/powerpoint/2010/main" val="2502413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8155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75071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t>O modo de gestão out-band utiliza canais sem serviço para transmitir informações de gestão, separando o canal de gestão do canal de serviço. Em comparação com o modo de gestão </a:t>
            </a:r>
            <a:r>
              <a:rPr lang="pt-BR" altLang="zh-CN" dirty="0" err="1"/>
              <a:t>in-band</a:t>
            </a:r>
            <a:r>
              <a:rPr lang="pt-BR" altLang="zh-CN" dirty="0"/>
              <a:t>, o modo de gestão out-band fornece canais de gestão de dispositivos mais fiáveis. Quando o EA5800 está com defeito, as informações sobre os dispositivos na rede podem ser localizadas a tempo e monitorizadas em tempo real</a:t>
            </a:r>
            <a:r>
              <a:rPr lang="zh-CN" altLang="en-US" dirty="0"/>
              <a:t>.</a:t>
            </a:r>
          </a:p>
          <a:p>
            <a:r>
              <a:rPr lang="pt-BR" altLang="zh-CN" dirty="0"/>
              <a:t>O EA5800 é ligado à LAN através de um cabo direto. O endereço IP da porta de rede de manutenção do EA5800 deve estar no mesmo segmento de rede que o endereço IP do terminal de manutenção. Nota: É possível ligar diretamente a porta de rede do terminal de manutenção à porta de rede de manutenção da placa de controlo do EA5800 para realizar a gestão fora de banda. Neste caso, é necessário usar um cabo cruzado</a:t>
            </a:r>
            <a:r>
              <a:rPr lang="en-US" altLang="zh-CN" dirty="0"/>
              <a:t>.</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152752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4707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lnSpc>
                <a:spcPct val="114000"/>
              </a:lnSpc>
            </a:pPr>
            <a:r>
              <a:rPr lang="en-US" altLang="zh-CN" dirty="0"/>
              <a:t>interface meth:</a:t>
            </a:r>
          </a:p>
          <a:p>
            <a:pPr lvl="1">
              <a:lnSpc>
                <a:spcPct val="114000"/>
              </a:lnSpc>
            </a:pPr>
            <a:r>
              <a:rPr lang="pt-BR" altLang="zh-CN" dirty="0"/>
              <a:t>Este comando é utilizado para entrar no modo </a:t>
            </a:r>
            <a:r>
              <a:rPr lang="pt-BR" altLang="zh-CN" dirty="0" err="1"/>
              <a:t>MEth</a:t>
            </a:r>
            <a:r>
              <a:rPr lang="pt-BR" altLang="zh-CN" dirty="0"/>
              <a:t> a partir do modo de configuração global. Quando for necessário configurar os parâmetros, como o protocolo IP da porta de rede de manutenção, a firewall e o estado duplex da porta, execute este comando</a:t>
            </a:r>
            <a:r>
              <a:rPr lang="zh-CN" altLang="en-US" dirty="0"/>
              <a:t>.</a:t>
            </a:r>
          </a:p>
          <a:p>
            <a:pPr>
              <a:lnSpc>
                <a:spcPct val="114000"/>
              </a:lnSpc>
            </a:pPr>
            <a:r>
              <a:rPr lang="en-US" altLang="zh-CN" dirty="0" err="1"/>
              <a:t>ip</a:t>
            </a:r>
            <a:r>
              <a:rPr lang="en-US" altLang="zh-CN" dirty="0"/>
              <a:t> route-static:</a:t>
            </a:r>
          </a:p>
          <a:p>
            <a:pPr lvl="1">
              <a:lnSpc>
                <a:spcPct val="114000"/>
              </a:lnSpc>
            </a:pPr>
            <a:r>
              <a:rPr lang="pt-BR" altLang="zh-CN" dirty="0"/>
              <a:t>O comando </a:t>
            </a:r>
            <a:r>
              <a:rPr lang="pt-BR" altLang="zh-CN" dirty="0" err="1"/>
              <a:t>ip</a:t>
            </a:r>
            <a:r>
              <a:rPr lang="pt-BR" altLang="zh-CN" dirty="0"/>
              <a:t> </a:t>
            </a:r>
            <a:r>
              <a:rPr lang="pt-BR" altLang="zh-CN" dirty="0" err="1"/>
              <a:t>route-static</a:t>
            </a:r>
            <a:r>
              <a:rPr lang="pt-BR" altLang="zh-CN" dirty="0"/>
              <a:t> é utilizado para configurar a rota estática </a:t>
            </a:r>
            <a:r>
              <a:rPr lang="pt-BR" altLang="zh-CN" dirty="0" err="1"/>
              <a:t>unicast</a:t>
            </a:r>
            <a:r>
              <a:rPr lang="pt-BR" altLang="zh-CN" dirty="0"/>
              <a:t>. Numa rede simples, apenas é necessário configurar rotas estáticas. Após a criação das rotas estáticas, os dispositivos de rede podem comunicar entre si na Camada 3</a:t>
            </a:r>
            <a:r>
              <a:rPr lang="en-US" altLang="zh-CN" dirty="0"/>
              <a:t>.</a:t>
            </a:r>
          </a:p>
          <a:p>
            <a:pPr lvl="1">
              <a:lnSpc>
                <a:spcPct val="114000"/>
              </a:lnSpc>
            </a:pPr>
            <a:r>
              <a:rPr lang="pt-BR" altLang="zh-CN" dirty="0"/>
              <a:t>O comando </a:t>
            </a:r>
            <a:r>
              <a:rPr lang="pt-BR" altLang="zh-CN" dirty="0" err="1"/>
              <a:t>undo</a:t>
            </a:r>
            <a:r>
              <a:rPr lang="pt-BR" altLang="zh-CN" dirty="0"/>
              <a:t> </a:t>
            </a:r>
            <a:r>
              <a:rPr lang="pt-BR" altLang="zh-CN" dirty="0" err="1"/>
              <a:t>ip</a:t>
            </a:r>
            <a:r>
              <a:rPr lang="pt-BR" altLang="zh-CN" dirty="0"/>
              <a:t> </a:t>
            </a:r>
            <a:r>
              <a:rPr lang="pt-BR" altLang="zh-CN" dirty="0" err="1"/>
              <a:t>route-static</a:t>
            </a:r>
            <a:r>
              <a:rPr lang="pt-BR" altLang="zh-CN" dirty="0"/>
              <a:t> é utilizado para eliminar uma rota estática </a:t>
            </a:r>
            <a:r>
              <a:rPr lang="pt-BR" altLang="zh-CN" dirty="0" err="1"/>
              <a:t>unicast</a:t>
            </a:r>
            <a:r>
              <a:rPr lang="pt-BR" altLang="zh-CN" dirty="0"/>
              <a:t>. Quando ocorre uma falha na rede ou a topologia da rede muda, a rota estática não muda automaticamente. Neste caso, é necessário executar este comando para eliminar a rota estática</a:t>
            </a:r>
            <a:r>
              <a:rPr lang="en-US" altLang="zh-CN" dirty="0"/>
              <a:t>.</a:t>
            </a:r>
          </a:p>
          <a:p>
            <a:pPr>
              <a:lnSpc>
                <a:spcPct val="114000"/>
              </a:lnSpc>
            </a:pPr>
            <a:r>
              <a:rPr lang="pt-BR" altLang="zh-CN" dirty="0"/>
              <a:t>Guia de utilização do comando </a:t>
            </a:r>
            <a:r>
              <a:rPr lang="pt-BR" altLang="zh-CN" dirty="0" err="1"/>
              <a:t>ip</a:t>
            </a:r>
            <a:r>
              <a:rPr lang="pt-BR" altLang="zh-CN" dirty="0"/>
              <a:t> </a:t>
            </a:r>
            <a:r>
              <a:rPr lang="pt-BR" altLang="zh-CN" dirty="0" err="1"/>
              <a:t>route-static</a:t>
            </a:r>
            <a:r>
              <a:rPr lang="en-US" altLang="zh-CN" dirty="0"/>
              <a:t>:</a:t>
            </a:r>
          </a:p>
          <a:p>
            <a:pPr lvl="1">
              <a:lnSpc>
                <a:spcPct val="114000"/>
              </a:lnSpc>
            </a:pPr>
            <a:r>
              <a:rPr lang="pt-BR" altLang="zh-CN" dirty="0"/>
              <a:t>Se tanto o endereço IP de destino como a máscara forem 0.0.0.0, a rota configurada é uma rota padrão. Se a rota não for correspondida, a rota padrão é utilizada para encaminhar os pacotes</a:t>
            </a:r>
            <a:r>
              <a:rPr lang="zh-CN" altLang="en-US" dirty="0"/>
              <a:t>.</a:t>
            </a:r>
          </a:p>
          <a:p>
            <a:pPr lvl="1">
              <a:lnSpc>
                <a:spcPct val="114000"/>
              </a:lnSpc>
            </a:pPr>
            <a:r>
              <a:rPr lang="pt-BR" altLang="zh-CN" dirty="0"/>
              <a:t>Podem ser configuradas diferentes prioridades para implementar diferentes políticas de gestão de rotas. Por exemplo, se estiverem configuradas várias rotas para o mesmo destino e for especificada a mesma prioridade, é implementado o equilíbrio de carga entre as rotas. Se forem especificadas prioridades diferentes, é implementado o backup de rotas.</a:t>
            </a:r>
            <a:endParaRPr lang="zh-CN" altLang="en-US" dirty="0"/>
          </a:p>
        </p:txBody>
      </p:sp>
    </p:spTree>
    <p:extLst>
      <p:ext uri="{BB962C8B-B14F-4D97-AF65-F5344CB8AC3E}">
        <p14:creationId xmlns:p14="http://schemas.microsoft.com/office/powerpoint/2010/main" val="3459142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1">
              <a:lnSpc>
                <a:spcPct val="114000"/>
              </a:lnSpc>
            </a:pPr>
            <a:r>
              <a:rPr lang="pt-BR" altLang="zh-CN" dirty="0"/>
              <a:t>Ao configurar uma rota estática, pode especificar a interface de transmissão ou o endereço do salto seguinte, conforme necessário. Para a interface ou interface ponto-a-ponto que suporta a resolução do endereço de rede para o endereço da camada de ligação, pode ser especificada a interface de transmissão ou o endereço do salto seguinte</a:t>
            </a:r>
            <a:r>
              <a:rPr lang="zh-CN" altLang="en-US" dirty="0"/>
              <a:t>.</a:t>
            </a:r>
          </a:p>
          <a:p>
            <a:pPr lvl="1">
              <a:lnSpc>
                <a:spcPct val="114000"/>
              </a:lnSpc>
            </a:pPr>
            <a:r>
              <a:rPr lang="pt-BR" altLang="zh-CN" dirty="0"/>
              <a:t>Em alguns casos, por exemplo, quando a camada de link é encapsulada com PPP, é possível especificar a interface de saída no </a:t>
            </a:r>
            <a:r>
              <a:rPr lang="pt-BR" altLang="zh-CN" dirty="0" err="1"/>
              <a:t>router</a:t>
            </a:r>
            <a:r>
              <a:rPr lang="pt-BR" altLang="zh-CN" dirty="0"/>
              <a:t>, mesmo que o endereço da extremidade do par seja desconhecido. Desta forma, a configuração do </a:t>
            </a:r>
            <a:r>
              <a:rPr lang="pt-BR" altLang="zh-CN" dirty="0" err="1"/>
              <a:t>router</a:t>
            </a:r>
            <a:r>
              <a:rPr lang="pt-BR" altLang="zh-CN" dirty="0"/>
              <a:t> não necessita de ser alterada, mesmo que o endereço do par seja alterado</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1300450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No modo de gestão </a:t>
            </a:r>
            <a:r>
              <a:rPr lang="pt-BR" altLang="zh-CN" sz="1100" kern="1200" dirty="0" err="1">
                <a:solidFill>
                  <a:schemeClr val="tx1"/>
                </a:solidFill>
                <a:latin typeface="+mn-lt"/>
                <a:ea typeface="华文细黑" pitchFamily="2" charset="-122"/>
              </a:rPr>
              <a:t>in-band</a:t>
            </a:r>
            <a:r>
              <a:rPr lang="pt-BR" altLang="zh-CN" sz="1100" kern="1200" dirty="0">
                <a:solidFill>
                  <a:schemeClr val="tx1"/>
                </a:solidFill>
                <a:latin typeface="+mn-lt"/>
                <a:ea typeface="华文细黑" pitchFamily="2" charset="-122"/>
              </a:rPr>
              <a:t>, as mensagens de interação de gestão são transmitidas através de um canal de serviço de um dispositivo, a rede é flexível e não é necessário qualquer dispositivo adicional. Isto poupa custos, mas torna a manutenção inconveniente.</a:t>
            </a:r>
            <a:endParaRPr lang="en-US" altLang="zh-CN" dirty="0">
              <a:latin typeface="+mn-lt"/>
            </a:endParaRPr>
          </a:p>
          <a:p>
            <a:endParaRPr lang="zh-CN" altLang="en-US" dirty="0">
              <a:latin typeface="+mn-lt"/>
            </a:endParaRPr>
          </a:p>
        </p:txBody>
      </p:sp>
    </p:spTree>
    <p:extLst>
      <p:ext uri="{BB962C8B-B14F-4D97-AF65-F5344CB8AC3E}">
        <p14:creationId xmlns:p14="http://schemas.microsoft.com/office/powerpoint/2010/main" val="183210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530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rPr>
              <a:t>VLAN Standard: Uma VLAN Standard contém apenas várias portas </a:t>
            </a:r>
            <a:r>
              <a:rPr lang="pt-BR" altLang="zh-CN" sz="1100" kern="1200" dirty="0" err="1">
                <a:solidFill>
                  <a:schemeClr val="tx1"/>
                </a:solidFill>
                <a:latin typeface="+mn-lt"/>
                <a:ea typeface="华文细黑" pitchFamily="2" charset="-122"/>
              </a:rPr>
              <a:t>upstream</a:t>
            </a:r>
            <a:r>
              <a:rPr lang="pt-BR" altLang="zh-CN" sz="1100" kern="1200" dirty="0">
                <a:solidFill>
                  <a:schemeClr val="tx1"/>
                </a:solidFill>
                <a:latin typeface="+mn-lt"/>
                <a:ea typeface="华文细黑" pitchFamily="2" charset="-122"/>
              </a:rPr>
              <a:t>. As portas Ethernet numa VLAN podem comunicar entre si, e as portas Ethernet em diferentes </a:t>
            </a:r>
            <a:r>
              <a:rPr lang="pt-BR" altLang="zh-CN" sz="1100" kern="1200" dirty="0" err="1">
                <a:solidFill>
                  <a:schemeClr val="tx1"/>
                </a:solidFill>
                <a:latin typeface="+mn-lt"/>
                <a:ea typeface="华文细黑" pitchFamily="2" charset="-122"/>
              </a:rPr>
              <a:t>VLANs</a:t>
            </a:r>
            <a:r>
              <a:rPr lang="pt-BR" altLang="zh-CN" sz="1100" kern="1200" dirty="0">
                <a:solidFill>
                  <a:schemeClr val="tx1"/>
                </a:solidFill>
                <a:latin typeface="+mn-lt"/>
                <a:ea typeface="华文细黑" pitchFamily="2" charset="-122"/>
              </a:rPr>
              <a:t> estão isoladas umas das outras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O comando </a:t>
            </a:r>
            <a:r>
              <a:rPr lang="pt-BR" altLang="zh-CN" sz="1100" b="1" kern="1200" dirty="0">
                <a:solidFill>
                  <a:schemeClr val="tx1"/>
                </a:solidFill>
                <a:latin typeface="+mn-lt"/>
                <a:ea typeface="华文细黑" pitchFamily="2" charset="-122"/>
              </a:rPr>
              <a:t>interface </a:t>
            </a:r>
            <a:r>
              <a:rPr lang="pt-BR" altLang="zh-CN" sz="1100" b="1" kern="1200" dirty="0" err="1">
                <a:solidFill>
                  <a:schemeClr val="tx1"/>
                </a:solidFill>
                <a:latin typeface="+mn-lt"/>
                <a:ea typeface="华文细黑" pitchFamily="2" charset="-122"/>
              </a:rPr>
              <a:t>vlanif</a:t>
            </a:r>
            <a:r>
              <a:rPr lang="pt-BR" altLang="zh-CN" sz="1100" b="1" kern="1200" dirty="0">
                <a:solidFill>
                  <a:schemeClr val="tx1"/>
                </a:solidFill>
                <a:latin typeface="+mn-lt"/>
                <a:ea typeface="华文细黑" pitchFamily="2" charset="-122"/>
              </a:rPr>
              <a:t> </a:t>
            </a:r>
            <a:r>
              <a:rPr lang="pt-BR" altLang="zh-CN" sz="1100" kern="1200" dirty="0">
                <a:solidFill>
                  <a:schemeClr val="tx1"/>
                </a:solidFill>
                <a:latin typeface="+mn-lt"/>
                <a:ea typeface="华文细黑" pitchFamily="2" charset="-122"/>
              </a:rPr>
              <a:t>é utilizado para criar uma interface VLAN no modo de configuração global e aceder ao modo de interface VLAN. Quando for necessário configurar a interface L3 virtual no modo VLANIF, executar este comando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No modo VLANIF, é possível configurar o grupo de comandos DHCP, o firewall, o grupo de comandos IP, o grupo de comandos MPLS, o grupo de servidores DHCP e o grupo de comandos ARP de uma interface VLAN</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Só é possível criar uma interface VLAN ou entrar no modo de interface VLAN correspondente depois de a VLAN ter sido criada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O sistema suporta um máximo de 32 interfaces VLAN L3</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As </a:t>
            </a:r>
            <a:r>
              <a:rPr lang="pt-BR" altLang="zh-CN" sz="1100" kern="1200" dirty="0" err="1">
                <a:solidFill>
                  <a:schemeClr val="tx1"/>
                </a:solidFill>
                <a:latin typeface="+mn-lt"/>
                <a:ea typeface="华文细黑" pitchFamily="2" charset="-122"/>
              </a:rPr>
              <a:t>VLANs</a:t>
            </a:r>
            <a:r>
              <a:rPr lang="pt-BR" altLang="zh-CN" sz="1100" kern="1200" dirty="0">
                <a:solidFill>
                  <a:schemeClr val="tx1"/>
                </a:solidFill>
                <a:latin typeface="+mn-lt"/>
                <a:ea typeface="华文细黑" pitchFamily="2" charset="-122"/>
              </a:rPr>
              <a:t> no sistema devem ser únicas. Uma VLAN existente não pode ser criada novamente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Antes de eliminar uma VLAN, é necessário eliminar as interfaces L3, as portas </a:t>
            </a:r>
            <a:r>
              <a:rPr lang="pt-BR" altLang="zh-CN" sz="1100" kern="1200" dirty="0" err="1">
                <a:solidFill>
                  <a:schemeClr val="tx1"/>
                </a:solidFill>
                <a:latin typeface="+mn-lt"/>
                <a:ea typeface="华文细黑" pitchFamily="2" charset="-122"/>
              </a:rPr>
              <a:t>upstream</a:t>
            </a:r>
            <a:r>
              <a:rPr lang="pt-BR" altLang="zh-CN" sz="1100" kern="1200" dirty="0">
                <a:solidFill>
                  <a:schemeClr val="tx1"/>
                </a:solidFill>
                <a:latin typeface="+mn-lt"/>
                <a:ea typeface="华文细黑" pitchFamily="2" charset="-122"/>
              </a:rPr>
              <a:t> e as portas de serviço da VLAN. Se a função MPLS estiver </a:t>
            </a:r>
            <a:r>
              <a:rPr lang="pt-BR" altLang="zh-CN" sz="1100" kern="1200" dirty="0" err="1">
                <a:solidFill>
                  <a:schemeClr val="tx1"/>
                </a:solidFill>
                <a:latin typeface="+mn-lt"/>
                <a:ea typeface="华文细黑" pitchFamily="2" charset="-122"/>
              </a:rPr>
              <a:t>activada</a:t>
            </a:r>
            <a:r>
              <a:rPr lang="pt-BR" altLang="zh-CN" sz="1100" kern="1200" dirty="0">
                <a:solidFill>
                  <a:schemeClr val="tx1"/>
                </a:solidFill>
                <a:latin typeface="+mn-lt"/>
                <a:ea typeface="华文细黑" pitchFamily="2" charset="-122"/>
              </a:rPr>
              <a:t> na VLAN, é necessário desativar a função MPLS antes de eliminar a VLAN</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Execute o comando </a:t>
            </a:r>
            <a:r>
              <a:rPr lang="pt-BR" altLang="zh-CN" sz="1100" b="1" kern="1200" dirty="0" err="1">
                <a:solidFill>
                  <a:schemeClr val="tx1"/>
                </a:solidFill>
                <a:latin typeface="+mn-lt"/>
                <a:ea typeface="华文细黑" pitchFamily="2" charset="-122"/>
              </a:rPr>
              <a:t>undo</a:t>
            </a:r>
            <a:r>
              <a:rPr lang="pt-BR" altLang="zh-CN" sz="1100" b="1" kern="1200" dirty="0">
                <a:solidFill>
                  <a:schemeClr val="tx1"/>
                </a:solidFill>
                <a:latin typeface="+mn-lt"/>
                <a:ea typeface="华文细黑" pitchFamily="2" charset="-122"/>
              </a:rPr>
              <a:t> </a:t>
            </a:r>
            <a:r>
              <a:rPr lang="pt-BR" altLang="zh-CN" sz="1100" b="1" kern="1200" dirty="0" err="1">
                <a:solidFill>
                  <a:schemeClr val="tx1"/>
                </a:solidFill>
                <a:latin typeface="+mn-lt"/>
                <a:ea typeface="华文细黑" pitchFamily="2" charset="-122"/>
              </a:rPr>
              <a:t>port</a:t>
            </a:r>
            <a:r>
              <a:rPr lang="pt-BR" altLang="zh-CN" sz="1100" b="1" kern="1200" dirty="0">
                <a:solidFill>
                  <a:schemeClr val="tx1"/>
                </a:solidFill>
                <a:latin typeface="+mn-lt"/>
                <a:ea typeface="华文细黑" pitchFamily="2" charset="-122"/>
              </a:rPr>
              <a:t> </a:t>
            </a:r>
            <a:r>
              <a:rPr lang="pt-BR" altLang="zh-CN" sz="1100" b="1" kern="1200" dirty="0" err="1">
                <a:solidFill>
                  <a:schemeClr val="tx1"/>
                </a:solidFill>
                <a:latin typeface="+mn-lt"/>
                <a:ea typeface="华文细黑" pitchFamily="2" charset="-122"/>
              </a:rPr>
              <a:t>vlan</a:t>
            </a:r>
            <a:r>
              <a:rPr lang="pt-BR" altLang="zh-CN" sz="1100" b="1" kern="1200" dirty="0">
                <a:solidFill>
                  <a:schemeClr val="tx1"/>
                </a:solidFill>
                <a:latin typeface="+mn-lt"/>
                <a:ea typeface="华文细黑" pitchFamily="2" charset="-122"/>
              </a:rPr>
              <a:t> </a:t>
            </a:r>
            <a:r>
              <a:rPr lang="pt-BR" altLang="zh-CN" sz="1100" kern="1200" dirty="0">
                <a:solidFill>
                  <a:schemeClr val="tx1"/>
                </a:solidFill>
                <a:latin typeface="+mn-lt"/>
                <a:ea typeface="华文细黑" pitchFamily="2" charset="-122"/>
              </a:rPr>
              <a:t>para eliminar as portas </a:t>
            </a:r>
            <a:r>
              <a:rPr lang="pt-BR" altLang="zh-CN" sz="1100" kern="1200" dirty="0" err="1">
                <a:solidFill>
                  <a:schemeClr val="tx1"/>
                </a:solidFill>
                <a:latin typeface="+mn-lt"/>
                <a:ea typeface="华文细黑" pitchFamily="2" charset="-122"/>
              </a:rPr>
              <a:t>upstream</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Executar o comando </a:t>
            </a:r>
            <a:r>
              <a:rPr lang="pt-BR" altLang="zh-CN" sz="1100" b="1" kern="1200" dirty="0" err="1">
                <a:solidFill>
                  <a:schemeClr val="tx1"/>
                </a:solidFill>
                <a:latin typeface="+mn-lt"/>
                <a:ea typeface="华文细黑" pitchFamily="2" charset="-122"/>
              </a:rPr>
              <a:t>undo</a:t>
            </a:r>
            <a:r>
              <a:rPr lang="pt-BR" altLang="zh-CN" sz="1100" b="1" kern="1200" dirty="0">
                <a:solidFill>
                  <a:schemeClr val="tx1"/>
                </a:solidFill>
                <a:latin typeface="+mn-lt"/>
                <a:ea typeface="华文细黑" pitchFamily="2" charset="-122"/>
              </a:rPr>
              <a:t> </a:t>
            </a:r>
            <a:r>
              <a:rPr lang="pt-BR" altLang="zh-CN" sz="1100" b="1" kern="1200" dirty="0" err="1">
                <a:solidFill>
                  <a:schemeClr val="tx1"/>
                </a:solidFill>
                <a:latin typeface="+mn-lt"/>
                <a:ea typeface="华文细黑" pitchFamily="2" charset="-122"/>
              </a:rPr>
              <a:t>service-port</a:t>
            </a:r>
            <a:r>
              <a:rPr lang="pt-BR" altLang="zh-CN" sz="1100" b="1" kern="1200" dirty="0">
                <a:solidFill>
                  <a:schemeClr val="tx1"/>
                </a:solidFill>
                <a:latin typeface="+mn-lt"/>
                <a:ea typeface="华文细黑" pitchFamily="2" charset="-122"/>
              </a:rPr>
              <a:t> </a:t>
            </a:r>
            <a:r>
              <a:rPr lang="pt-BR" altLang="zh-CN" sz="1100" b="1" kern="1200" dirty="0" err="1">
                <a:solidFill>
                  <a:schemeClr val="tx1"/>
                </a:solidFill>
                <a:latin typeface="+mn-lt"/>
                <a:ea typeface="华文细黑" pitchFamily="2" charset="-122"/>
              </a:rPr>
              <a:t>vlan</a:t>
            </a:r>
            <a:r>
              <a:rPr lang="pt-BR" altLang="zh-CN" sz="1100" b="1" kern="1200" dirty="0">
                <a:solidFill>
                  <a:schemeClr val="tx1"/>
                </a:solidFill>
                <a:latin typeface="+mn-lt"/>
                <a:ea typeface="华文细黑" pitchFamily="2" charset="-122"/>
              </a:rPr>
              <a:t> </a:t>
            </a:r>
            <a:r>
              <a:rPr lang="pt-BR" altLang="zh-CN" sz="1100" kern="1200" dirty="0">
                <a:solidFill>
                  <a:schemeClr val="tx1"/>
                </a:solidFill>
                <a:latin typeface="+mn-lt"/>
                <a:ea typeface="华文细黑" pitchFamily="2" charset="-122"/>
              </a:rPr>
              <a:t>para eliminar as portas de serviço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Executar o comando </a:t>
            </a:r>
            <a:r>
              <a:rPr lang="pt-BR" altLang="zh-CN" sz="1100" b="1" kern="1200" dirty="0" err="1">
                <a:solidFill>
                  <a:schemeClr val="tx1"/>
                </a:solidFill>
                <a:latin typeface="+mn-lt"/>
                <a:ea typeface="华文细黑" pitchFamily="2" charset="-122"/>
              </a:rPr>
              <a:t>undo</a:t>
            </a:r>
            <a:r>
              <a:rPr lang="pt-BR" altLang="zh-CN" sz="1100" b="1" kern="1200" dirty="0">
                <a:solidFill>
                  <a:schemeClr val="tx1"/>
                </a:solidFill>
                <a:latin typeface="+mn-lt"/>
                <a:ea typeface="华文细黑" pitchFamily="2" charset="-122"/>
              </a:rPr>
              <a:t> interface </a:t>
            </a:r>
            <a:r>
              <a:rPr lang="pt-BR" altLang="zh-CN" sz="1100" b="1" kern="1200" dirty="0" err="1">
                <a:solidFill>
                  <a:schemeClr val="tx1"/>
                </a:solidFill>
                <a:latin typeface="+mn-lt"/>
                <a:ea typeface="华文细黑" pitchFamily="2" charset="-122"/>
              </a:rPr>
              <a:t>vlanif</a:t>
            </a:r>
            <a:r>
              <a:rPr lang="pt-BR" altLang="zh-CN" sz="1100" b="1" kern="1200" dirty="0">
                <a:solidFill>
                  <a:schemeClr val="tx1"/>
                </a:solidFill>
                <a:latin typeface="+mn-lt"/>
                <a:ea typeface="华文细黑" pitchFamily="2" charset="-122"/>
              </a:rPr>
              <a:t> </a:t>
            </a:r>
            <a:r>
              <a:rPr lang="pt-BR" altLang="zh-CN" sz="1100" kern="1200" dirty="0">
                <a:solidFill>
                  <a:schemeClr val="tx1"/>
                </a:solidFill>
                <a:latin typeface="+mn-lt"/>
                <a:ea typeface="华文细黑" pitchFamily="2" charset="-122"/>
              </a:rPr>
              <a:t>para eliminar as interfaces L3</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Execute o comando </a:t>
            </a:r>
            <a:r>
              <a:rPr lang="pt-BR" altLang="zh-CN" sz="1100" b="1" kern="1200" dirty="0" err="1">
                <a:solidFill>
                  <a:schemeClr val="tx1"/>
                </a:solidFill>
                <a:latin typeface="+mn-lt"/>
                <a:ea typeface="华文细黑" pitchFamily="2" charset="-122"/>
              </a:rPr>
              <a:t>undo</a:t>
            </a:r>
            <a:r>
              <a:rPr lang="pt-BR" altLang="zh-CN" sz="1100" b="1" kern="1200" dirty="0">
                <a:solidFill>
                  <a:schemeClr val="tx1"/>
                </a:solidFill>
                <a:latin typeface="+mn-lt"/>
                <a:ea typeface="华文细黑" pitchFamily="2" charset="-122"/>
              </a:rPr>
              <a:t> </a:t>
            </a:r>
            <a:r>
              <a:rPr lang="pt-BR" altLang="zh-CN" sz="1100" b="1" kern="1200" dirty="0" err="1">
                <a:solidFill>
                  <a:schemeClr val="tx1"/>
                </a:solidFill>
                <a:latin typeface="+mn-lt"/>
                <a:ea typeface="华文细黑" pitchFamily="2" charset="-122"/>
              </a:rPr>
              <a:t>mpls</a:t>
            </a:r>
            <a:r>
              <a:rPr lang="pt-BR" altLang="zh-CN" sz="1100" b="1" kern="1200" dirty="0">
                <a:solidFill>
                  <a:schemeClr val="tx1"/>
                </a:solidFill>
                <a:latin typeface="+mn-lt"/>
                <a:ea typeface="华文细黑" pitchFamily="2" charset="-122"/>
              </a:rPr>
              <a:t> </a:t>
            </a:r>
            <a:r>
              <a:rPr lang="pt-BR" altLang="zh-CN" sz="1100" kern="1200" dirty="0">
                <a:solidFill>
                  <a:schemeClr val="tx1"/>
                </a:solidFill>
                <a:latin typeface="+mn-lt"/>
                <a:ea typeface="华文细黑" pitchFamily="2" charset="-122"/>
              </a:rPr>
              <a:t>para desativar a função MPLS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O sistema suporta um máximo de 4000 </a:t>
            </a:r>
            <a:r>
              <a:rPr lang="pt-BR" altLang="zh-CN" sz="1100" kern="1200" dirty="0" err="1">
                <a:solidFill>
                  <a:schemeClr val="tx1"/>
                </a:solidFill>
                <a:latin typeface="+mn-lt"/>
                <a:ea typeface="华文细黑" pitchFamily="2" charset="-122"/>
              </a:rPr>
              <a:t>VLANs</a:t>
            </a:r>
            <a:r>
              <a:rPr lang="pt-BR" altLang="zh-CN" sz="1100" kern="1200" dirty="0">
                <a:solidFill>
                  <a:schemeClr val="tx1"/>
                </a:solidFill>
                <a:latin typeface="+mn-lt"/>
                <a:ea typeface="华文细黑" pitchFamily="2" charset="-122"/>
              </a:rPr>
              <a:t>. O ID de VLAN padrão é 1 e não pode ser criado ou eliminado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392302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latin typeface="+mn-lt"/>
              </a:rPr>
              <a:t>Manutenção através da porta serial:</a:t>
            </a:r>
          </a:p>
          <a:p>
            <a:pPr lvl="1"/>
            <a:r>
              <a:rPr lang="pt-BR" altLang="zh-CN" sz="1100" kern="1200" dirty="0">
                <a:solidFill>
                  <a:schemeClr val="tx1"/>
                </a:solidFill>
                <a:latin typeface="+mn-lt"/>
                <a:ea typeface="华文细黑" pitchFamily="2" charset="-122"/>
                <a:cs typeface="+mn-cs"/>
              </a:rPr>
              <a:t>Um terminal de manutenção comunica com a consola do painel de controle através de uma porta serial para operar e manter dispositivos.</a:t>
            </a:r>
          </a:p>
          <a:p>
            <a:pPr lvl="0"/>
            <a:r>
              <a:rPr lang="pt-BR" altLang="zh-CN" dirty="0">
                <a:latin typeface="+mn-lt"/>
                <a:ea typeface="Microsoft YaHei UI" panose="020B0503020204020204" pitchFamily="34" charset="-122"/>
              </a:rPr>
              <a:t>Modo de manutenção da porta de rede :</a:t>
            </a:r>
          </a:p>
          <a:p>
            <a:pPr lvl="1"/>
            <a:r>
              <a:rPr lang="pt-BR" altLang="zh-CN" sz="1100" kern="1200" dirty="0">
                <a:solidFill>
                  <a:schemeClr val="tx1"/>
                </a:solidFill>
                <a:latin typeface="+mn-lt"/>
                <a:ea typeface="华文细黑" pitchFamily="2" charset="-122"/>
                <a:cs typeface="+mn-cs"/>
              </a:rPr>
              <a:t>Modo Out-band: Um terminal de manutenção comunica com um dispositivo através da porta de manutenção Ethernet no painel de controlo.</a:t>
            </a:r>
          </a:p>
          <a:p>
            <a:pPr lvl="1"/>
            <a:r>
              <a:rPr lang="pt-BR" altLang="zh-CN" sz="1100" kern="1200" dirty="0">
                <a:solidFill>
                  <a:schemeClr val="tx1"/>
                </a:solidFill>
                <a:latin typeface="+mn-lt"/>
                <a:ea typeface="华文细黑" pitchFamily="2" charset="-122"/>
                <a:cs typeface="+mn-cs"/>
              </a:rPr>
              <a:t>Vantagens: Fornece canais de gestão de dispositivos mais fiáveis. Se um dispositivo gerido estiver avariado, o dispositivo na rede pode ser localizado a tempo.</a:t>
            </a:r>
          </a:p>
          <a:p>
            <a:pPr lvl="1"/>
            <a:r>
              <a:rPr lang="pt-BR" altLang="zh-CN" sz="1100" kern="1200" dirty="0">
                <a:solidFill>
                  <a:schemeClr val="tx1"/>
                </a:solidFill>
                <a:latin typeface="+mn-lt"/>
                <a:ea typeface="华文细黑" pitchFamily="2" charset="-122"/>
                <a:cs typeface="+mn-cs"/>
              </a:rPr>
              <a:t>Desvantagens: É necessária uma rede separada para fornecer canais de manutenção irrelevantes para os canais de serviço.</a:t>
            </a:r>
          </a:p>
          <a:p>
            <a:pPr lvl="0"/>
            <a:r>
              <a:rPr lang="en-US" altLang="zh-CN" dirty="0">
                <a:latin typeface="+mn-lt"/>
                <a:ea typeface="Microsoft YaHei UI" panose="020B0503020204020204" pitchFamily="34" charset="-122"/>
              </a:rPr>
              <a:t>Maintenance mode of the upstream port:</a:t>
            </a:r>
            <a:endParaRPr lang="en-US" altLang="zh-CN" dirty="0">
              <a:latin typeface="+mn-lt"/>
            </a:endParaRPr>
          </a:p>
          <a:p>
            <a:pPr lvl="1" fontAlgn="base"/>
            <a:r>
              <a:rPr lang="pt-BR" altLang="zh-CN" sz="1100" kern="1200" dirty="0">
                <a:solidFill>
                  <a:schemeClr val="tx1"/>
                </a:solidFill>
                <a:latin typeface="+mn-lt"/>
                <a:ea typeface="华文细黑" pitchFamily="2" charset="-122"/>
                <a:cs typeface="+mn-cs"/>
              </a:rPr>
              <a:t>Modo </a:t>
            </a:r>
            <a:r>
              <a:rPr lang="pt-BR" altLang="zh-CN" sz="1100" kern="1200" dirty="0" err="1">
                <a:solidFill>
                  <a:schemeClr val="tx1"/>
                </a:solidFill>
                <a:latin typeface="+mn-lt"/>
                <a:ea typeface="华文细黑" pitchFamily="2" charset="-122"/>
                <a:cs typeface="+mn-cs"/>
              </a:rPr>
              <a:t>In-band</a:t>
            </a:r>
            <a:r>
              <a:rPr lang="pt-BR" altLang="zh-CN" sz="1100" kern="1200" dirty="0">
                <a:solidFill>
                  <a:schemeClr val="tx1"/>
                </a:solidFill>
                <a:latin typeface="+mn-lt"/>
                <a:ea typeface="华文细黑" pitchFamily="2" charset="-122"/>
                <a:cs typeface="+mn-cs"/>
              </a:rPr>
              <a:t>: Um terminal de manutenção comunica com um NE através de uma porta Ethernet de serviço </a:t>
            </a:r>
            <a:r>
              <a:rPr lang="pt-BR" altLang="zh-CN" sz="1100" kern="1200" dirty="0" err="1">
                <a:solidFill>
                  <a:schemeClr val="tx1"/>
                </a:solidFill>
                <a:latin typeface="+mn-lt"/>
                <a:ea typeface="华文细黑" pitchFamily="2" charset="-122"/>
                <a:cs typeface="+mn-cs"/>
              </a:rPr>
              <a:t>upstream</a:t>
            </a:r>
            <a:r>
              <a:rPr lang="pt-BR" altLang="zh-CN" sz="1100" kern="1200" dirty="0">
                <a:solidFill>
                  <a:schemeClr val="tx1"/>
                </a:solidFill>
                <a:latin typeface="+mn-lt"/>
                <a:ea typeface="华文细黑" pitchFamily="2" charset="-122"/>
                <a:cs typeface="+mn-cs"/>
              </a:rPr>
              <a:t> de um dispositivo.</a:t>
            </a:r>
          </a:p>
          <a:p>
            <a:pPr lvl="2" fontAlgn="base"/>
            <a:r>
              <a:rPr lang="pt-BR" altLang="zh-CN" sz="1100" kern="1200" dirty="0">
                <a:solidFill>
                  <a:schemeClr val="tx1"/>
                </a:solidFill>
                <a:latin typeface="+mn-lt"/>
                <a:ea typeface="华文细黑" pitchFamily="2" charset="-122"/>
                <a:cs typeface="+mn-cs"/>
              </a:rPr>
              <a:t>Vantagens: A ligação em rede é flexível e não são necessários dispositivos adicionais, o que permite poupar nos custos.</a:t>
            </a:r>
          </a:p>
          <a:p>
            <a:pPr lvl="2" fontAlgn="base"/>
            <a:r>
              <a:rPr lang="pt-BR" altLang="zh-CN" sz="1100" kern="1200" dirty="0">
                <a:solidFill>
                  <a:schemeClr val="tx1"/>
                </a:solidFill>
                <a:latin typeface="+mn-lt"/>
                <a:ea typeface="华文细黑" pitchFamily="2" charset="-122"/>
                <a:cs typeface="+mn-cs"/>
              </a:rPr>
              <a:t>Desvantagens: Quando um canal de serviço está defeituoso, a manutenção não pode ser </a:t>
            </a:r>
            <a:r>
              <a:rPr lang="pt-BR" altLang="zh-CN" sz="1100" kern="1200" dirty="0" err="1">
                <a:solidFill>
                  <a:schemeClr val="tx1"/>
                </a:solidFill>
                <a:latin typeface="+mn-lt"/>
                <a:ea typeface="华文细黑" pitchFamily="2" charset="-122"/>
                <a:cs typeface="+mn-cs"/>
              </a:rPr>
              <a:t>efectuada</a:t>
            </a:r>
            <a:r>
              <a:rPr lang="pt-BR" altLang="zh-CN" sz="1100" kern="1200" dirty="0">
                <a:solidFill>
                  <a:schemeClr val="tx1"/>
                </a:solidFill>
                <a:latin typeface="+mn-lt"/>
                <a:ea typeface="华文细黑" pitchFamily="2" charset="-122"/>
                <a:cs typeface="+mn-cs"/>
              </a:rPr>
              <a:t>.</a:t>
            </a:r>
            <a:endParaRPr lang="en-US" altLang="zh-CN" dirty="0">
              <a:latin typeface="+mn-lt"/>
            </a:endParaRPr>
          </a:p>
          <a:p>
            <a:endParaRPr lang="zh-CN" altLang="en-US" dirty="0">
              <a:latin typeface="+mn-lt"/>
            </a:endParaRPr>
          </a:p>
        </p:txBody>
      </p:sp>
    </p:spTree>
    <p:extLst>
      <p:ext uri="{BB962C8B-B14F-4D97-AF65-F5344CB8AC3E}">
        <p14:creationId xmlns:p14="http://schemas.microsoft.com/office/powerpoint/2010/main" val="11302551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Funções do comando display </a:t>
            </a:r>
            <a:r>
              <a:rPr lang="pt-BR" altLang="zh-CN" sz="1100" kern="1200" dirty="0" err="1">
                <a:solidFill>
                  <a:schemeClr val="tx1"/>
                </a:solidFill>
                <a:latin typeface="+mn-lt"/>
                <a:ea typeface="华文细黑" pitchFamily="2" charset="-122"/>
              </a:rPr>
              <a:t>ip</a:t>
            </a:r>
            <a:r>
              <a:rPr lang="pt-BR" altLang="zh-CN" sz="1100" kern="1200" dirty="0">
                <a:solidFill>
                  <a:schemeClr val="tx1"/>
                </a:solidFill>
                <a:latin typeface="+mn-lt"/>
                <a:ea typeface="华文细黑" pitchFamily="2" charset="-122"/>
              </a:rPr>
              <a:t> interface</a:t>
            </a:r>
          </a:p>
          <a:p>
            <a:pPr lvl="1" fontAlgn="base"/>
            <a:r>
              <a:rPr lang="pt-BR" altLang="zh-CN" sz="1100" kern="1200" dirty="0">
                <a:solidFill>
                  <a:schemeClr val="tx1"/>
                </a:solidFill>
                <a:latin typeface="+mn-lt"/>
                <a:ea typeface="华文细黑" pitchFamily="2" charset="-122"/>
              </a:rPr>
              <a:t>Este comando é utilizado para consultar a configuração IP e as estatísticas de uma interface. Execute este comando quando precisar de consultar o número de pacotes, bytes e pacotes </a:t>
            </a:r>
            <a:r>
              <a:rPr lang="pt-BR" altLang="zh-CN" sz="1100" kern="1200" dirty="0" err="1">
                <a:solidFill>
                  <a:schemeClr val="tx1"/>
                </a:solidFill>
                <a:latin typeface="+mn-lt"/>
                <a:ea typeface="华文细黑" pitchFamily="2" charset="-122"/>
              </a:rPr>
              <a:t>multicast</a:t>
            </a:r>
            <a:r>
              <a:rPr lang="pt-BR" altLang="zh-CN" sz="1100" kern="1200" dirty="0">
                <a:solidFill>
                  <a:schemeClr val="tx1"/>
                </a:solidFill>
                <a:latin typeface="+mn-lt"/>
                <a:ea typeface="华文细黑" pitchFamily="2" charset="-122"/>
              </a:rPr>
              <a:t> recebidos e enviados por uma interface, e o número de pacotes de broadcast recebidos, enviados, reencaminhados e rejeitados pela interface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27514531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54898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7357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Existem vários métodos para impedir que utilizadores não autorizados façam o login no dispositivo. Por exemplo, é possível definir uma lista de controle de acesso ou configurar o modo de acesso e o segmento de rede. Também é possível ativar vários modos ao mesmo tempo</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pPr lvl="0" fontAlgn="base"/>
            <a:r>
              <a:rPr lang="pt-BR" altLang="zh-CN" sz="1100" kern="1200" dirty="0">
                <a:solidFill>
                  <a:schemeClr val="tx1"/>
                </a:solidFill>
                <a:latin typeface="+mn-lt"/>
                <a:ea typeface="华文细黑" pitchFamily="2" charset="-122"/>
              </a:rPr>
              <a:t>Configurar a firewall do sistema para controlar os pacotes que acedem à interface de gestão do dispositivo para impedir que usuários não autorizados acedam ao sistema no modo </a:t>
            </a:r>
            <a:r>
              <a:rPr lang="pt-BR" altLang="zh-CN" sz="1100" kern="1200" dirty="0" err="1">
                <a:solidFill>
                  <a:schemeClr val="tx1"/>
                </a:solidFill>
                <a:latin typeface="+mn-lt"/>
                <a:ea typeface="华文细黑" pitchFamily="2" charset="-122"/>
              </a:rPr>
              <a:t>in-band</a:t>
            </a:r>
            <a:r>
              <a:rPr lang="pt-BR" altLang="zh-CN" sz="1100" kern="1200" dirty="0">
                <a:solidFill>
                  <a:schemeClr val="tx1"/>
                </a:solidFill>
                <a:latin typeface="+mn-lt"/>
                <a:ea typeface="华文细黑" pitchFamily="2" charset="-122"/>
              </a:rPr>
              <a:t> ou out-band</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2777485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Máscara de curinga: 0 indica uma correspondência rigorosa e 1 indica uma correspondência aleatória. No exemplo de permissão da fonte </a:t>
            </a:r>
            <a:r>
              <a:rPr lang="pt-BR" altLang="zh-CN" sz="1100" kern="1200" dirty="0" err="1">
                <a:solidFill>
                  <a:schemeClr val="tx1"/>
                </a:solidFill>
                <a:latin typeface="+mn-lt"/>
                <a:ea typeface="华文细黑" pitchFamily="2" charset="-122"/>
              </a:rPr>
              <a:t>ip</a:t>
            </a:r>
            <a:r>
              <a:rPr lang="pt-BR" altLang="zh-CN" sz="1100" kern="1200" dirty="0">
                <a:solidFill>
                  <a:schemeClr val="tx1"/>
                </a:solidFill>
                <a:latin typeface="+mn-lt"/>
                <a:ea typeface="华文细黑" pitchFamily="2" charset="-122"/>
              </a:rPr>
              <a:t> 10.10.21.0 0.0.0.255, os terminais cujos endereços IP estão no intervalo 10.10.21.0-255 podem acessar o sistema. </a:t>
            </a:r>
            <a:endParaRPr lang="zh-CN" altLang="en-US" dirty="0">
              <a:latin typeface="+mn-lt"/>
            </a:endParaRPr>
          </a:p>
        </p:txBody>
      </p:sp>
    </p:spTree>
    <p:extLst>
      <p:ext uri="{BB962C8B-B14F-4D97-AF65-F5344CB8AC3E}">
        <p14:creationId xmlns:p14="http://schemas.microsoft.com/office/powerpoint/2010/main" val="6944162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3029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Funções do comando </a:t>
            </a:r>
            <a:r>
              <a:rPr lang="pt-BR" altLang="zh-CN" sz="1100" kern="1200" dirty="0" err="1">
                <a:solidFill>
                  <a:schemeClr val="tx1"/>
                </a:solidFill>
                <a:latin typeface="+mn-lt"/>
                <a:ea typeface="华文细黑" pitchFamily="2" charset="-122"/>
              </a:rPr>
              <a:t>sysman</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ip-accessEste</a:t>
            </a:r>
            <a:r>
              <a:rPr lang="pt-BR" altLang="zh-CN" sz="1100" kern="1200" dirty="0">
                <a:solidFill>
                  <a:schemeClr val="tx1"/>
                </a:solidFill>
                <a:latin typeface="+mn-lt"/>
                <a:ea typeface="华文细黑" pitchFamily="2" charset="-122"/>
              </a:rPr>
              <a:t> parâmetro especifica o segmento de endereço IP que tem permissão para acessar o dispositivo através de um protocolo especificado. Execute este comando quando precisar de definir uma firewall para os usuários que acedem ao dispositivo para evitar que usuários não autorizados façam login no dispositivo. Após a configuração, os usuários que não cumprirem os requisitos de endereço e protocolo de acesso terão o acesso negado ao dispositivo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2631372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1813" indent="-171450">
              <a:lnSpc>
                <a:spcPct val="100000"/>
              </a:lnSpc>
            </a:pPr>
            <a:r>
              <a:rPr lang="pt-BR" altLang="zh-CN" dirty="0"/>
              <a:t>As vantagens e desvantagens são as seguintes</a:t>
            </a:r>
            <a:r>
              <a:rPr lang="zh-CN" altLang="en-US" dirty="0"/>
              <a:t>:</a:t>
            </a:r>
            <a:endParaRPr lang="en-US" altLang="zh-CN" dirty="0"/>
          </a:p>
          <a:p>
            <a:pPr lvl="1">
              <a:lnSpc>
                <a:spcPct val="100000"/>
              </a:lnSpc>
            </a:pPr>
            <a:r>
              <a:rPr lang="pt-BR" altLang="zh-CN" dirty="0"/>
              <a:t>Modo </a:t>
            </a:r>
            <a:r>
              <a:rPr lang="pt-BR" altLang="zh-CN" dirty="0" err="1"/>
              <a:t>In-band</a:t>
            </a:r>
            <a:r>
              <a:rPr lang="pt-BR" altLang="zh-CN" dirty="0"/>
              <a:t> (O terminal de manutenção comunica com o dispositivo através da porta Ethernet </a:t>
            </a:r>
            <a:r>
              <a:rPr lang="pt-BR" altLang="zh-CN" dirty="0" err="1"/>
              <a:t>upstream</a:t>
            </a:r>
            <a:r>
              <a:rPr lang="zh-CN" altLang="en-US" dirty="0"/>
              <a:t>.)</a:t>
            </a:r>
          </a:p>
          <a:p>
            <a:pPr lvl="2">
              <a:lnSpc>
                <a:spcPct val="100000"/>
              </a:lnSpc>
            </a:pPr>
            <a:r>
              <a:rPr lang="pt-BR" altLang="zh-CN" dirty="0"/>
              <a:t>Vantagens: A conexão em rede é flexível e não é necessário nenhum dispositivo adicional, o que reduz o custo.</a:t>
            </a:r>
          </a:p>
          <a:p>
            <a:pPr lvl="2">
              <a:lnSpc>
                <a:spcPct val="100000"/>
              </a:lnSpc>
            </a:pPr>
            <a:r>
              <a:rPr lang="pt-BR" altLang="zh-CN" dirty="0"/>
              <a:t>Desvantagem: Quando o canal de serviço está danificado, a manutenção não pode ser realizada</a:t>
            </a:r>
            <a:r>
              <a:rPr lang="zh-CN" altLang="en-US" dirty="0"/>
              <a:t>.</a:t>
            </a:r>
            <a:endParaRPr lang="en-US" altLang="zh-CN" dirty="0"/>
          </a:p>
          <a:p>
            <a:pPr lvl="1">
              <a:lnSpc>
                <a:spcPct val="100000"/>
              </a:lnSpc>
            </a:pPr>
            <a:r>
              <a:rPr lang="pt-BR" altLang="zh-CN" dirty="0"/>
              <a:t>Modo Out-band (O terminal de manutenção comunica com o dispositivo através da porta de manutenção Ethernet na placa de controle do dispositivo</a:t>
            </a:r>
            <a:r>
              <a:rPr lang="zh-CN" altLang="en-US" dirty="0"/>
              <a:t>.)</a:t>
            </a:r>
          </a:p>
          <a:p>
            <a:pPr lvl="2">
              <a:lnSpc>
                <a:spcPct val="100000"/>
              </a:lnSpc>
            </a:pPr>
            <a:r>
              <a:rPr lang="pt-BR" altLang="zh-CN" dirty="0"/>
              <a:t>Vantagens: Este método proporciona um canal de gestão de dispositivos mais fiável e pode localizar as informações sobre os dispositivos na rede a tempo quando os dispositivos geridos estão danificados</a:t>
            </a:r>
            <a:r>
              <a:rPr lang="zh-CN" altLang="en-US" dirty="0"/>
              <a:t>.</a:t>
            </a:r>
          </a:p>
          <a:p>
            <a:pPr lvl="2">
              <a:lnSpc>
                <a:spcPct val="100000"/>
              </a:lnSpc>
            </a:pPr>
            <a:r>
              <a:rPr lang="pt-BR" altLang="zh-CN" dirty="0"/>
              <a:t>Desvantagem: É necessário um dispositivo adicional de conexão em rede para fornecer canais de manutenção independentes dos canais de serviço</a:t>
            </a:r>
            <a:r>
              <a:rPr lang="zh-CN" altLang="en-US" dirty="0"/>
              <a:t>.</a:t>
            </a:r>
            <a:endParaRPr lang="en-US" altLang="zh-CN" dirty="0"/>
          </a:p>
          <a:p>
            <a:pPr marL="228963" indent="-228600">
              <a:lnSpc>
                <a:spcPct val="100000"/>
              </a:lnSpc>
            </a:pPr>
            <a:r>
              <a:rPr lang="pt-BR" altLang="zh-CN" dirty="0"/>
              <a:t>Aplicar a ACL à interface </a:t>
            </a:r>
            <a:r>
              <a:rPr lang="pt-BR" altLang="zh-CN" dirty="0" err="1"/>
              <a:t>in-band</a:t>
            </a:r>
            <a:r>
              <a:rPr lang="pt-BR" altLang="zh-CN" dirty="0"/>
              <a:t> (out-band). Use o </a:t>
            </a:r>
            <a:r>
              <a:rPr lang="pt-BR" altLang="zh-CN" dirty="0" err="1"/>
              <a:t>sysman</a:t>
            </a:r>
            <a:r>
              <a:rPr lang="pt-BR" altLang="zh-CN" dirty="0"/>
              <a:t> </a:t>
            </a:r>
            <a:r>
              <a:rPr lang="pt-BR" altLang="zh-CN" dirty="0" err="1"/>
              <a:t>ip-access</a:t>
            </a:r>
            <a:r>
              <a:rPr lang="pt-BR" altLang="zh-CN" dirty="0"/>
              <a:t> para filtrar endereços e serviços acessados. Configuração de políticas de acesso usando firewalls</a:t>
            </a:r>
            <a:endParaRPr lang="en-US" altLang="zh-CN" dirty="0"/>
          </a:p>
          <a:p>
            <a:pPr marL="228963" indent="-228600">
              <a:lnSpc>
                <a:spcPct val="100000"/>
              </a:lnSpc>
            </a:pPr>
            <a:r>
              <a:rPr lang="pt-BR" altLang="zh-CN" dirty="0"/>
              <a:t>Os métodos de manutenção mais comuns são os seguintes</a:t>
            </a:r>
            <a:r>
              <a:rPr lang="zh-CN" altLang="en-US" dirty="0"/>
              <a:t>:</a:t>
            </a:r>
            <a:endParaRPr lang="en-US" altLang="zh-CN" dirty="0"/>
          </a:p>
          <a:p>
            <a:pPr lvl="1">
              <a:lnSpc>
                <a:spcPct val="100000"/>
              </a:lnSpc>
            </a:pPr>
            <a:r>
              <a:rPr lang="en-US" altLang="zh-CN" dirty="0"/>
              <a:t>  </a:t>
            </a:r>
            <a:r>
              <a:rPr lang="pt-BR" altLang="zh-CN" dirty="0"/>
              <a:t>Por interface de manutenção </a:t>
            </a:r>
            <a:endParaRPr lang="en-US" altLang="zh-CN" dirty="0"/>
          </a:p>
          <a:p>
            <a:pPr lvl="2">
              <a:lnSpc>
                <a:spcPct val="100000"/>
              </a:lnSpc>
            </a:pPr>
            <a:r>
              <a:rPr lang="zh-CN" altLang="en-US" dirty="0"/>
              <a:t>GUI mode: NCE-FAN/eSight、CLI mode: Console/Telnet remote login</a:t>
            </a:r>
          </a:p>
          <a:p>
            <a:pPr lvl="1">
              <a:lnSpc>
                <a:spcPct val="100000"/>
              </a:lnSpc>
            </a:pPr>
            <a:r>
              <a:rPr lang="pt-BR" altLang="zh-CN" dirty="0"/>
              <a:t>Por porta de manutenção</a:t>
            </a:r>
          </a:p>
          <a:p>
            <a:pPr lvl="2">
              <a:lnSpc>
                <a:spcPct val="100000"/>
              </a:lnSpc>
            </a:pPr>
            <a:r>
              <a:rPr lang="pt-BR" altLang="zh-CN" dirty="0"/>
              <a:t>Manutenção através da porta serial</a:t>
            </a:r>
            <a:r>
              <a:rPr lang="zh-CN" altLang="en-US" dirty="0"/>
              <a:t>: CONSOLE console (CLI)</a:t>
            </a:r>
          </a:p>
          <a:p>
            <a:pPr lvl="2">
              <a:lnSpc>
                <a:spcPct val="100000"/>
              </a:lnSpc>
            </a:pPr>
            <a:r>
              <a:rPr lang="pt-BR" altLang="zh-CN" dirty="0"/>
              <a:t>Modo de manutenção da porta de rede</a:t>
            </a:r>
            <a:r>
              <a:rPr lang="zh-CN" altLang="en-US" dirty="0"/>
              <a:t>: out-band (CLI or GUI)</a:t>
            </a:r>
          </a:p>
          <a:p>
            <a:pPr marR="0" lvl="2">
              <a:lnSpc>
                <a:spcPct val="100000"/>
              </a:lnSpc>
              <a:spcBef>
                <a:spcPct val="0"/>
              </a:spcBef>
              <a:buClrTx/>
              <a:buSzTx/>
              <a:defRPr/>
            </a:pPr>
            <a:r>
              <a:rPr lang="pt-BR" altLang="zh-CN" dirty="0"/>
              <a:t>Modo de manutenção da porta </a:t>
            </a:r>
            <a:r>
              <a:rPr lang="pt-BR" altLang="zh-CN" dirty="0" err="1"/>
              <a:t>upstream</a:t>
            </a:r>
            <a:r>
              <a:rPr lang="zh-CN" altLang="en-US" dirty="0"/>
              <a:t>: in</a:t>
            </a:r>
            <a:r>
              <a:rPr lang="en-US" altLang="zh-CN" dirty="0"/>
              <a:t>-</a:t>
            </a:r>
            <a:r>
              <a:rPr lang="zh-CN" altLang="en-US" dirty="0"/>
              <a:t>band (CLI or GUI)</a:t>
            </a:r>
          </a:p>
          <a:p>
            <a:pPr marL="0" lvl="0" indent="0">
              <a:lnSpc>
                <a:spcPct val="100000"/>
              </a:lnSpc>
              <a:buNone/>
            </a:pPr>
            <a:endParaRPr lang="en-US" altLang="zh-CN" dirty="0"/>
          </a:p>
          <a:p>
            <a:pPr lvl="3">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754060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43035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0664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t>A taxa de </a:t>
            </a:r>
            <a:r>
              <a:rPr lang="pt-BR" altLang="zh-CN" dirty="0" err="1"/>
              <a:t>baud</a:t>
            </a:r>
            <a:r>
              <a:rPr lang="pt-BR" altLang="zh-CN" dirty="0"/>
              <a:t> do </a:t>
            </a:r>
            <a:r>
              <a:rPr lang="pt-BR" altLang="zh-CN" dirty="0" err="1"/>
              <a:t>HyperTerminal</a:t>
            </a:r>
            <a:r>
              <a:rPr lang="pt-BR" altLang="zh-CN" dirty="0"/>
              <a:t> deve ser a mesma que a taxa de </a:t>
            </a:r>
            <a:r>
              <a:rPr lang="pt-BR" altLang="zh-CN" dirty="0" err="1"/>
              <a:t>baud</a:t>
            </a:r>
            <a:r>
              <a:rPr lang="pt-BR" altLang="zh-CN" dirty="0"/>
              <a:t> da porta serial no EA5800. A taxa de </a:t>
            </a:r>
            <a:r>
              <a:rPr lang="pt-BR" altLang="zh-CN" dirty="0" err="1"/>
              <a:t>baud</a:t>
            </a:r>
            <a:r>
              <a:rPr lang="pt-BR" altLang="zh-CN" dirty="0"/>
              <a:t> padrão da porta serial é 9600 bit/s</a:t>
            </a:r>
            <a:r>
              <a:rPr lang="zh-CN" altLang="en-US" dirty="0"/>
              <a:t>.</a:t>
            </a:r>
          </a:p>
          <a:p>
            <a:r>
              <a:rPr lang="pt-BR" altLang="zh-CN" dirty="0"/>
              <a:t>Se forem apresentados caracteres distorcidos no </a:t>
            </a:r>
            <a:r>
              <a:rPr lang="pt-BR" altLang="zh-CN" dirty="0" err="1"/>
              <a:t>HyperTerminal</a:t>
            </a:r>
            <a:r>
              <a:rPr lang="pt-BR" altLang="zh-CN" dirty="0"/>
              <a:t> após o início de sessão, a velocidade de transmissão do </a:t>
            </a:r>
            <a:r>
              <a:rPr lang="pt-BR" altLang="zh-CN" dirty="0" err="1"/>
              <a:t>HyperTerminal</a:t>
            </a:r>
            <a:r>
              <a:rPr lang="pt-BR" altLang="zh-CN" dirty="0"/>
              <a:t> é diferente da do EA5800. Neste caso, inicie sessão no </a:t>
            </a:r>
            <a:r>
              <a:rPr lang="pt-BR" altLang="zh-CN" dirty="0" err="1"/>
              <a:t>HyperTerminal</a:t>
            </a:r>
            <a:r>
              <a:rPr lang="pt-BR" altLang="zh-CN" dirty="0"/>
              <a:t> com outra taxa de </a:t>
            </a:r>
            <a:r>
              <a:rPr lang="pt-BR" altLang="zh-CN" dirty="0" err="1"/>
              <a:t>baud</a:t>
            </a:r>
            <a:r>
              <a:rPr lang="pt-BR" altLang="zh-CN" dirty="0"/>
              <a:t>. O sistema suporta taxas de </a:t>
            </a:r>
            <a:r>
              <a:rPr lang="pt-BR" altLang="zh-CN" dirty="0" err="1"/>
              <a:t>baud</a:t>
            </a:r>
            <a:r>
              <a:rPr lang="pt-BR" altLang="zh-CN" dirty="0"/>
              <a:t> de 9600 bit/s, 19200 bit/s, 38400 bit/s, 57600 bit/s e 115200 bit/s</a:t>
            </a:r>
            <a:r>
              <a:rPr lang="zh-CN" altLang="en-US" dirty="0"/>
              <a:t>.</a:t>
            </a:r>
            <a:endParaRPr lang="en-US" altLang="zh-CN" dirty="0"/>
          </a:p>
          <a:p>
            <a:r>
              <a:rPr lang="pt-BR" altLang="zh-CN" dirty="0"/>
              <a:t>Por padrão, mantenha as configurações padrão ao configurar uma conexão com o </a:t>
            </a:r>
            <a:r>
              <a:rPr lang="pt-BR" altLang="zh-CN" dirty="0" err="1"/>
              <a:t>HyperTerminal.A</a:t>
            </a:r>
            <a:r>
              <a:rPr lang="pt-BR" altLang="zh-CN" dirty="0"/>
              <a:t> reinicialização da placa pode causar a interrupção do serviço. Por conseguinte, tenha cuidado ao utilizar este botão</a:t>
            </a:r>
            <a:r>
              <a:rPr lang="zh-CN" altLang="en-US" sz="1100" dirty="0"/>
              <a:t>.</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t>Porta série RS-232, que está ligada à porta série do terminal de manutenção</a:t>
            </a:r>
            <a:r>
              <a:rPr lang="en-US" altLang="zh-CN" sz="1100" dirty="0"/>
              <a:t>.</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t>Porta série de monitoramento RS-485, ligada à porta série do dispositivo de monitoramento</a:t>
            </a:r>
            <a:r>
              <a:rPr lang="en-US" altLang="zh-CN" sz="1100" dirty="0"/>
              <a:t>.</a:t>
            </a:r>
            <a:endParaRPr lang="zh-CN" altLang="en-US" sz="1100" dirty="0"/>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en-US" sz="1100" dirty="0"/>
          </a:p>
          <a:p>
            <a:endParaRPr lang="zh-CN" altLang="en-US" dirty="0"/>
          </a:p>
          <a:p>
            <a:pPr marL="0" indent="0">
              <a:buNone/>
            </a:pPr>
            <a:endParaRPr lang="en-US" altLang="zh-CN" dirty="0"/>
          </a:p>
          <a:p>
            <a:endParaRPr lang="zh-CN" altLang="en-US" dirty="0"/>
          </a:p>
        </p:txBody>
      </p:sp>
    </p:spTree>
    <p:extLst>
      <p:ext uri="{BB962C8B-B14F-4D97-AF65-F5344CB8AC3E}">
        <p14:creationId xmlns:p14="http://schemas.microsoft.com/office/powerpoint/2010/main" val="13418376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t>O modo de gestão out-band utiliza canais sem serviço para transmitir informações de gestão, separando o canal de gestão do canal de serviço. Em comparação com o modo de gestão </a:t>
            </a:r>
            <a:r>
              <a:rPr lang="pt-BR" altLang="zh-CN" dirty="0" err="1"/>
              <a:t>in-band</a:t>
            </a:r>
            <a:r>
              <a:rPr lang="pt-BR" altLang="zh-CN" dirty="0"/>
              <a:t>, o modo de gestão out-band fornece canais de gestão de dispositivos mais fiáveis. Quando a ligação a montante da OLT está avariada, a informação sobre os dispositivos na rede pode ser localizada a tempo e monitorizada em tempo real</a:t>
            </a:r>
            <a:r>
              <a:rPr lang="zh-CN" altLang="en-US" dirty="0"/>
              <a:t>.</a:t>
            </a:r>
          </a:p>
          <a:p>
            <a:r>
              <a:rPr lang="en-US" altLang="zh-CN" dirty="0"/>
              <a:t>The ETH network port on the OLT control board is an adaptive port. When the OLT is directly connected to a PC, the OLT can automatically identify the direct or crossover network cable.</a:t>
            </a:r>
          </a:p>
          <a:p>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81006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No modo de gestão </a:t>
            </a:r>
            <a:r>
              <a:rPr lang="pt-BR" altLang="zh-CN" sz="1100" kern="1200" dirty="0" err="1">
                <a:solidFill>
                  <a:schemeClr val="tx1"/>
                </a:solidFill>
                <a:latin typeface="+mn-lt"/>
                <a:ea typeface="华文细黑" pitchFamily="2" charset="-122"/>
                <a:cs typeface="+mn-cs"/>
              </a:rPr>
              <a:t>in-band</a:t>
            </a:r>
            <a:r>
              <a:rPr lang="pt-BR" altLang="zh-CN" sz="1100" kern="1200" dirty="0">
                <a:solidFill>
                  <a:schemeClr val="tx1"/>
                </a:solidFill>
                <a:latin typeface="+mn-lt"/>
                <a:ea typeface="华文细黑" pitchFamily="2" charset="-122"/>
                <a:cs typeface="+mn-cs"/>
              </a:rPr>
              <a:t>, as mensagens de interação de gestão são transmitidas através de um canal de serviço de um dispositivo, a ligação em rede é flexível e não é necessário qualquer dispositivo adicional. Isto poupa custos, mas torna a manutenção inconveniente</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r>
              <a:rPr lang="pt-BR" altLang="zh-CN" sz="1100" kern="1200" dirty="0">
                <a:solidFill>
                  <a:schemeClr val="tx1"/>
                </a:solidFill>
                <a:latin typeface="+mn-lt"/>
                <a:ea typeface="华文细黑" pitchFamily="2" charset="-122"/>
                <a:cs typeface="+mn-cs"/>
              </a:rPr>
              <a:t>A gestão </a:t>
            </a:r>
            <a:r>
              <a:rPr lang="pt-BR" altLang="zh-CN" sz="1100" kern="1200" dirty="0" err="1">
                <a:solidFill>
                  <a:schemeClr val="tx1"/>
                </a:solidFill>
                <a:latin typeface="+mn-lt"/>
                <a:ea typeface="华文细黑" pitchFamily="2" charset="-122"/>
                <a:cs typeface="+mn-cs"/>
              </a:rPr>
              <a:t>in-band</a:t>
            </a:r>
            <a:r>
              <a:rPr lang="pt-BR" altLang="zh-CN" sz="1100" kern="1200" dirty="0">
                <a:solidFill>
                  <a:schemeClr val="tx1"/>
                </a:solidFill>
                <a:latin typeface="+mn-lt"/>
                <a:ea typeface="华文细黑" pitchFamily="2" charset="-122"/>
                <a:cs typeface="+mn-cs"/>
              </a:rPr>
              <a:t> comunica com um terminal de manutenção ou NMS através de um endereço de interface virtual VLAN L3</a:t>
            </a:r>
            <a:r>
              <a:rPr lang="en-US" altLang="zh-CN" sz="1100" kern="1200" dirty="0">
                <a:solidFill>
                  <a:schemeClr val="tx1"/>
                </a:solidFill>
                <a:latin typeface="+mn-lt"/>
                <a:ea typeface="华文细黑" pitchFamily="2" charset="-122"/>
                <a:cs typeface="+mn-cs"/>
              </a:rPr>
              <a:t>.</a:t>
            </a:r>
            <a:endParaRPr lang="zh-CN" altLang="en-US" dirty="0">
              <a:latin typeface="+mn-lt"/>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latin typeface="+mn-lt"/>
              </a:rPr>
              <a:t>Porta de </a:t>
            </a:r>
            <a:r>
              <a:rPr lang="pt-BR" altLang="zh-CN" sz="1100" dirty="0" err="1">
                <a:latin typeface="+mn-lt"/>
              </a:rPr>
              <a:t>upstream</a:t>
            </a:r>
            <a:r>
              <a:rPr lang="pt-BR" altLang="zh-CN" sz="1100" dirty="0">
                <a:latin typeface="+mn-lt"/>
              </a:rPr>
              <a:t> ou de subtração (10GE/GE) ligada ao dispositivo de camada superior ou ao dispositivo de subtração</a:t>
            </a:r>
            <a:r>
              <a:rPr lang="zh-CN" altLang="en-US" sz="1100" dirty="0">
                <a:latin typeface="+mn-lt"/>
              </a:rPr>
              <a:t>.</a:t>
            </a:r>
          </a:p>
          <a:p>
            <a:endParaRPr lang="zh-CN" altLang="en-US" dirty="0">
              <a:latin typeface="+mn-lt"/>
            </a:endParaRPr>
          </a:p>
        </p:txBody>
      </p:sp>
    </p:spTree>
    <p:extLst>
      <p:ext uri="{BB962C8B-B14F-4D97-AF65-F5344CB8AC3E}">
        <p14:creationId xmlns:p14="http://schemas.microsoft.com/office/powerpoint/2010/main" val="239597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205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defRPr/>
            </a:pPr>
            <a:r>
              <a:rPr lang="en-US" altLang="zh-CN" sz="3500" b="1" baseline="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Tree>
    <p:extLst>
      <p:ext uri="{BB962C8B-B14F-4D97-AF65-F5344CB8AC3E}">
        <p14:creationId xmlns:p14="http://schemas.microsoft.com/office/powerpoint/2010/main" val="7087286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Tx/>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Tx/>
              <a:buFont typeface="+mj-lt"/>
              <a:buAutoNum type="alphaUcPeriod"/>
              <a:defRPr sz="1800" baseline="0">
                <a:latin typeface="Huawei Sans" panose="020C0503030203020204" pitchFamily="34" charset="0"/>
              </a:defRPr>
            </a:lvl2pPr>
            <a:lvl3pPr>
              <a:defRPr/>
            </a:lvl3pPr>
            <a:lvl5pPr>
              <a:buNone/>
              <a:defRPr/>
            </a:lvl5pPr>
          </a:lstStyle>
          <a:p>
            <a:r>
              <a:rPr lang="en-US" altLang="zh-CN"/>
              <a:t>Question description.</a:t>
            </a:r>
          </a:p>
          <a:p>
            <a:pPr lvl="1"/>
            <a:endParaRPr lang="en-US" altLang="zh-CN"/>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41" name="Freeform 6"/>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Freeform 11"/>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Click here to edit summary</a:t>
            </a:r>
            <a:endParaRPr lang="zh-CN" altLang="en-US"/>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a:t>Click to edit</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23569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More information for trainees</a:t>
            </a:r>
            <a:endParaRPr lang="zh-CN" altLang="en-US"/>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8"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9"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7"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1"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a:blip r:embed="rId2">
            <a:extLst>
              <a:ext uri="{28A0092B-C50C-407E-A947-70E740481C1C}">
                <a14:useLocalDpi xmlns:a14="http://schemas.microsoft.com/office/drawing/2010/main"/>
              </a:ext>
            </a:extLst>
          </a:blip>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b="3447"/>
          <a:stretch>
            <a:fillRect/>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to Edit Title</a:t>
            </a:r>
            <a:endParaRPr lang="zh-CN" altLang="en-US"/>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a:t>Click to Edit Title</a:t>
            </a:r>
            <a:endParaRPr lang="zh-CN" altLang="en-US"/>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a:t>The chapter describes ...</a:t>
            </a:r>
            <a:endParaRPr lang="zh-CN" altLang="en-US"/>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36"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1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2"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3"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4"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grpSp>
      <p:sp>
        <p:nvSpPr>
          <p:cNvPr id="2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a:pPr>
            <a:r>
              <a:rPr kumimoji="0" lang="en-US" altLang="zh-CN" sz="2200" b="0" i="0" u="none" strike="noStrike" kern="0" cap="none" spc="0" normalizeH="0" baseline="0" noProof="0">
                <a:ln>
                  <a:noFill/>
                </a:ln>
                <a:solidFill>
                  <a:srgbClr val="000000"/>
                </a:solidFill>
                <a:effectLst/>
                <a:uLnTx/>
                <a:uFillTx/>
                <a:latin typeface="+mn-lt"/>
                <a:ea typeface="+mn-ea"/>
                <a:cs typeface="+mn-cs"/>
              </a:rPr>
              <a:t>On completion of this course, you will be able to:</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37669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ln>
        </p:spPr>
        <p:txBody>
          <a:bodyPr wrap="square" lIns="99980" tIns="49987" rIns="99980" bIns="49987" rtlCol="0">
            <a:spAutoFit/>
          </a:bodyPr>
          <a:lstStyle/>
          <a:p>
            <a:pPr algn="l" defTabSz="1001624" eaLnBrk="0" fontAlgn="ctr" hangingPunct="0"/>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4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Tx/>
              <a:buFont typeface="+mj-lt"/>
              <a:buAutoNum type="arabicPeriod"/>
              <a:defRPr>
                <a:latin typeface="+mn-lt"/>
                <a:ea typeface="+mn-ea"/>
                <a:cs typeface="Arial" panose="020B0604020202020204" pitchFamily="34" charset="0"/>
              </a:defRPr>
            </a:lvl1pPr>
            <a:lvl2pPr fontAlgn="ctr">
              <a:buClrTx/>
              <a:buSzTx/>
              <a:buFont typeface="Huawei Sans" panose="020C0503030203020204" pitchFamily="34" charset="0"/>
              <a:buChar char="▫"/>
              <a:defRPr>
                <a:latin typeface="+mn-lt"/>
              </a:defRPr>
            </a:lvl2pPr>
            <a:lvl3pPr>
              <a:defRPr/>
            </a:lvl3pPr>
            <a:lvl5pPr>
              <a:buNone/>
              <a:defRPr/>
            </a:lvl5pPr>
          </a:lstStyle>
          <a:p>
            <a:pPr marL="457200" indent="-457200">
              <a:buSzTx/>
              <a:buFont typeface="+mj-lt"/>
              <a:buAutoNum type="arabicPeriod"/>
            </a:pPr>
            <a:r>
              <a:rPr lang="zh-CN" altLang="en-US"/>
              <a:t>一级目录一</a:t>
            </a:r>
            <a:endParaRPr lang="en-US" altLang="zh-CN"/>
          </a:p>
          <a:p>
            <a:pPr marL="653788" lvl="1" indent="-457017">
              <a:buSzTx/>
              <a:buFont typeface="+mj-lt"/>
              <a:buAutoNum type="arabicPeriod"/>
            </a:pPr>
            <a:endParaRPr lang="en-US" altLang="zh-CN"/>
          </a:p>
          <a:p>
            <a:pPr marL="457200" indent="-457200">
              <a:buSzTx/>
              <a:buFont typeface="+mj-lt"/>
              <a:buAutoNum type="arabicPeriod"/>
            </a:pPr>
            <a:r>
              <a:rPr lang="zh-CN" altLang="en-US"/>
              <a:t>一级目录二</a:t>
            </a:r>
            <a:endParaRPr lang="en-US" altLang="zh-CN"/>
          </a:p>
          <a:p>
            <a:pPr marL="457200" indent="-457200">
              <a:buSzTx/>
              <a:buFont typeface="+mj-lt"/>
              <a:buAutoNum type="arabicPeriod"/>
            </a:pPr>
            <a:r>
              <a:rPr lang="zh-CN" altLang="en-US"/>
              <a:t>一级目录三</a:t>
            </a:r>
            <a:endParaRPr lang="en-US" altLang="zh-CN"/>
          </a:p>
          <a:p>
            <a:pPr marL="457200" indent="-457200">
              <a:buSzTx/>
              <a:buFont typeface="+mj-lt"/>
              <a:buAutoNum type="arabicPeriod"/>
            </a:pPr>
            <a:r>
              <a:rPr lang="zh-CN" altLang="en-US"/>
              <a:t>一级目录四</a:t>
            </a:r>
            <a:endParaRPr lang="en-US" altLang="zh-CN"/>
          </a:p>
          <a:p>
            <a:endParaRPr lang="zh-CN" altLang="en-US"/>
          </a:p>
        </p:txBody>
      </p:sp>
    </p:spTree>
    <p:extLst>
      <p:ext uri="{BB962C8B-B14F-4D97-AF65-F5344CB8AC3E}">
        <p14:creationId xmlns:p14="http://schemas.microsoft.com/office/powerpoint/2010/main" val="23806364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3"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here to edit</a:t>
            </a:r>
            <a:endParaRPr lang="zh-CN" altLang="en-US"/>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prstTxWarp prst="textNoShape">
              <a:avLst/>
            </a:prstTxWarp>
          </a:bodyPr>
          <a:lstStyle>
            <a:lvl1pPr>
              <a:defRPr lang="zh-CN" altLang="en-US" b="1" kern="0" baseline="0"/>
            </a:lvl1pPr>
          </a:lstStyle>
          <a:p>
            <a:pPr lvl="0"/>
            <a:r>
              <a:rPr lang="en-US" altLang="zh-CN"/>
              <a:t>Title</a:t>
            </a:r>
            <a:endParaRPr lang="zh-CN" altLang="en-US"/>
          </a:p>
        </p:txBody>
      </p:sp>
    </p:spTree>
    <p:extLst>
      <p:ext uri="{BB962C8B-B14F-4D97-AF65-F5344CB8AC3E}">
        <p14:creationId xmlns:p14="http://schemas.microsoft.com/office/powerpoint/2010/main" val="30735532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方正兰亭黑简体" panose="02000000000000000000" pitchFamily="2" charset="-122"/>
            </a:endParaRPr>
          </a:p>
        </p:txBody>
      </p:sp>
      <p:sp>
        <p:nvSpPr>
          <p:cNvPr id="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prstTxWarp prst="textNoShape">
              <a:avLst/>
            </a:prstTxWarp>
          </a:bodyPr>
          <a:lstStyle>
            <a:lvl1pPr>
              <a:defRPr lang="zh-CN" altLang="en-US" b="1" kern="0" baseline="0"/>
            </a:lvl1pPr>
          </a:lstStyle>
          <a:p>
            <a:pPr lvl="0"/>
            <a:r>
              <a:rPr lang="en-US" altLang="zh-CN"/>
              <a:t>Title</a:t>
            </a:r>
            <a:endParaRPr lang="zh-CN" altLang="en-US"/>
          </a:p>
        </p:txBody>
      </p:sp>
    </p:spTree>
    <p:extLst>
      <p:ext uri="{BB962C8B-B14F-4D97-AF65-F5344CB8AC3E}">
        <p14:creationId xmlns:p14="http://schemas.microsoft.com/office/powerpoint/2010/main" val="39743470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prstTxWarp prst="textNoShape">
              <a:avLst/>
            </a:prstTxWarp>
          </a:bodyPr>
          <a:lstStyle/>
          <a:p>
            <a:pPr lvl="0"/>
            <a:r>
              <a:rPr lang="en-US" altLang="zh-CN"/>
              <a:t>Click to Edit</a:t>
            </a:r>
            <a:endParaRPr lang="zh-CN" altLang="en-US"/>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ln>
        </p:spPr>
        <p:txBody>
          <a:bodyPr vert="horz" wrap="square" lIns="80141" tIns="40071" rIns="80141" bIns="4007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r>
              <a:rPr lang="en-US" altLang="zh-CN"/>
              <a:t>0</a:t>
            </a:r>
            <a:endParaRPr lang="zh-CN" altLang="en-US"/>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ransition/>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4.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4.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4.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pt-BR" altLang="zh-CN" dirty="0"/>
              <a:t>Operações Básicas da OLT GPON</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802848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Interface de login</a:t>
            </a:r>
            <a:endParaRPr lang="zh-CN" altLang="en-US" dirty="0"/>
          </a:p>
        </p:txBody>
      </p:sp>
      <p:sp>
        <p:nvSpPr>
          <p:cNvPr id="4" name="圆角矩形 75"/>
          <p:cNvSpPr/>
          <p:nvPr/>
        </p:nvSpPr>
        <p:spPr>
          <a:xfrm>
            <a:off x="6134472" y="1274641"/>
            <a:ext cx="553298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lnSpc>
                <a:spcPct val="140000"/>
              </a:lnSpc>
              <a:buClr>
                <a:schemeClr val="bg1">
                  <a:lumMod val="50000"/>
                </a:schemeClr>
              </a:buClr>
              <a:buSzPct val="60000"/>
            </a:pPr>
            <a:r>
              <a:rPr lang="pt-BR" altLang="zh-CN" sz="1400" b="1" dirty="0">
                <a:solidFill>
                  <a:schemeClr val="bg1"/>
                </a:solidFill>
              </a:rPr>
              <a:t>Software de terceiros, como o </a:t>
            </a:r>
            <a:r>
              <a:rPr lang="pt-BR" altLang="zh-CN" sz="1400" b="1" dirty="0" err="1">
                <a:solidFill>
                  <a:schemeClr val="bg1"/>
                </a:solidFill>
              </a:rPr>
              <a:t>Secure</a:t>
            </a:r>
            <a:r>
              <a:rPr lang="pt-BR" altLang="zh-CN" sz="1400" b="1" dirty="0">
                <a:solidFill>
                  <a:schemeClr val="bg1"/>
                </a:solidFill>
              </a:rPr>
              <a:t> CRT (</a:t>
            </a:r>
            <a:r>
              <a:rPr lang="pt-BR" altLang="zh-CN" sz="1400" b="1" dirty="0" err="1">
                <a:solidFill>
                  <a:schemeClr val="bg1"/>
                </a:solidFill>
              </a:rPr>
              <a:t>Telnet+porta</a:t>
            </a:r>
            <a:r>
              <a:rPr lang="pt-BR" altLang="zh-CN" sz="1400" b="1" dirty="0">
                <a:solidFill>
                  <a:schemeClr val="bg1"/>
                </a:solidFill>
              </a:rPr>
              <a:t> serial)</a:t>
            </a:r>
            <a:endParaRPr lang="zh-CN" altLang="en-US" sz="1400" b="1" dirty="0">
              <a:solidFill>
                <a:schemeClr val="bg1"/>
              </a:solidFill>
            </a:endParaRPr>
          </a:p>
        </p:txBody>
      </p:sp>
      <p:sp>
        <p:nvSpPr>
          <p:cNvPr id="5" name="圆角矩形 75"/>
          <p:cNvSpPr/>
          <p:nvPr/>
        </p:nvSpPr>
        <p:spPr>
          <a:xfrm>
            <a:off x="524549" y="1274641"/>
            <a:ext cx="553298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pt-BR" altLang="zh-CN" sz="1400" b="1" dirty="0" err="1">
                <a:solidFill>
                  <a:schemeClr val="bg1"/>
                </a:solidFill>
              </a:rPr>
              <a:t>HyperTerminal</a:t>
            </a:r>
            <a:r>
              <a:rPr lang="pt-BR" altLang="zh-CN" sz="1400" b="1" dirty="0">
                <a:solidFill>
                  <a:schemeClr val="bg1"/>
                </a:solidFill>
              </a:rPr>
              <a:t> do Windows e janela CMD</a:t>
            </a:r>
            <a:endParaRPr lang="en-US" altLang="zh-CN" sz="1400" b="1" dirty="0">
              <a:solidFill>
                <a:schemeClr val="bg1"/>
              </a:solidFill>
            </a:endParaRPr>
          </a:p>
        </p:txBody>
      </p:sp>
      <p:sp>
        <p:nvSpPr>
          <p:cNvPr id="6" name="圆角矩形 75"/>
          <p:cNvSpPr/>
          <p:nvPr/>
        </p:nvSpPr>
        <p:spPr>
          <a:xfrm>
            <a:off x="6134472" y="1713442"/>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圆角矩形 75"/>
          <p:cNvSpPr/>
          <p:nvPr/>
        </p:nvSpPr>
        <p:spPr>
          <a:xfrm>
            <a:off x="517060" y="1713442"/>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1598417" y="1873695"/>
            <a:ext cx="3935408" cy="923330"/>
          </a:xfrm>
          <a:prstGeom prst="rect">
            <a:avLst/>
          </a:prstGeom>
          <a:noFill/>
        </p:spPr>
        <p:txBody>
          <a:bodyPr wrap="square" rtlCol="0">
            <a:spAutoFit/>
          </a:bodyPr>
          <a:lstStyle/>
          <a:p>
            <a:pPr lvl="1"/>
            <a:endParaRPr lang="en-US" altLang="zh-CN"/>
          </a:p>
          <a:p>
            <a:pPr lvl="1"/>
            <a:endParaRPr lang="en-US" altLang="zh-CN"/>
          </a:p>
          <a:p>
            <a:pPr lvl="1"/>
            <a:endParaRPr lang="zh-CN" altLang="en-US"/>
          </a:p>
        </p:txBody>
      </p:sp>
      <p:sp>
        <p:nvSpPr>
          <p:cNvPr id="9" name="文本框 8"/>
          <p:cNvSpPr txBox="1"/>
          <p:nvPr/>
        </p:nvSpPr>
        <p:spPr>
          <a:xfrm>
            <a:off x="7212458" y="1873694"/>
            <a:ext cx="3739794" cy="646331"/>
          </a:xfrm>
          <a:prstGeom prst="rect">
            <a:avLst/>
          </a:prstGeom>
          <a:noFill/>
        </p:spPr>
        <p:txBody>
          <a:bodyPr wrap="square" rtlCol="0">
            <a:spAutoFit/>
          </a:bodyPr>
          <a:lstStyle/>
          <a:p>
            <a:pPr lvl="1"/>
            <a:endParaRPr lang="en-US" altLang="zh-CN"/>
          </a:p>
          <a:p>
            <a:pPr lvl="2"/>
            <a:endParaRPr lang="zh-CN" altLang="en-US"/>
          </a:p>
        </p:txBody>
      </p:sp>
      <p:sp>
        <p:nvSpPr>
          <p:cNvPr id="10" name="文本框 9"/>
          <p:cNvSpPr txBox="1"/>
          <p:nvPr/>
        </p:nvSpPr>
        <p:spPr>
          <a:xfrm>
            <a:off x="7582328" y="4554866"/>
            <a:ext cx="2743200" cy="400110"/>
          </a:xfrm>
          <a:prstGeom prst="rect">
            <a:avLst/>
          </a:prstGeom>
          <a:noFill/>
        </p:spPr>
        <p:txBody>
          <a:bodyPr wrap="square" rtlCol="0">
            <a:spAutoFit/>
          </a:bodyPr>
          <a:lstStyle/>
          <a:p>
            <a:r>
              <a:rPr lang="en-US" altLang="zh-CN" sz="2000">
                <a:latin typeface="Microsoft YaHei UI" panose="020B0503020204020204" pitchFamily="34" charset="-122"/>
                <a:ea typeface="Microsoft YaHei UI" panose="020B0503020204020204" pitchFamily="34" charset="-122"/>
              </a:rPr>
              <a:t> </a:t>
            </a:r>
            <a:endParaRPr lang="zh-CN" altLang="en-US"/>
          </a:p>
        </p:txBody>
      </p:sp>
      <p:pic>
        <p:nvPicPr>
          <p:cNvPr id="12" name="Picture 2" descr="C:\Users\l84130146\AppData\Roaming\eSpace_Desktop\UserData\l84130146\imagefiles\DBE516D7-81CE-4A06-8612-8201B67B6F87.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66116" y="2797025"/>
            <a:ext cx="5480077" cy="1901859"/>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4" cstate="print"/>
          <a:stretch>
            <a:fillRect/>
          </a:stretch>
        </p:blipFill>
        <p:spPr>
          <a:xfrm>
            <a:off x="535649" y="2841813"/>
            <a:ext cx="5463731" cy="1736598"/>
          </a:xfrm>
          <a:prstGeom prst="rect">
            <a:avLst/>
          </a:prstGeom>
          <a:ln w="12700">
            <a:solidFill>
              <a:schemeClr val="bg1">
                <a:lumMod val="75000"/>
              </a:schemeClr>
            </a:solidFill>
          </a:ln>
        </p:spPr>
      </p:pic>
    </p:spTree>
    <p:extLst>
      <p:ext uri="{BB962C8B-B14F-4D97-AF65-F5344CB8AC3E}">
        <p14:creationId xmlns:p14="http://schemas.microsoft.com/office/powerpoint/2010/main" val="12693822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Modo CLI e </a:t>
            </a:r>
            <a:r>
              <a:rPr lang="en-US" altLang="zh-CN" dirty="0" err="1"/>
              <a:t>comutação</a:t>
            </a:r>
            <a:endParaRPr lang="zh-CN" altLang="en-US" dirty="0"/>
          </a:p>
        </p:txBody>
      </p:sp>
      <p:sp>
        <p:nvSpPr>
          <p:cNvPr id="4" name="内容占位符 3"/>
          <p:cNvSpPr txBox="1"/>
          <p:nvPr/>
        </p:nvSpPr>
        <p:spPr bwMode="auto">
          <a:xfrm>
            <a:off x="492728" y="4653441"/>
            <a:ext cx="11259718" cy="1379379"/>
          </a:xfrm>
          <a:prstGeom prst="rect">
            <a:avLst/>
          </a:prstGeom>
          <a:noFill/>
          <a:ln w="9525">
            <a:noFill/>
            <a:miter lim="800000"/>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1800" dirty="0"/>
              <a:t>O sistema fornece o modo de linha de comando </a:t>
            </a:r>
            <a:r>
              <a:rPr lang="pt-BR" altLang="zh-CN" sz="1800" dirty="0" err="1"/>
              <a:t>multi-nível</a:t>
            </a:r>
            <a:r>
              <a:rPr lang="pt-BR" altLang="zh-CN" sz="1800" dirty="0"/>
              <a:t> para implementar a gestão hierárquica dos direitos de operação de comando, gerindo assim a permissão dos usuários de operação do terminal hierarquicamente</a:t>
            </a:r>
            <a:r>
              <a:rPr lang="en-US" altLang="zh-CN" sz="1800" dirty="0"/>
              <a:t>.</a:t>
            </a:r>
          </a:p>
          <a:p>
            <a:r>
              <a:rPr lang="pt-BR" altLang="zh-CN" sz="1800" dirty="0"/>
              <a:t>Nota: O modo de linha de comando é aplicável à OLT e a várias </a:t>
            </a:r>
            <a:r>
              <a:rPr lang="pt-BR" altLang="zh-CN" sz="1800" dirty="0" err="1"/>
              <a:t>MDUs</a:t>
            </a:r>
            <a:r>
              <a:rPr lang="en-US" altLang="zh-CN" sz="1800" dirty="0"/>
              <a:t>.</a:t>
            </a:r>
          </a:p>
        </p:txBody>
      </p:sp>
      <p:sp>
        <p:nvSpPr>
          <p:cNvPr id="5" name="AutoShape 2"/>
          <p:cNvSpPr>
            <a:spLocks noChangeArrowheads="1"/>
          </p:cNvSpPr>
          <p:nvPr/>
        </p:nvSpPr>
        <p:spPr bwMode="auto">
          <a:xfrm>
            <a:off x="7188200" y="1620839"/>
            <a:ext cx="2519238" cy="441325"/>
          </a:xfrm>
          <a:prstGeom prst="roundRect">
            <a:avLst>
              <a:gd name="adj" fmla="val 16667"/>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round/>
          </a:ln>
          <a:effectLst>
            <a:outerShdw dist="35921" dir="2700000" algn="ctr" rotWithShape="0">
              <a:srgbClr val="777777"/>
            </a:outerShdw>
          </a:effectLst>
        </p:spPr>
        <p:txBody>
          <a:bodyPr wrap="none" anchor="ctr"/>
          <a:lstStyle/>
          <a:p>
            <a:pPr algn="ctr" fontAlgn="base">
              <a:defRPr/>
            </a:pPr>
            <a:endParaRPr kumimoji="1" lang="en-US" sz="1400"/>
          </a:p>
        </p:txBody>
      </p:sp>
      <p:sp>
        <p:nvSpPr>
          <p:cNvPr id="6" name="AutoShape 3"/>
          <p:cNvSpPr>
            <a:spLocks noChangeArrowheads="1"/>
          </p:cNvSpPr>
          <p:nvPr/>
        </p:nvSpPr>
        <p:spPr bwMode="auto">
          <a:xfrm>
            <a:off x="7212014" y="3876676"/>
            <a:ext cx="2529298" cy="441325"/>
          </a:xfrm>
          <a:prstGeom prst="roundRect">
            <a:avLst>
              <a:gd name="adj" fmla="val 16667"/>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round/>
          </a:ln>
          <a:effectLst>
            <a:outerShdw dist="35921" dir="2700000" algn="ctr" rotWithShape="0">
              <a:srgbClr val="777777"/>
            </a:outerShdw>
          </a:effectLst>
        </p:spPr>
        <p:txBody>
          <a:bodyPr wrap="none" anchor="ctr"/>
          <a:lstStyle/>
          <a:p>
            <a:pPr algn="ctr" fontAlgn="base">
              <a:defRPr/>
            </a:pPr>
            <a:endParaRPr kumimoji="1" lang="en-US" sz="1400"/>
          </a:p>
        </p:txBody>
      </p:sp>
      <p:sp>
        <p:nvSpPr>
          <p:cNvPr id="7" name="AutoShape 4"/>
          <p:cNvSpPr>
            <a:spLocks noChangeArrowheads="1"/>
          </p:cNvSpPr>
          <p:nvPr/>
        </p:nvSpPr>
        <p:spPr bwMode="auto">
          <a:xfrm>
            <a:off x="7183439" y="2738439"/>
            <a:ext cx="2547408" cy="441325"/>
          </a:xfrm>
          <a:prstGeom prst="roundRect">
            <a:avLst>
              <a:gd name="adj" fmla="val 16667"/>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round/>
          </a:ln>
          <a:effectLst>
            <a:outerShdw dist="35921" dir="2700000" algn="ctr" rotWithShape="0">
              <a:srgbClr val="777777"/>
            </a:outerShdw>
          </a:effectLst>
        </p:spPr>
        <p:txBody>
          <a:bodyPr wrap="none" anchor="ctr"/>
          <a:lstStyle/>
          <a:p>
            <a:pPr algn="ctr" fontAlgn="base">
              <a:defRPr/>
            </a:pPr>
            <a:endParaRPr kumimoji="1" lang="en-US" sz="1400"/>
          </a:p>
        </p:txBody>
      </p:sp>
      <p:sp>
        <p:nvSpPr>
          <p:cNvPr id="8" name="AutoShape 5"/>
          <p:cNvSpPr>
            <a:spLocks noChangeArrowheads="1"/>
          </p:cNvSpPr>
          <p:nvPr/>
        </p:nvSpPr>
        <p:spPr bwMode="auto">
          <a:xfrm>
            <a:off x="5160962" y="2765426"/>
            <a:ext cx="1672113" cy="441325"/>
          </a:xfrm>
          <a:prstGeom prst="roundRect">
            <a:avLst>
              <a:gd name="adj" fmla="val 16667"/>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round/>
          </a:ln>
          <a:effectLst>
            <a:outerShdw dist="35921" dir="2700000" algn="ctr" rotWithShape="0">
              <a:srgbClr val="777777"/>
            </a:outerShdw>
          </a:effectLst>
        </p:spPr>
        <p:txBody>
          <a:bodyPr wrap="none" anchor="ctr"/>
          <a:lstStyle/>
          <a:p>
            <a:pPr algn="ctr" fontAlgn="base">
              <a:defRPr/>
            </a:pPr>
            <a:endParaRPr kumimoji="1" lang="en-US" sz="1400"/>
          </a:p>
        </p:txBody>
      </p:sp>
      <p:sp>
        <p:nvSpPr>
          <p:cNvPr id="9" name="AutoShape 6"/>
          <p:cNvSpPr>
            <a:spLocks noChangeArrowheads="1"/>
          </p:cNvSpPr>
          <p:nvPr/>
        </p:nvSpPr>
        <p:spPr bwMode="auto">
          <a:xfrm>
            <a:off x="3001964" y="2693989"/>
            <a:ext cx="1708332" cy="441325"/>
          </a:xfrm>
          <a:prstGeom prst="roundRect">
            <a:avLst>
              <a:gd name="adj" fmla="val 16667"/>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round/>
          </a:ln>
          <a:effectLst>
            <a:outerShdw dist="35921" dir="2700000" algn="ctr" rotWithShape="0">
              <a:srgbClr val="777777"/>
            </a:outerShdw>
          </a:effectLst>
        </p:spPr>
        <p:txBody>
          <a:bodyPr wrap="none" anchor="ctr"/>
          <a:lstStyle/>
          <a:p>
            <a:pPr algn="ctr" fontAlgn="base">
              <a:defRPr/>
            </a:pPr>
            <a:endParaRPr kumimoji="1" lang="en-US" sz="1400"/>
          </a:p>
        </p:txBody>
      </p:sp>
      <p:sp>
        <p:nvSpPr>
          <p:cNvPr id="10" name="Rectangle 8"/>
          <p:cNvSpPr>
            <a:spLocks noChangeArrowheads="1"/>
          </p:cNvSpPr>
          <p:nvPr/>
        </p:nvSpPr>
        <p:spPr bwMode="auto">
          <a:xfrm>
            <a:off x="6995939" y="3398838"/>
            <a:ext cx="11450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solidFill>
                  <a:srgbClr val="C00000"/>
                </a:solidFill>
                <a:latin typeface="+mn-lt"/>
                <a:ea typeface="+mn-ea"/>
              </a:rPr>
              <a:t>interface...</a:t>
            </a:r>
            <a:endParaRPr lang="en-US" altLang="zh-CN">
              <a:solidFill>
                <a:srgbClr val="C00000"/>
              </a:solidFill>
              <a:latin typeface="+mn-lt"/>
              <a:ea typeface="+mn-ea"/>
            </a:endParaRPr>
          </a:p>
        </p:txBody>
      </p:sp>
      <p:sp>
        <p:nvSpPr>
          <p:cNvPr id="11" name="Rectangle 9"/>
          <p:cNvSpPr>
            <a:spLocks noChangeArrowheads="1"/>
          </p:cNvSpPr>
          <p:nvPr/>
        </p:nvSpPr>
        <p:spPr bwMode="auto">
          <a:xfrm>
            <a:off x="8304888" y="3398838"/>
            <a:ext cx="4470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latin typeface="+mn-lt"/>
                <a:ea typeface="+mn-ea"/>
              </a:rPr>
              <a:t>quit</a:t>
            </a:r>
          </a:p>
        </p:txBody>
      </p:sp>
      <p:sp>
        <p:nvSpPr>
          <p:cNvPr id="12" name="Rectangle 10"/>
          <p:cNvSpPr>
            <a:spLocks noChangeArrowheads="1"/>
          </p:cNvSpPr>
          <p:nvPr/>
        </p:nvSpPr>
        <p:spPr bwMode="auto">
          <a:xfrm>
            <a:off x="6159128" y="3702050"/>
            <a:ext cx="6971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latin typeface="+mn-lt"/>
                <a:ea typeface="+mn-ea"/>
              </a:rPr>
              <a:t>return</a:t>
            </a:r>
          </a:p>
        </p:txBody>
      </p:sp>
      <p:sp>
        <p:nvSpPr>
          <p:cNvPr id="13" name="Rectangle 11"/>
          <p:cNvSpPr>
            <a:spLocks noChangeArrowheads="1"/>
          </p:cNvSpPr>
          <p:nvPr/>
        </p:nvSpPr>
        <p:spPr bwMode="auto">
          <a:xfrm>
            <a:off x="8373152" y="2235200"/>
            <a:ext cx="4470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latin typeface="+mn-lt"/>
                <a:ea typeface="+mn-ea"/>
              </a:rPr>
              <a:t>quit</a:t>
            </a:r>
          </a:p>
        </p:txBody>
      </p:sp>
      <p:sp>
        <p:nvSpPr>
          <p:cNvPr id="14" name="Freeform 12"/>
          <p:cNvSpPr/>
          <p:nvPr/>
        </p:nvSpPr>
        <p:spPr bwMode="auto">
          <a:xfrm flipV="1">
            <a:off x="5892801" y="3314700"/>
            <a:ext cx="1493031" cy="720725"/>
          </a:xfrm>
          <a:custGeom>
            <a:avLst/>
            <a:gdLst>
              <a:gd name="T0" fmla="*/ 0 w 543"/>
              <a:gd name="T1" fmla="*/ 2147483647 h 150"/>
              <a:gd name="T2" fmla="*/ 0 w 543"/>
              <a:gd name="T3" fmla="*/ 0 h 150"/>
              <a:gd name="T4" fmla="*/ 2147483647 w 543"/>
              <a:gd name="T5" fmla="*/ 0 h 150"/>
              <a:gd name="T6" fmla="*/ 0 60000 65536"/>
              <a:gd name="T7" fmla="*/ 0 60000 65536"/>
              <a:gd name="T8" fmla="*/ 0 60000 65536"/>
              <a:gd name="T9" fmla="*/ 0 w 543"/>
              <a:gd name="T10" fmla="*/ 0 h 150"/>
              <a:gd name="T11" fmla="*/ 543 w 543"/>
              <a:gd name="T12" fmla="*/ 150 h 150"/>
            </a:gdLst>
            <a:ahLst/>
            <a:cxnLst>
              <a:cxn ang="T6">
                <a:pos x="T0" y="T1"/>
              </a:cxn>
              <a:cxn ang="T7">
                <a:pos x="T2" y="T3"/>
              </a:cxn>
              <a:cxn ang="T8">
                <a:pos x="T4" y="T5"/>
              </a:cxn>
            </a:cxnLst>
            <a:rect l="T9" t="T10" r="T11" b="T12"/>
            <a:pathLst>
              <a:path w="543" h="150">
                <a:moveTo>
                  <a:pt x="0" y="150"/>
                </a:moveTo>
                <a:lnTo>
                  <a:pt x="0" y="0"/>
                </a:lnTo>
                <a:lnTo>
                  <a:pt x="543" y="0"/>
                </a:lnTo>
              </a:path>
            </a:pathLst>
          </a:custGeom>
          <a:noFill/>
          <a:ln w="14351">
            <a:solidFill>
              <a:srgbClr val="000000"/>
            </a:solidFill>
            <a:prstDash val="solid"/>
            <a:round/>
            <a:headEnd type="triangle"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 name="Rectangle 13"/>
          <p:cNvSpPr>
            <a:spLocks noChangeArrowheads="1"/>
          </p:cNvSpPr>
          <p:nvPr/>
        </p:nvSpPr>
        <p:spPr bwMode="auto">
          <a:xfrm>
            <a:off x="7709385" y="1649413"/>
            <a:ext cx="99251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a:solidFill>
                  <a:srgbClr val="000000"/>
                </a:solidFill>
                <a:latin typeface="+mn-lt"/>
                <a:ea typeface="+mn-ea"/>
              </a:rPr>
              <a:t>BTV mode</a:t>
            </a:r>
            <a:endParaRPr lang="zh-CN" altLang="en-US" sz="1200" b="1">
              <a:latin typeface="+mn-lt"/>
              <a:ea typeface="+mn-ea"/>
            </a:endParaRPr>
          </a:p>
        </p:txBody>
      </p:sp>
      <p:sp>
        <p:nvSpPr>
          <p:cNvPr id="16" name="Rectangle 14"/>
          <p:cNvSpPr>
            <a:spLocks noChangeArrowheads="1"/>
          </p:cNvSpPr>
          <p:nvPr/>
        </p:nvSpPr>
        <p:spPr bwMode="auto">
          <a:xfrm>
            <a:off x="7215963" y="1822450"/>
            <a:ext cx="22939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a:solidFill>
                  <a:srgbClr val="C00000"/>
                </a:solidFill>
                <a:latin typeface="+mn-lt"/>
                <a:ea typeface="+mn-ea"/>
              </a:rPr>
              <a:t>huawei(config-btv)#</a:t>
            </a:r>
          </a:p>
        </p:txBody>
      </p:sp>
      <p:sp>
        <p:nvSpPr>
          <p:cNvPr id="17" name="Rectangle 15"/>
          <p:cNvSpPr>
            <a:spLocks noChangeArrowheads="1"/>
          </p:cNvSpPr>
          <p:nvPr/>
        </p:nvSpPr>
        <p:spPr bwMode="auto">
          <a:xfrm>
            <a:off x="7454867" y="3889375"/>
            <a:ext cx="22168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pt-BR" altLang="zh-CN" sz="1200" b="1" dirty="0">
                <a:solidFill>
                  <a:srgbClr val="000000"/>
                </a:solidFill>
                <a:latin typeface="+mn-lt"/>
                <a:ea typeface="+mn-ea"/>
              </a:rPr>
              <a:t>Interface e modo de interface</a:t>
            </a:r>
            <a:endParaRPr lang="zh-CN" altLang="en-US" sz="1200" b="1" dirty="0">
              <a:latin typeface="+mn-lt"/>
              <a:ea typeface="+mn-ea"/>
            </a:endParaRPr>
          </a:p>
        </p:txBody>
      </p:sp>
      <p:sp>
        <p:nvSpPr>
          <p:cNvPr id="18" name="Rectangle 16"/>
          <p:cNvSpPr>
            <a:spLocks noChangeArrowheads="1"/>
          </p:cNvSpPr>
          <p:nvPr/>
        </p:nvSpPr>
        <p:spPr bwMode="auto">
          <a:xfrm>
            <a:off x="7270545" y="4079875"/>
            <a:ext cx="23426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err="1">
                <a:solidFill>
                  <a:srgbClr val="C00000"/>
                </a:solidFill>
                <a:latin typeface="+mn-lt"/>
                <a:ea typeface="+mn-ea"/>
              </a:rPr>
              <a:t>huawei(config-if-...)#</a:t>
            </a:r>
          </a:p>
        </p:txBody>
      </p:sp>
      <p:sp>
        <p:nvSpPr>
          <p:cNvPr id="19" name="Rectangle 17"/>
          <p:cNvSpPr>
            <a:spLocks noChangeArrowheads="1"/>
          </p:cNvSpPr>
          <p:nvPr/>
        </p:nvSpPr>
        <p:spPr bwMode="auto">
          <a:xfrm>
            <a:off x="6772572" y="3054350"/>
            <a:ext cx="4470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dirty="0">
                <a:latin typeface="+mn-lt"/>
                <a:ea typeface="+mn-ea"/>
              </a:rPr>
              <a:t>quit</a:t>
            </a:r>
          </a:p>
        </p:txBody>
      </p:sp>
      <p:sp>
        <p:nvSpPr>
          <p:cNvPr id="20" name="Rectangle 18"/>
          <p:cNvSpPr>
            <a:spLocks noChangeArrowheads="1"/>
          </p:cNvSpPr>
          <p:nvPr/>
        </p:nvSpPr>
        <p:spPr bwMode="auto">
          <a:xfrm>
            <a:off x="2574013" y="3079750"/>
            <a:ext cx="4470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dirty="0">
                <a:latin typeface="+mn-lt"/>
                <a:ea typeface="+mn-ea"/>
              </a:rPr>
              <a:t>quit</a:t>
            </a:r>
          </a:p>
        </p:txBody>
      </p:sp>
      <p:sp>
        <p:nvSpPr>
          <p:cNvPr id="21" name="Rectangle 19"/>
          <p:cNvSpPr>
            <a:spLocks noChangeArrowheads="1"/>
          </p:cNvSpPr>
          <p:nvPr/>
        </p:nvSpPr>
        <p:spPr bwMode="auto">
          <a:xfrm>
            <a:off x="4553103" y="2555875"/>
            <a:ext cx="7659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solidFill>
                  <a:srgbClr val="C00000"/>
                </a:solidFill>
                <a:latin typeface="+mn-lt"/>
                <a:ea typeface="+mn-ea"/>
              </a:rPr>
              <a:t>enable</a:t>
            </a:r>
          </a:p>
        </p:txBody>
      </p:sp>
      <p:sp>
        <p:nvSpPr>
          <p:cNvPr id="22" name="Rectangle 20"/>
          <p:cNvSpPr>
            <a:spLocks noChangeArrowheads="1"/>
          </p:cNvSpPr>
          <p:nvPr/>
        </p:nvSpPr>
        <p:spPr bwMode="auto">
          <a:xfrm>
            <a:off x="4503236" y="3142014"/>
            <a:ext cx="7761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latin typeface="+mn-lt"/>
                <a:ea typeface="+mn-ea"/>
              </a:rPr>
              <a:t>disable</a:t>
            </a:r>
          </a:p>
        </p:txBody>
      </p:sp>
      <p:sp>
        <p:nvSpPr>
          <p:cNvPr id="23" name="Rectangle 21"/>
          <p:cNvSpPr>
            <a:spLocks noChangeArrowheads="1"/>
          </p:cNvSpPr>
          <p:nvPr/>
        </p:nvSpPr>
        <p:spPr bwMode="auto">
          <a:xfrm>
            <a:off x="6644434" y="2535238"/>
            <a:ext cx="7030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dirty="0" err="1">
                <a:solidFill>
                  <a:srgbClr val="C00000"/>
                </a:solidFill>
                <a:latin typeface="+mn-lt"/>
                <a:ea typeface="+mn-ea"/>
              </a:rPr>
              <a:t>config</a:t>
            </a:r>
            <a:endParaRPr lang="en-US" altLang="zh-CN" sz="1200" b="1" i="1" dirty="0">
              <a:solidFill>
                <a:srgbClr val="C00000"/>
              </a:solidFill>
              <a:latin typeface="+mn-lt"/>
              <a:ea typeface="+mn-ea"/>
            </a:endParaRPr>
          </a:p>
        </p:txBody>
      </p:sp>
      <p:sp>
        <p:nvSpPr>
          <p:cNvPr id="24" name="Rectangle 22"/>
          <p:cNvSpPr>
            <a:spLocks noChangeArrowheads="1"/>
          </p:cNvSpPr>
          <p:nvPr/>
        </p:nvSpPr>
        <p:spPr bwMode="auto">
          <a:xfrm>
            <a:off x="7475101" y="2719388"/>
            <a:ext cx="15742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zh-CN" altLang="en-US" sz="1200" b="1" dirty="0">
                <a:solidFill>
                  <a:srgbClr val="000000"/>
                </a:solidFill>
                <a:latin typeface="+mn-lt"/>
                <a:ea typeface="+mn-ea"/>
              </a:rPr>
              <a:t>Global config mode</a:t>
            </a:r>
            <a:endParaRPr lang="zh-CN" altLang="en-US" sz="1200" b="1" dirty="0">
              <a:latin typeface="+mn-lt"/>
              <a:ea typeface="+mn-ea"/>
            </a:endParaRPr>
          </a:p>
        </p:txBody>
      </p:sp>
      <p:sp>
        <p:nvSpPr>
          <p:cNvPr id="25" name="Rectangle 23"/>
          <p:cNvSpPr>
            <a:spLocks noChangeArrowheads="1"/>
          </p:cNvSpPr>
          <p:nvPr/>
        </p:nvSpPr>
        <p:spPr bwMode="auto">
          <a:xfrm>
            <a:off x="7219246" y="2936875"/>
            <a:ext cx="18489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a:solidFill>
                  <a:srgbClr val="C00000"/>
                </a:solidFill>
                <a:latin typeface="+mn-lt"/>
                <a:ea typeface="+mn-ea"/>
              </a:rPr>
              <a:t>huawei(config)#</a:t>
            </a:r>
          </a:p>
        </p:txBody>
      </p:sp>
      <p:sp>
        <p:nvSpPr>
          <p:cNvPr id="26" name="Rectangle 24"/>
          <p:cNvSpPr>
            <a:spLocks noChangeArrowheads="1"/>
          </p:cNvSpPr>
          <p:nvPr/>
        </p:nvSpPr>
        <p:spPr bwMode="auto">
          <a:xfrm>
            <a:off x="3084077" y="2674938"/>
            <a:ext cx="16473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pt-BR" altLang="zh-CN" sz="1200" b="1" dirty="0">
                <a:latin typeface="+mn-lt"/>
                <a:ea typeface="+mn-ea"/>
              </a:rPr>
              <a:t>Modo de usuário comum</a:t>
            </a:r>
            <a:endParaRPr lang="zh-CN" altLang="en-US" sz="1200" b="1" dirty="0">
              <a:latin typeface="+mn-lt"/>
              <a:ea typeface="+mn-ea"/>
            </a:endParaRPr>
          </a:p>
        </p:txBody>
      </p:sp>
      <p:sp>
        <p:nvSpPr>
          <p:cNvPr id="27" name="Rectangle 25"/>
          <p:cNvSpPr>
            <a:spLocks noChangeArrowheads="1"/>
          </p:cNvSpPr>
          <p:nvPr/>
        </p:nvSpPr>
        <p:spPr bwMode="auto">
          <a:xfrm>
            <a:off x="3164969" y="2916238"/>
            <a:ext cx="96511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dirty="0" err="1">
                <a:solidFill>
                  <a:srgbClr val="C00000"/>
                </a:solidFill>
                <a:latin typeface="+mn-lt"/>
                <a:ea typeface="+mn-ea"/>
              </a:rPr>
              <a:t>huawei</a:t>
            </a:r>
            <a:r>
              <a:rPr lang="en-US" altLang="zh-CN" sz="1200" b="1" dirty="0">
                <a:solidFill>
                  <a:srgbClr val="C00000"/>
                </a:solidFill>
                <a:latin typeface="+mn-lt"/>
                <a:ea typeface="+mn-ea"/>
              </a:rPr>
              <a:t>&gt;</a:t>
            </a:r>
          </a:p>
        </p:txBody>
      </p:sp>
      <p:sp>
        <p:nvSpPr>
          <p:cNvPr id="28" name="Rectangle 26"/>
          <p:cNvSpPr>
            <a:spLocks noChangeArrowheads="1"/>
          </p:cNvSpPr>
          <p:nvPr/>
        </p:nvSpPr>
        <p:spPr bwMode="auto">
          <a:xfrm>
            <a:off x="5386626" y="2762250"/>
            <a:ext cx="10494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pt-BR" altLang="zh-CN" sz="1200" b="1" dirty="0">
                <a:solidFill>
                  <a:srgbClr val="000000"/>
                </a:solidFill>
                <a:latin typeface="+mn-lt"/>
                <a:ea typeface="+mn-ea"/>
              </a:rPr>
              <a:t>Modo privilégio</a:t>
            </a:r>
            <a:endParaRPr lang="zh-CN" altLang="en-US" sz="1200" b="1" dirty="0">
              <a:latin typeface="+mn-lt"/>
              <a:ea typeface="+mn-ea"/>
            </a:endParaRPr>
          </a:p>
        </p:txBody>
      </p:sp>
      <p:sp>
        <p:nvSpPr>
          <p:cNvPr id="29" name="Rectangle 27"/>
          <p:cNvSpPr>
            <a:spLocks noChangeArrowheads="1"/>
          </p:cNvSpPr>
          <p:nvPr/>
        </p:nvSpPr>
        <p:spPr bwMode="auto">
          <a:xfrm>
            <a:off x="5377943" y="2994025"/>
            <a:ext cx="9651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err="1">
                <a:solidFill>
                  <a:srgbClr val="C00000"/>
                </a:solidFill>
                <a:latin typeface="+mn-lt"/>
                <a:ea typeface="+mn-ea"/>
              </a:rPr>
              <a:t>huawei#</a:t>
            </a:r>
          </a:p>
        </p:txBody>
      </p:sp>
      <p:sp>
        <p:nvSpPr>
          <p:cNvPr id="30" name="Line 28"/>
          <p:cNvSpPr>
            <a:spLocks noChangeShapeType="1"/>
          </p:cNvSpPr>
          <p:nvPr/>
        </p:nvSpPr>
        <p:spPr bwMode="auto">
          <a:xfrm>
            <a:off x="6626226" y="2827339"/>
            <a:ext cx="480909" cy="15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sz="1400"/>
          </a:p>
        </p:txBody>
      </p:sp>
      <p:sp>
        <p:nvSpPr>
          <p:cNvPr id="31" name="Freeform 29"/>
          <p:cNvSpPr/>
          <p:nvPr/>
        </p:nvSpPr>
        <p:spPr bwMode="auto">
          <a:xfrm>
            <a:off x="7021514" y="2801939"/>
            <a:ext cx="164998" cy="58737"/>
          </a:xfrm>
          <a:custGeom>
            <a:avLst/>
            <a:gdLst>
              <a:gd name="T0" fmla="*/ 0 w 90"/>
              <a:gd name="T1" fmla="*/ 0 h 60"/>
              <a:gd name="T2" fmla="*/ 2147483647 w 90"/>
              <a:gd name="T3" fmla="*/ 2147483647 h 60"/>
              <a:gd name="T4" fmla="*/ 0 w 90"/>
              <a:gd name="T5" fmla="*/ 2147483647 h 60"/>
              <a:gd name="T6" fmla="*/ 0 w 90"/>
              <a:gd name="T7" fmla="*/ 0 h 60"/>
              <a:gd name="T8" fmla="*/ 0 60000 65536"/>
              <a:gd name="T9" fmla="*/ 0 60000 65536"/>
              <a:gd name="T10" fmla="*/ 0 60000 65536"/>
              <a:gd name="T11" fmla="*/ 0 60000 65536"/>
              <a:gd name="T12" fmla="*/ 0 w 90"/>
              <a:gd name="T13" fmla="*/ 0 h 60"/>
              <a:gd name="T14" fmla="*/ 90 w 90"/>
              <a:gd name="T15" fmla="*/ 60 h 60"/>
            </a:gdLst>
            <a:ahLst/>
            <a:cxnLst>
              <a:cxn ang="T8">
                <a:pos x="T0" y="T1"/>
              </a:cxn>
              <a:cxn ang="T9">
                <a:pos x="T2" y="T3"/>
              </a:cxn>
              <a:cxn ang="T10">
                <a:pos x="T4" y="T5"/>
              </a:cxn>
              <a:cxn ang="T11">
                <a:pos x="T6" y="T7"/>
              </a:cxn>
            </a:cxnLst>
            <a:rect l="T12" t="T13" r="T14" b="T15"/>
            <a:pathLst>
              <a:path w="90" h="60">
                <a:moveTo>
                  <a:pt x="0" y="0"/>
                </a:moveTo>
                <a:lnTo>
                  <a:pt x="90" y="30"/>
                </a:lnTo>
                <a:lnTo>
                  <a:pt x="0" y="6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2" name="Line 30"/>
          <p:cNvSpPr>
            <a:spLocks noChangeShapeType="1"/>
          </p:cNvSpPr>
          <p:nvPr/>
        </p:nvSpPr>
        <p:spPr bwMode="auto">
          <a:xfrm>
            <a:off x="6762751" y="3017839"/>
            <a:ext cx="462799" cy="15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sz="1400"/>
          </a:p>
        </p:txBody>
      </p:sp>
      <p:sp>
        <p:nvSpPr>
          <p:cNvPr id="33" name="Freeform 31"/>
          <p:cNvSpPr/>
          <p:nvPr/>
        </p:nvSpPr>
        <p:spPr bwMode="auto">
          <a:xfrm>
            <a:off x="6596062" y="2982913"/>
            <a:ext cx="183107" cy="69850"/>
          </a:xfrm>
          <a:custGeom>
            <a:avLst/>
            <a:gdLst>
              <a:gd name="T0" fmla="*/ 2147483647 w 100"/>
              <a:gd name="T1" fmla="*/ 2147483647 h 70"/>
              <a:gd name="T2" fmla="*/ 0 w 100"/>
              <a:gd name="T3" fmla="*/ 2147483647 h 70"/>
              <a:gd name="T4" fmla="*/ 2147483647 w 100"/>
              <a:gd name="T5" fmla="*/ 0 h 70"/>
              <a:gd name="T6" fmla="*/ 2147483647 w 100"/>
              <a:gd name="T7" fmla="*/ 2147483647 h 70"/>
              <a:gd name="T8" fmla="*/ 0 60000 65536"/>
              <a:gd name="T9" fmla="*/ 0 60000 65536"/>
              <a:gd name="T10" fmla="*/ 0 60000 65536"/>
              <a:gd name="T11" fmla="*/ 0 60000 65536"/>
              <a:gd name="T12" fmla="*/ 0 w 100"/>
              <a:gd name="T13" fmla="*/ 0 h 70"/>
              <a:gd name="T14" fmla="*/ 100 w 100"/>
              <a:gd name="T15" fmla="*/ 70 h 70"/>
            </a:gdLst>
            <a:ahLst/>
            <a:cxnLst>
              <a:cxn ang="T8">
                <a:pos x="T0" y="T1"/>
              </a:cxn>
              <a:cxn ang="T9">
                <a:pos x="T2" y="T3"/>
              </a:cxn>
              <a:cxn ang="T10">
                <a:pos x="T4" y="T5"/>
              </a:cxn>
              <a:cxn ang="T11">
                <a:pos x="T6" y="T7"/>
              </a:cxn>
            </a:cxnLst>
            <a:rect l="T12" t="T13" r="T14" b="T15"/>
            <a:pathLst>
              <a:path w="100" h="70">
                <a:moveTo>
                  <a:pt x="100" y="70"/>
                </a:moveTo>
                <a:lnTo>
                  <a:pt x="0" y="30"/>
                </a:lnTo>
                <a:lnTo>
                  <a:pt x="100" y="0"/>
                </a:lnTo>
                <a:lnTo>
                  <a:pt x="10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4" name="Line 32"/>
          <p:cNvSpPr>
            <a:spLocks noChangeShapeType="1"/>
          </p:cNvSpPr>
          <p:nvPr/>
        </p:nvSpPr>
        <p:spPr bwMode="auto">
          <a:xfrm>
            <a:off x="4540251" y="2827339"/>
            <a:ext cx="478897" cy="15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sz="1400"/>
          </a:p>
        </p:txBody>
      </p:sp>
      <p:sp>
        <p:nvSpPr>
          <p:cNvPr id="35" name="Freeform 33"/>
          <p:cNvSpPr/>
          <p:nvPr/>
        </p:nvSpPr>
        <p:spPr bwMode="auto">
          <a:xfrm>
            <a:off x="4927601" y="2801939"/>
            <a:ext cx="167011" cy="58737"/>
          </a:xfrm>
          <a:custGeom>
            <a:avLst/>
            <a:gdLst>
              <a:gd name="T0" fmla="*/ 0 w 91"/>
              <a:gd name="T1" fmla="*/ 0 h 60"/>
              <a:gd name="T2" fmla="*/ 2147483647 w 91"/>
              <a:gd name="T3" fmla="*/ 2147483647 h 60"/>
              <a:gd name="T4" fmla="*/ 0 w 91"/>
              <a:gd name="T5" fmla="*/ 2147483647 h 60"/>
              <a:gd name="T6" fmla="*/ 0 w 91"/>
              <a:gd name="T7" fmla="*/ 0 h 60"/>
              <a:gd name="T8" fmla="*/ 0 60000 65536"/>
              <a:gd name="T9" fmla="*/ 0 60000 65536"/>
              <a:gd name="T10" fmla="*/ 0 60000 65536"/>
              <a:gd name="T11" fmla="*/ 0 60000 65536"/>
              <a:gd name="T12" fmla="*/ 0 w 91"/>
              <a:gd name="T13" fmla="*/ 0 h 60"/>
              <a:gd name="T14" fmla="*/ 91 w 91"/>
              <a:gd name="T15" fmla="*/ 60 h 60"/>
            </a:gdLst>
            <a:ahLst/>
            <a:cxnLst>
              <a:cxn ang="T8">
                <a:pos x="T0" y="T1"/>
              </a:cxn>
              <a:cxn ang="T9">
                <a:pos x="T2" y="T3"/>
              </a:cxn>
              <a:cxn ang="T10">
                <a:pos x="T4" y="T5"/>
              </a:cxn>
              <a:cxn ang="T11">
                <a:pos x="T6" y="T7"/>
              </a:cxn>
            </a:cxnLst>
            <a:rect l="T12" t="T13" r="T14" b="T15"/>
            <a:pathLst>
              <a:path w="91" h="60">
                <a:moveTo>
                  <a:pt x="0" y="0"/>
                </a:moveTo>
                <a:lnTo>
                  <a:pt x="91" y="30"/>
                </a:lnTo>
                <a:lnTo>
                  <a:pt x="0" y="6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6" name="Line 34"/>
          <p:cNvSpPr>
            <a:spLocks noChangeShapeType="1"/>
          </p:cNvSpPr>
          <p:nvPr/>
        </p:nvSpPr>
        <p:spPr bwMode="auto">
          <a:xfrm>
            <a:off x="4654551" y="3017839"/>
            <a:ext cx="497007" cy="158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400"/>
          </a:p>
        </p:txBody>
      </p:sp>
      <p:sp>
        <p:nvSpPr>
          <p:cNvPr id="37" name="Freeform 35"/>
          <p:cNvSpPr/>
          <p:nvPr/>
        </p:nvSpPr>
        <p:spPr bwMode="auto">
          <a:xfrm>
            <a:off x="4525964" y="2982913"/>
            <a:ext cx="164998" cy="69850"/>
          </a:xfrm>
          <a:custGeom>
            <a:avLst/>
            <a:gdLst>
              <a:gd name="T0" fmla="*/ 2147483647 w 90"/>
              <a:gd name="T1" fmla="*/ 2147483647 h 70"/>
              <a:gd name="T2" fmla="*/ 0 w 90"/>
              <a:gd name="T3" fmla="*/ 2147483647 h 70"/>
              <a:gd name="T4" fmla="*/ 2147483647 w 90"/>
              <a:gd name="T5" fmla="*/ 0 h 70"/>
              <a:gd name="T6" fmla="*/ 2147483647 w 90"/>
              <a:gd name="T7" fmla="*/ 2147483647 h 70"/>
              <a:gd name="T8" fmla="*/ 0 60000 65536"/>
              <a:gd name="T9" fmla="*/ 0 60000 65536"/>
              <a:gd name="T10" fmla="*/ 0 60000 65536"/>
              <a:gd name="T11" fmla="*/ 0 60000 65536"/>
              <a:gd name="T12" fmla="*/ 0 w 90"/>
              <a:gd name="T13" fmla="*/ 0 h 70"/>
              <a:gd name="T14" fmla="*/ 90 w 90"/>
              <a:gd name="T15" fmla="*/ 70 h 70"/>
            </a:gdLst>
            <a:ahLst/>
            <a:cxnLst>
              <a:cxn ang="T8">
                <a:pos x="T0" y="T1"/>
              </a:cxn>
              <a:cxn ang="T9">
                <a:pos x="T2" y="T3"/>
              </a:cxn>
              <a:cxn ang="T10">
                <a:pos x="T4" y="T5"/>
              </a:cxn>
              <a:cxn ang="T11">
                <a:pos x="T6" y="T7"/>
              </a:cxn>
            </a:cxnLst>
            <a:rect l="T12" t="T13" r="T14" b="T15"/>
            <a:pathLst>
              <a:path w="90" h="70">
                <a:moveTo>
                  <a:pt x="90" y="70"/>
                </a:moveTo>
                <a:lnTo>
                  <a:pt x="0" y="30"/>
                </a:lnTo>
                <a:lnTo>
                  <a:pt x="90" y="0"/>
                </a:lnTo>
                <a:lnTo>
                  <a:pt x="9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8" name="Line 36"/>
          <p:cNvSpPr>
            <a:spLocks noChangeShapeType="1"/>
          </p:cNvSpPr>
          <p:nvPr/>
        </p:nvSpPr>
        <p:spPr bwMode="auto">
          <a:xfrm flipH="1">
            <a:off x="2538413" y="2840039"/>
            <a:ext cx="364202" cy="15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sz="1400"/>
          </a:p>
        </p:txBody>
      </p:sp>
      <p:sp>
        <p:nvSpPr>
          <p:cNvPr id="39" name="Freeform 37"/>
          <p:cNvSpPr/>
          <p:nvPr/>
        </p:nvSpPr>
        <p:spPr bwMode="auto">
          <a:xfrm>
            <a:off x="2840039" y="2814639"/>
            <a:ext cx="164998" cy="58737"/>
          </a:xfrm>
          <a:custGeom>
            <a:avLst/>
            <a:gdLst>
              <a:gd name="T0" fmla="*/ 0 w 90"/>
              <a:gd name="T1" fmla="*/ 0 h 60"/>
              <a:gd name="T2" fmla="*/ 2147483647 w 90"/>
              <a:gd name="T3" fmla="*/ 2147483647 h 60"/>
              <a:gd name="T4" fmla="*/ 0 w 90"/>
              <a:gd name="T5" fmla="*/ 2147483647 h 60"/>
              <a:gd name="T6" fmla="*/ 0 w 90"/>
              <a:gd name="T7" fmla="*/ 0 h 60"/>
              <a:gd name="T8" fmla="*/ 0 60000 65536"/>
              <a:gd name="T9" fmla="*/ 0 60000 65536"/>
              <a:gd name="T10" fmla="*/ 0 60000 65536"/>
              <a:gd name="T11" fmla="*/ 0 60000 65536"/>
              <a:gd name="T12" fmla="*/ 0 w 90"/>
              <a:gd name="T13" fmla="*/ 0 h 60"/>
              <a:gd name="T14" fmla="*/ 90 w 90"/>
              <a:gd name="T15" fmla="*/ 60 h 60"/>
            </a:gdLst>
            <a:ahLst/>
            <a:cxnLst>
              <a:cxn ang="T8">
                <a:pos x="T0" y="T1"/>
              </a:cxn>
              <a:cxn ang="T9">
                <a:pos x="T2" y="T3"/>
              </a:cxn>
              <a:cxn ang="T10">
                <a:pos x="T4" y="T5"/>
              </a:cxn>
              <a:cxn ang="T11">
                <a:pos x="T6" y="T7"/>
              </a:cxn>
            </a:cxnLst>
            <a:rect l="T12" t="T13" r="T14" b="T15"/>
            <a:pathLst>
              <a:path w="90" h="60">
                <a:moveTo>
                  <a:pt x="0" y="0"/>
                </a:moveTo>
                <a:lnTo>
                  <a:pt x="90" y="30"/>
                </a:lnTo>
                <a:lnTo>
                  <a:pt x="0" y="6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40" name="Line 38"/>
          <p:cNvSpPr>
            <a:spLocks noChangeShapeType="1"/>
          </p:cNvSpPr>
          <p:nvPr/>
        </p:nvSpPr>
        <p:spPr bwMode="auto">
          <a:xfrm flipH="1">
            <a:off x="2666999" y="3030539"/>
            <a:ext cx="332009" cy="15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sz="1400"/>
          </a:p>
        </p:txBody>
      </p:sp>
      <p:sp>
        <p:nvSpPr>
          <p:cNvPr id="41" name="Freeform 39"/>
          <p:cNvSpPr/>
          <p:nvPr/>
        </p:nvSpPr>
        <p:spPr bwMode="auto">
          <a:xfrm>
            <a:off x="2538414" y="2995613"/>
            <a:ext cx="164998" cy="69850"/>
          </a:xfrm>
          <a:custGeom>
            <a:avLst/>
            <a:gdLst>
              <a:gd name="T0" fmla="*/ 2147483647 w 90"/>
              <a:gd name="T1" fmla="*/ 2147483647 h 70"/>
              <a:gd name="T2" fmla="*/ 0 w 90"/>
              <a:gd name="T3" fmla="*/ 2147483647 h 70"/>
              <a:gd name="T4" fmla="*/ 2147483647 w 90"/>
              <a:gd name="T5" fmla="*/ 0 h 70"/>
              <a:gd name="T6" fmla="*/ 2147483647 w 90"/>
              <a:gd name="T7" fmla="*/ 2147483647 h 70"/>
              <a:gd name="T8" fmla="*/ 0 60000 65536"/>
              <a:gd name="T9" fmla="*/ 0 60000 65536"/>
              <a:gd name="T10" fmla="*/ 0 60000 65536"/>
              <a:gd name="T11" fmla="*/ 0 60000 65536"/>
              <a:gd name="T12" fmla="*/ 0 w 90"/>
              <a:gd name="T13" fmla="*/ 0 h 70"/>
              <a:gd name="T14" fmla="*/ 90 w 90"/>
              <a:gd name="T15" fmla="*/ 70 h 70"/>
            </a:gdLst>
            <a:ahLst/>
            <a:cxnLst>
              <a:cxn ang="T8">
                <a:pos x="T0" y="T1"/>
              </a:cxn>
              <a:cxn ang="T9">
                <a:pos x="T2" y="T3"/>
              </a:cxn>
              <a:cxn ang="T10">
                <a:pos x="T4" y="T5"/>
              </a:cxn>
              <a:cxn ang="T11">
                <a:pos x="T6" y="T7"/>
              </a:cxn>
            </a:cxnLst>
            <a:rect l="T12" t="T13" r="T14" b="T15"/>
            <a:pathLst>
              <a:path w="90" h="70">
                <a:moveTo>
                  <a:pt x="90" y="70"/>
                </a:moveTo>
                <a:lnTo>
                  <a:pt x="0" y="30"/>
                </a:lnTo>
                <a:lnTo>
                  <a:pt x="90" y="0"/>
                </a:lnTo>
                <a:lnTo>
                  <a:pt x="9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42" name="Line 40"/>
          <p:cNvSpPr>
            <a:spLocks noChangeShapeType="1"/>
          </p:cNvSpPr>
          <p:nvPr/>
        </p:nvSpPr>
        <p:spPr bwMode="auto">
          <a:xfrm flipV="1">
            <a:off x="7916864" y="2100263"/>
            <a:ext cx="2012" cy="584200"/>
          </a:xfrm>
          <a:prstGeom prst="line">
            <a:avLst/>
          </a:prstGeom>
          <a:noFill/>
          <a:ln w="14351">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sz="1400"/>
          </a:p>
        </p:txBody>
      </p:sp>
      <p:sp>
        <p:nvSpPr>
          <p:cNvPr id="43" name="Rectangle 41"/>
          <p:cNvSpPr>
            <a:spLocks noChangeArrowheads="1"/>
          </p:cNvSpPr>
          <p:nvPr/>
        </p:nvSpPr>
        <p:spPr bwMode="auto">
          <a:xfrm>
            <a:off x="7461156" y="2271713"/>
            <a:ext cx="4409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b="1" i="1">
                <a:solidFill>
                  <a:srgbClr val="C00000"/>
                </a:solidFill>
                <a:latin typeface="+mn-lt"/>
                <a:ea typeface="+mn-ea"/>
              </a:rPr>
              <a:t>BTV</a:t>
            </a:r>
          </a:p>
        </p:txBody>
      </p:sp>
      <p:sp>
        <p:nvSpPr>
          <p:cNvPr id="44" name="Line 42"/>
          <p:cNvSpPr>
            <a:spLocks noChangeShapeType="1"/>
          </p:cNvSpPr>
          <p:nvPr/>
        </p:nvSpPr>
        <p:spPr bwMode="auto">
          <a:xfrm flipV="1">
            <a:off x="7908924" y="3295650"/>
            <a:ext cx="2013" cy="539750"/>
          </a:xfrm>
          <a:prstGeom prst="line">
            <a:avLst/>
          </a:prstGeom>
          <a:noFill/>
          <a:ln w="14351">
            <a:solidFill>
              <a:srgbClr val="000000"/>
            </a:solidFill>
            <a:round/>
            <a:headEnd type="triangle" w="lg" len="lg"/>
          </a:ln>
          <a:extLst>
            <a:ext uri="{909E8E84-426E-40DD-AFC4-6F175D3DCCD1}">
              <a14:hiddenFill xmlns:a14="http://schemas.microsoft.com/office/drawing/2010/main">
                <a:noFill/>
              </a14:hiddenFill>
            </a:ext>
          </a:extLst>
        </p:spPr>
        <p:txBody>
          <a:bodyPr/>
          <a:lstStyle/>
          <a:p>
            <a:endParaRPr lang="zh-CN" altLang="en-US" sz="1400"/>
          </a:p>
        </p:txBody>
      </p:sp>
      <p:sp>
        <p:nvSpPr>
          <p:cNvPr id="45" name="Line 43"/>
          <p:cNvSpPr>
            <a:spLocks noChangeShapeType="1"/>
          </p:cNvSpPr>
          <p:nvPr/>
        </p:nvSpPr>
        <p:spPr bwMode="auto">
          <a:xfrm flipV="1">
            <a:off x="8269289" y="3254375"/>
            <a:ext cx="2012" cy="539750"/>
          </a:xfrm>
          <a:prstGeom prst="line">
            <a:avLst/>
          </a:prstGeom>
          <a:noFill/>
          <a:ln w="14351">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sz="1400"/>
          </a:p>
        </p:txBody>
      </p:sp>
      <p:sp>
        <p:nvSpPr>
          <p:cNvPr id="48" name="Text Box 50"/>
          <p:cNvSpPr txBox="1">
            <a:spLocks noChangeArrowheads="1"/>
          </p:cNvSpPr>
          <p:nvPr/>
        </p:nvSpPr>
        <p:spPr bwMode="auto">
          <a:xfrm>
            <a:off x="2158421" y="1576388"/>
            <a:ext cx="1363235" cy="461665"/>
          </a:xfrm>
          <a:prstGeom prst="rect">
            <a:avLst/>
          </a:prstGeom>
          <a:noFill/>
          <a:ln w="9525" algn="ctr">
            <a:noFill/>
            <a:miter lim="800000"/>
          </a:ln>
          <a:effectLst/>
        </p:spPr>
        <p:txBody>
          <a:bodyPr>
            <a:spAutoFit/>
          </a:bodyPr>
          <a:lstStyle/>
          <a:p>
            <a:pPr algn="ctr">
              <a:spcBef>
                <a:spcPct val="50000"/>
              </a:spcBef>
              <a:defRPr/>
            </a:pPr>
            <a:r>
              <a:rPr lang="pt-BR" altLang="zh-CN" sz="1200" dirty="0"/>
              <a:t>Fazer login no sistema.</a:t>
            </a:r>
            <a:endParaRPr lang="zh-CN" altLang="en-US" sz="1200" dirty="0"/>
          </a:p>
        </p:txBody>
      </p:sp>
      <p:sp>
        <p:nvSpPr>
          <p:cNvPr id="53" name="Line 52"/>
          <p:cNvSpPr>
            <a:spLocks noChangeShapeType="1"/>
          </p:cNvSpPr>
          <p:nvPr/>
        </p:nvSpPr>
        <p:spPr bwMode="auto">
          <a:xfrm flipV="1">
            <a:off x="8272464" y="2141538"/>
            <a:ext cx="2012" cy="539750"/>
          </a:xfrm>
          <a:prstGeom prst="line">
            <a:avLst/>
          </a:prstGeom>
          <a:noFill/>
          <a:ln w="14351">
            <a:solidFill>
              <a:srgbClr val="000000"/>
            </a:solidFill>
            <a:round/>
            <a:headEnd type="triangle" w="lg" len="lg"/>
          </a:ln>
          <a:extLst>
            <a:ext uri="{909E8E84-426E-40DD-AFC4-6F175D3DCCD1}">
              <a14:hiddenFill xmlns:a14="http://schemas.microsoft.com/office/drawing/2010/main">
                <a:noFill/>
              </a14:hiddenFill>
            </a:ext>
          </a:extLst>
        </p:spPr>
        <p:txBody>
          <a:bodyPr/>
          <a:lstStyle/>
          <a:p>
            <a:endParaRPr lang="zh-CN" altLang="en-US" sz="1400"/>
          </a:p>
        </p:txBody>
      </p:sp>
      <p:sp>
        <p:nvSpPr>
          <p:cNvPr id="54" name="下箭头 63"/>
          <p:cNvSpPr/>
          <p:nvPr/>
        </p:nvSpPr>
        <p:spPr>
          <a:xfrm rot="10800000" flipV="1">
            <a:off x="2255322" y="1783948"/>
            <a:ext cx="1080000" cy="1006879"/>
          </a:xfrm>
          <a:custGeom>
            <a:avLst/>
            <a:gdLst>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7" fmla="*/ 350324 w 1035535"/>
              <a:gd name="connsiteY7" fmla="*/ 91440 h 79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gradFill>
          <a:ln w="19050">
            <a:gradFill flip="none" rotWithShape="1">
              <a:gsLst>
                <a:gs pos="100000">
                  <a:schemeClr val="bg1">
                    <a:lumMod val="100000"/>
                    <a:alpha val="0"/>
                  </a:schemeClr>
                </a:gs>
                <a:gs pos="31000">
                  <a:srgbClr val="FF9933"/>
                </a:gs>
              </a:gsLst>
              <a:lin ang="162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endParaRPr lang="zh-CN" altLang="en-US" sz="1600">
              <a:solidFill>
                <a:prstClr val="white"/>
              </a:solidFill>
            </a:endParaRPr>
          </a:p>
        </p:txBody>
      </p:sp>
    </p:spTree>
    <p:extLst>
      <p:ext uri="{BB962C8B-B14F-4D97-AF65-F5344CB8AC3E}">
        <p14:creationId xmlns:p14="http://schemas.microsoft.com/office/powerpoint/2010/main" val="2157531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strVal val="#ppt_w*0.05"/>
                                          </p:val>
                                        </p:tav>
                                        <p:tav tm="100000">
                                          <p:val>
                                            <p:strVal val="#ppt_w"/>
                                          </p:val>
                                        </p:tav>
                                      </p:tavLst>
                                    </p:anim>
                                    <p:anim calcmode="lin" valueType="num">
                                      <p:cBhvr>
                                        <p:cTn id="8" dur="500" fill="hold"/>
                                        <p:tgtEl>
                                          <p:spTgt spid="27"/>
                                        </p:tgtEl>
                                        <p:attrNameLst>
                                          <p:attrName>ppt_h</p:attrName>
                                        </p:attrNameLst>
                                      </p:cBhvr>
                                      <p:tavLst>
                                        <p:tav tm="0">
                                          <p:val>
                                            <p:strVal val="#ppt_h"/>
                                          </p:val>
                                        </p:tav>
                                        <p:tav tm="100000">
                                          <p:val>
                                            <p:strVal val="#ppt_h"/>
                                          </p:val>
                                        </p:tav>
                                      </p:tavLst>
                                    </p:anim>
                                    <p:anim calcmode="lin" valueType="num">
                                      <p:cBhvr>
                                        <p:cTn id="9" dur="500" fill="hold"/>
                                        <p:tgtEl>
                                          <p:spTgt spid="27"/>
                                        </p:tgtEl>
                                        <p:attrNameLst>
                                          <p:attrName>ppt_x</p:attrName>
                                        </p:attrNameLst>
                                      </p:cBhvr>
                                      <p:tavLst>
                                        <p:tav tm="0">
                                          <p:val>
                                            <p:strVal val="#ppt_x-.2"/>
                                          </p:val>
                                        </p:tav>
                                        <p:tav tm="100000">
                                          <p:val>
                                            <p:strVal val="#ppt_x"/>
                                          </p:val>
                                        </p:tav>
                                      </p:tavLst>
                                    </p:anim>
                                    <p:anim calcmode="lin" valueType="num">
                                      <p:cBhvr>
                                        <p:cTn id="10" dur="500" fill="hold"/>
                                        <p:tgtEl>
                                          <p:spTgt spid="27"/>
                                        </p:tgtEl>
                                        <p:attrNameLst>
                                          <p:attrName>ppt_y</p:attrName>
                                        </p:attrNameLst>
                                      </p:cBhvr>
                                      <p:tavLst>
                                        <p:tav tm="0">
                                          <p:val>
                                            <p:strVal val="#ppt_y"/>
                                          </p:val>
                                        </p:tav>
                                        <p:tav tm="100000">
                                          <p:val>
                                            <p:strVal val="#ppt_y"/>
                                          </p:val>
                                        </p:tav>
                                      </p:tavLst>
                                    </p:anim>
                                    <p:animEffect transition="in" filter="fade">
                                      <p:cBhvr>
                                        <p:cTn id="11" dur="500"/>
                                        <p:tgtEl>
                                          <p:spTgt spid="27"/>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27" presetClass="entr" presetSubtype="0" fill="hold" nodeType="clickEffect">
                                  <p:stCondLst>
                                    <p:cond delay="0"/>
                                  </p:stCondLst>
                                  <p:iterate type="lt">
                                    <p:tmPct val="50000"/>
                                  </p:iterate>
                                  <p:childTnLst>
                                    <p:set>
                                      <p:cBhvr>
                                        <p:cTn id="15" dur="1" fill="hold">
                                          <p:stCondLst>
                                            <p:cond delay="0"/>
                                          </p:stCondLst>
                                        </p:cTn>
                                        <p:tgtEl>
                                          <p:spTgt spid="21">
                                            <p:txEl>
                                              <p:pRg st="0" end="0"/>
                                            </p:txEl>
                                          </p:spTgt>
                                        </p:tgtEl>
                                        <p:attrNameLst>
                                          <p:attrName>style.visibility</p:attrName>
                                        </p:attrNameLst>
                                      </p:cBhvr>
                                      <p:to>
                                        <p:strVal val="visible"/>
                                      </p:to>
                                    </p:set>
                                    <p:anim calcmode="discrete" valueType="clr">
                                      <p:cBhvr override="childStyle">
                                        <p:cTn id="16" dur="80"/>
                                        <p:tgtEl>
                                          <p:spTgt spid="2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1">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21">
                                            <p:txEl>
                                              <p:pRg st="0" end="0"/>
                                            </p:txEl>
                                          </p:spTgt>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p:cTn id="23" dur="500" fill="hold"/>
                                        <p:tgtEl>
                                          <p:spTgt spid="29">
                                            <p:txEl>
                                              <p:pRg st="0" end="0"/>
                                            </p:txEl>
                                          </p:spTgt>
                                        </p:tgtEl>
                                        <p:attrNameLst>
                                          <p:attrName>ppt_w</p:attrName>
                                        </p:attrNameLst>
                                      </p:cBhvr>
                                      <p:tavLst>
                                        <p:tav tm="0">
                                          <p:val>
                                            <p:strVal val="#ppt_w*0.05"/>
                                          </p:val>
                                        </p:tav>
                                        <p:tav tm="100000">
                                          <p:val>
                                            <p:strVal val="#ppt_w"/>
                                          </p:val>
                                        </p:tav>
                                      </p:tavLst>
                                    </p:anim>
                                    <p:anim calcmode="lin" valueType="num">
                                      <p:cBhvr>
                                        <p:cTn id="24" dur="500" fill="hold"/>
                                        <p:tgtEl>
                                          <p:spTgt spid="29">
                                            <p:txEl>
                                              <p:pRg st="0" end="0"/>
                                            </p:txEl>
                                          </p:spTgt>
                                        </p:tgtEl>
                                        <p:attrNameLst>
                                          <p:attrName>ppt_h</p:attrName>
                                        </p:attrNameLst>
                                      </p:cBhvr>
                                      <p:tavLst>
                                        <p:tav tm="0">
                                          <p:val>
                                            <p:strVal val="#ppt_h"/>
                                          </p:val>
                                        </p:tav>
                                        <p:tav tm="100000">
                                          <p:val>
                                            <p:strVal val="#ppt_h"/>
                                          </p:val>
                                        </p:tav>
                                      </p:tavLst>
                                    </p:anim>
                                    <p:anim calcmode="lin" valueType="num">
                                      <p:cBhvr>
                                        <p:cTn id="25" dur="500" fill="hold"/>
                                        <p:tgtEl>
                                          <p:spTgt spid="29">
                                            <p:txEl>
                                              <p:pRg st="0" end="0"/>
                                            </p:txEl>
                                          </p:spTgt>
                                        </p:tgtEl>
                                        <p:attrNameLst>
                                          <p:attrName>ppt_x</p:attrName>
                                        </p:attrNameLst>
                                      </p:cBhvr>
                                      <p:tavLst>
                                        <p:tav tm="0">
                                          <p:val>
                                            <p:strVal val="#ppt_x-.2"/>
                                          </p:val>
                                        </p:tav>
                                        <p:tav tm="100000">
                                          <p:val>
                                            <p:strVal val="#ppt_x"/>
                                          </p:val>
                                        </p:tav>
                                      </p:tavLst>
                                    </p:anim>
                                    <p:anim calcmode="lin" valueType="num">
                                      <p:cBhvr>
                                        <p:cTn id="26" dur="500" fill="hold"/>
                                        <p:tgtEl>
                                          <p:spTgt spid="29">
                                            <p:txEl>
                                              <p:pRg st="0" end="0"/>
                                            </p:txEl>
                                          </p:spTgt>
                                        </p:tgtEl>
                                        <p:attrNameLst>
                                          <p:attrName>ppt_y</p:attrName>
                                        </p:attrNameLst>
                                      </p:cBhvr>
                                      <p:tavLst>
                                        <p:tav tm="0">
                                          <p:val>
                                            <p:strVal val="#ppt_y"/>
                                          </p:val>
                                        </p:tav>
                                        <p:tav tm="100000">
                                          <p:val>
                                            <p:strVal val="#ppt_y"/>
                                          </p:val>
                                        </p:tav>
                                      </p:tavLst>
                                    </p:anim>
                                    <p:animEffect transition="in" filter="fade">
                                      <p:cBhvr>
                                        <p:cTn id="27" dur="500"/>
                                        <p:tgtEl>
                                          <p:spTgt spid="29">
                                            <p:txEl>
                                              <p:pRg st="0" end="0"/>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7" presetClass="entr" presetSubtype="0" fill="hold" nodeType="clickEffect">
                                  <p:stCondLst>
                                    <p:cond delay="0"/>
                                  </p:stCondLst>
                                  <p:iterate type="lt">
                                    <p:tmPct val="50000"/>
                                  </p:iterate>
                                  <p:childTnLst>
                                    <p:set>
                                      <p:cBhvr>
                                        <p:cTn id="31" dur="1" fill="hold">
                                          <p:stCondLst>
                                            <p:cond delay="0"/>
                                          </p:stCondLst>
                                        </p:cTn>
                                        <p:tgtEl>
                                          <p:spTgt spid="23">
                                            <p:txEl>
                                              <p:pRg st="0" end="0"/>
                                            </p:txEl>
                                          </p:spTgt>
                                        </p:tgtEl>
                                        <p:attrNameLst>
                                          <p:attrName>style.visibility</p:attrName>
                                        </p:attrNameLst>
                                      </p:cBhvr>
                                      <p:to>
                                        <p:strVal val="visible"/>
                                      </p:to>
                                    </p:set>
                                    <p:anim calcmode="discrete" valueType="clr">
                                      <p:cBhvr override="childStyle">
                                        <p:cTn id="32" dur="80"/>
                                        <p:tgtEl>
                                          <p:spTgt spid="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3">
                                            <p:txEl>
                                              <p:pRg st="0" end="0"/>
                                            </p:txEl>
                                          </p:spTgt>
                                        </p:tgtEl>
                                        <p:attrNameLst>
                                          <p:attrName>fillcolor</p:attrName>
                                        </p:attrNameLst>
                                      </p:cBhvr>
                                      <p:tavLst>
                                        <p:tav tm="0">
                                          <p:val>
                                            <p:clrVal>
                                              <a:schemeClr val="accent2"/>
                                            </p:clrVal>
                                          </p:val>
                                        </p:tav>
                                        <p:tav tm="50000">
                                          <p:val>
                                            <p:clrVal>
                                              <a:schemeClr val="hlink"/>
                                            </p:clrVal>
                                          </p:val>
                                        </p:tav>
                                      </p:tavLst>
                                    </p:anim>
                                    <p:set>
                                      <p:cBhvr>
                                        <p:cTn id="34" dur="80"/>
                                        <p:tgtEl>
                                          <p:spTgt spid="23">
                                            <p:txEl>
                                              <p:pRg st="0" end="0"/>
                                            </p:txEl>
                                          </p:spTgt>
                                        </p:tgtEl>
                                        <p:attrNameLst>
                                          <p:attrName>fill.type</p:attrName>
                                        </p:attrNameLst>
                                      </p:cBhvr>
                                      <p:to>
                                        <p:strVal val="solid"/>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54" presetClass="entr" presetSubtype="0" accel="100000" fill="hold" nodeType="click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 calcmode="lin" valueType="num">
                                      <p:cBhvr>
                                        <p:cTn id="39" dur="500" fill="hold"/>
                                        <p:tgtEl>
                                          <p:spTgt spid="25">
                                            <p:txEl>
                                              <p:pRg st="0" end="0"/>
                                            </p:txEl>
                                          </p:spTgt>
                                        </p:tgtEl>
                                        <p:attrNameLst>
                                          <p:attrName>ppt_w</p:attrName>
                                        </p:attrNameLst>
                                      </p:cBhvr>
                                      <p:tavLst>
                                        <p:tav tm="0">
                                          <p:val>
                                            <p:strVal val="#ppt_w*0.05"/>
                                          </p:val>
                                        </p:tav>
                                        <p:tav tm="100000">
                                          <p:val>
                                            <p:strVal val="#ppt_w"/>
                                          </p:val>
                                        </p:tav>
                                      </p:tavLst>
                                    </p:anim>
                                    <p:anim calcmode="lin" valueType="num">
                                      <p:cBhvr>
                                        <p:cTn id="40" dur="500" fill="hold"/>
                                        <p:tgtEl>
                                          <p:spTgt spid="25">
                                            <p:txEl>
                                              <p:pRg st="0" end="0"/>
                                            </p:txEl>
                                          </p:spTgt>
                                        </p:tgtEl>
                                        <p:attrNameLst>
                                          <p:attrName>ppt_h</p:attrName>
                                        </p:attrNameLst>
                                      </p:cBhvr>
                                      <p:tavLst>
                                        <p:tav tm="0">
                                          <p:val>
                                            <p:strVal val="#ppt_h"/>
                                          </p:val>
                                        </p:tav>
                                        <p:tav tm="100000">
                                          <p:val>
                                            <p:strVal val="#ppt_h"/>
                                          </p:val>
                                        </p:tav>
                                      </p:tavLst>
                                    </p:anim>
                                    <p:anim calcmode="lin" valueType="num">
                                      <p:cBhvr>
                                        <p:cTn id="41" dur="500" fill="hold"/>
                                        <p:tgtEl>
                                          <p:spTgt spid="25">
                                            <p:txEl>
                                              <p:pRg st="0" end="0"/>
                                            </p:txEl>
                                          </p:spTgt>
                                        </p:tgtEl>
                                        <p:attrNameLst>
                                          <p:attrName>ppt_x</p:attrName>
                                        </p:attrNameLst>
                                      </p:cBhvr>
                                      <p:tavLst>
                                        <p:tav tm="0">
                                          <p:val>
                                            <p:strVal val="#ppt_x-.2"/>
                                          </p:val>
                                        </p:tav>
                                        <p:tav tm="100000">
                                          <p:val>
                                            <p:strVal val="#ppt_x"/>
                                          </p:val>
                                        </p:tav>
                                      </p:tavLst>
                                    </p:anim>
                                    <p:anim calcmode="lin" valueType="num">
                                      <p:cBhvr>
                                        <p:cTn id="42" dur="500" fill="hold"/>
                                        <p:tgtEl>
                                          <p:spTgt spid="25">
                                            <p:txEl>
                                              <p:pRg st="0" end="0"/>
                                            </p:txEl>
                                          </p:spTgt>
                                        </p:tgtEl>
                                        <p:attrNameLst>
                                          <p:attrName>ppt_y</p:attrName>
                                        </p:attrNameLst>
                                      </p:cBhvr>
                                      <p:tavLst>
                                        <p:tav tm="0">
                                          <p:val>
                                            <p:strVal val="#ppt_y"/>
                                          </p:val>
                                        </p:tav>
                                        <p:tav tm="100000">
                                          <p:val>
                                            <p:strVal val="#ppt_y"/>
                                          </p:val>
                                        </p:tav>
                                      </p:tavLst>
                                    </p:anim>
                                    <p:animEffect transition="in" filter="fade">
                                      <p:cBhvr>
                                        <p:cTn id="43" dur="500"/>
                                        <p:tgtEl>
                                          <p:spTgt spid="25">
                                            <p:txEl>
                                              <p:pRg st="0" end="0"/>
                                            </p:txEl>
                                          </p:spTgt>
                                        </p:tgtEl>
                                      </p:cBhvr>
                                    </p:animEffect>
                                  </p:childTnLst>
                                </p:cTn>
                              </p:par>
                            </p:childTnLst>
                          </p:cTn>
                        </p:par>
                      </p:childTnLst>
                    </p:cTn>
                  </p:par>
                  <p:par>
                    <p:cTn id="44" fill="hold" nodeType="clickPar">
                      <p:stCondLst>
                        <p:cond delay="indefinite"/>
                      </p:stCondLst>
                      <p:childTnLst>
                        <p:par>
                          <p:cTn id="45" fill="hold" nodeType="afterGroup">
                            <p:stCondLst>
                              <p:cond delay="0"/>
                            </p:stCondLst>
                            <p:childTnLst>
                              <p:par>
                                <p:cTn id="46" presetID="27" presetClass="entr" presetSubtype="0" fill="hold" nodeType="clickEffect">
                                  <p:stCondLst>
                                    <p:cond delay="0"/>
                                  </p:stCondLst>
                                  <p:iterate type="lt">
                                    <p:tmPct val="50000"/>
                                  </p:iterate>
                                  <p:childTnLst>
                                    <p:set>
                                      <p:cBhvr>
                                        <p:cTn id="47"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48"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50" dur="80"/>
                                        <p:tgtEl>
                                          <p:spTgt spid="10">
                                            <p:txEl>
                                              <p:pRg st="0" end="0"/>
                                            </p:txEl>
                                          </p:spTgt>
                                        </p:tgtEl>
                                        <p:attrNameLst>
                                          <p:attrName>fill.type</p:attrName>
                                        </p:attrNameLst>
                                      </p:cBhvr>
                                      <p:to>
                                        <p:strVal val="solid"/>
                                      </p:to>
                                    </p:set>
                                  </p:childTnLst>
                                </p:cTn>
                              </p:par>
                            </p:childTnLst>
                          </p:cTn>
                        </p:par>
                      </p:childTnLst>
                    </p:cTn>
                  </p:par>
                  <p:par>
                    <p:cTn id="51" fill="hold" nodeType="clickPar">
                      <p:stCondLst>
                        <p:cond delay="indefinite"/>
                      </p:stCondLst>
                      <p:childTnLst>
                        <p:par>
                          <p:cTn id="52" fill="hold" nodeType="afterGroup">
                            <p:stCondLst>
                              <p:cond delay="0"/>
                            </p:stCondLst>
                            <p:childTnLst>
                              <p:par>
                                <p:cTn id="53" presetID="54" presetClass="entr" presetSubtype="0" accel="100000"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 calcmode="lin" valueType="num">
                                      <p:cBhvr>
                                        <p:cTn id="55" dur="500" fill="hold"/>
                                        <p:tgtEl>
                                          <p:spTgt spid="18">
                                            <p:txEl>
                                              <p:pRg st="0" end="0"/>
                                            </p:txEl>
                                          </p:spTgt>
                                        </p:tgtEl>
                                        <p:attrNameLst>
                                          <p:attrName>ppt_w</p:attrName>
                                        </p:attrNameLst>
                                      </p:cBhvr>
                                      <p:tavLst>
                                        <p:tav tm="0">
                                          <p:val>
                                            <p:strVal val="#ppt_w*0.05"/>
                                          </p:val>
                                        </p:tav>
                                        <p:tav tm="100000">
                                          <p:val>
                                            <p:strVal val="#ppt_w"/>
                                          </p:val>
                                        </p:tav>
                                      </p:tavLst>
                                    </p:anim>
                                    <p:anim calcmode="lin" valueType="num">
                                      <p:cBhvr>
                                        <p:cTn id="56" dur="500" fill="hold"/>
                                        <p:tgtEl>
                                          <p:spTgt spid="18">
                                            <p:txEl>
                                              <p:pRg st="0" end="0"/>
                                            </p:txEl>
                                          </p:spTgt>
                                        </p:tgtEl>
                                        <p:attrNameLst>
                                          <p:attrName>ppt_h</p:attrName>
                                        </p:attrNameLst>
                                      </p:cBhvr>
                                      <p:tavLst>
                                        <p:tav tm="0">
                                          <p:val>
                                            <p:strVal val="#ppt_h"/>
                                          </p:val>
                                        </p:tav>
                                        <p:tav tm="100000">
                                          <p:val>
                                            <p:strVal val="#ppt_h"/>
                                          </p:val>
                                        </p:tav>
                                      </p:tavLst>
                                    </p:anim>
                                    <p:anim calcmode="lin" valueType="num">
                                      <p:cBhvr>
                                        <p:cTn id="57" dur="500" fill="hold"/>
                                        <p:tgtEl>
                                          <p:spTgt spid="18">
                                            <p:txEl>
                                              <p:pRg st="0" end="0"/>
                                            </p:txEl>
                                          </p:spTgt>
                                        </p:tgtEl>
                                        <p:attrNameLst>
                                          <p:attrName>ppt_x</p:attrName>
                                        </p:attrNameLst>
                                      </p:cBhvr>
                                      <p:tavLst>
                                        <p:tav tm="0">
                                          <p:val>
                                            <p:strVal val="#ppt_x-.2"/>
                                          </p:val>
                                        </p:tav>
                                        <p:tav tm="100000">
                                          <p:val>
                                            <p:strVal val="#ppt_x"/>
                                          </p:val>
                                        </p:tav>
                                      </p:tavLst>
                                    </p:anim>
                                    <p:anim calcmode="lin" valueType="num">
                                      <p:cBhvr>
                                        <p:cTn id="58" dur="500" fill="hold"/>
                                        <p:tgtEl>
                                          <p:spTgt spid="18">
                                            <p:txEl>
                                              <p:pRg st="0" end="0"/>
                                            </p:txEl>
                                          </p:spTgt>
                                        </p:tgtEl>
                                        <p:attrNameLst>
                                          <p:attrName>ppt_y</p:attrName>
                                        </p:attrNameLst>
                                      </p:cBhvr>
                                      <p:tavLst>
                                        <p:tav tm="0">
                                          <p:val>
                                            <p:strVal val="#ppt_y"/>
                                          </p:val>
                                        </p:tav>
                                        <p:tav tm="100000">
                                          <p:val>
                                            <p:strVal val="#ppt_y"/>
                                          </p:val>
                                        </p:tav>
                                      </p:tavLst>
                                    </p:anim>
                                    <p:animEffect transition="in" filter="fade">
                                      <p:cBhvr>
                                        <p:cTn id="59" dur="500"/>
                                        <p:tgtEl>
                                          <p:spTgt spid="18">
                                            <p:txEl>
                                              <p:pRg st="0" end="0"/>
                                            </p:txEl>
                                          </p:spTgt>
                                        </p:tgtEl>
                                      </p:cBhvr>
                                    </p:animEffect>
                                  </p:childTnLst>
                                </p:cTn>
                              </p:par>
                            </p:childTnLst>
                          </p:cTn>
                        </p:par>
                      </p:childTnLst>
                    </p:cTn>
                  </p:par>
                  <p:par>
                    <p:cTn id="60" fill="hold" nodeType="clickPar">
                      <p:stCondLst>
                        <p:cond delay="indefinite"/>
                      </p:stCondLst>
                      <p:childTnLst>
                        <p:par>
                          <p:cTn id="61" fill="hold" nodeType="afterGroup">
                            <p:stCondLst>
                              <p:cond delay="0"/>
                            </p:stCondLst>
                            <p:childTnLst>
                              <p:par>
                                <p:cTn id="62" presetID="27" presetClass="entr" presetSubtype="0" fill="hold" grpId="0" nodeType="clickEffect">
                                  <p:stCondLst>
                                    <p:cond delay="0"/>
                                  </p:stCondLst>
                                  <p:iterate type="lt">
                                    <p:tmPct val="50000"/>
                                  </p:iterate>
                                  <p:childTnLst>
                                    <p:set>
                                      <p:cBhvr>
                                        <p:cTn id="63" dur="1" fill="hold">
                                          <p:stCondLst>
                                            <p:cond delay="0"/>
                                          </p:stCondLst>
                                        </p:cTn>
                                        <p:tgtEl>
                                          <p:spTgt spid="12"/>
                                        </p:tgtEl>
                                        <p:attrNameLst>
                                          <p:attrName>style.visibility</p:attrName>
                                        </p:attrNameLst>
                                      </p:cBhvr>
                                      <p:to>
                                        <p:strVal val="visible"/>
                                      </p:to>
                                    </p:set>
                                    <p:anim calcmode="discrete" valueType="clr">
                                      <p:cBhvr override="childStyle">
                                        <p:cTn id="64"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12"/>
                                        </p:tgtEl>
                                        <p:attrNameLst>
                                          <p:attrName>fillcolor</p:attrName>
                                        </p:attrNameLst>
                                      </p:cBhvr>
                                      <p:tavLst>
                                        <p:tav tm="0">
                                          <p:val>
                                            <p:clrVal>
                                              <a:schemeClr val="accent2"/>
                                            </p:clrVal>
                                          </p:val>
                                        </p:tav>
                                        <p:tav tm="50000">
                                          <p:val>
                                            <p:clrVal>
                                              <a:schemeClr val="hlink"/>
                                            </p:clrVal>
                                          </p:val>
                                        </p:tav>
                                      </p:tavLst>
                                    </p:anim>
                                    <p:set>
                                      <p:cBhvr>
                                        <p:cTn id="66" dur="80"/>
                                        <p:tgtEl>
                                          <p:spTgt spid="12"/>
                                        </p:tgtEl>
                                        <p:attrNameLst>
                                          <p:attrName>fill.type</p:attrName>
                                        </p:attrNameLst>
                                      </p:cBhvr>
                                      <p:to>
                                        <p:strVal val="solid"/>
                                      </p:to>
                                    </p:set>
                                  </p:childTnLst>
                                </p:cTn>
                              </p:par>
                            </p:childTnLst>
                          </p:cTn>
                        </p:par>
                      </p:childTnLst>
                    </p:cTn>
                  </p:par>
                  <p:par>
                    <p:cTn id="67" fill="hold" nodeType="clickPar">
                      <p:stCondLst>
                        <p:cond delay="indefinite"/>
                      </p:stCondLst>
                      <p:childTnLst>
                        <p:par>
                          <p:cTn id="68" fill="hold" nodeType="afterGroup">
                            <p:stCondLst>
                              <p:cond delay="0"/>
                            </p:stCondLst>
                            <p:childTnLst>
                              <p:par>
                                <p:cTn id="69" presetID="27" presetClass="entr" presetSubtype="0" fill="hold" nodeType="clickEffect">
                                  <p:stCondLst>
                                    <p:cond delay="0"/>
                                  </p:stCondLst>
                                  <p:iterate type="lt">
                                    <p:tmPct val="50000"/>
                                  </p:iterate>
                                  <p:childTnLst>
                                    <p:set>
                                      <p:cBhvr>
                                        <p:cTn id="70"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71"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73" dur="80"/>
                                        <p:tgtEl>
                                          <p:spTgt spid="11">
                                            <p:txEl>
                                              <p:pRg st="0" end="0"/>
                                            </p:txEl>
                                          </p:spTgt>
                                        </p:tgtEl>
                                        <p:attrNameLst>
                                          <p:attrName>fill.type</p:attrName>
                                        </p:attrNameLst>
                                      </p:cBhvr>
                                      <p:to>
                                        <p:strVal val="solid"/>
                                      </p:to>
                                    </p:set>
                                  </p:childTnLst>
                                </p:cTn>
                              </p:par>
                            </p:childTnLst>
                          </p:cTn>
                        </p:par>
                      </p:childTnLst>
                    </p:cTn>
                  </p:par>
                  <p:par>
                    <p:cTn id="74" fill="hold" nodeType="clickPar">
                      <p:stCondLst>
                        <p:cond delay="indefinite"/>
                      </p:stCondLst>
                      <p:childTnLst>
                        <p:par>
                          <p:cTn id="75" fill="hold" nodeType="afterGroup">
                            <p:stCondLst>
                              <p:cond delay="0"/>
                            </p:stCondLst>
                            <p:childTnLst>
                              <p:par>
                                <p:cTn id="76" presetID="27" presetClass="entr" presetSubtype="0" fill="hold" nodeType="clickEffect">
                                  <p:stCondLst>
                                    <p:cond delay="0"/>
                                  </p:stCondLst>
                                  <p:iterate type="lt">
                                    <p:tmPct val="50000"/>
                                  </p:iterate>
                                  <p:childTnLst>
                                    <p:set>
                                      <p:cBhvr>
                                        <p:cTn id="77" dur="1" fill="hold">
                                          <p:stCondLst>
                                            <p:cond delay="0"/>
                                          </p:stCondLst>
                                        </p:cTn>
                                        <p:tgtEl>
                                          <p:spTgt spid="43">
                                            <p:txEl>
                                              <p:pRg st="0" end="0"/>
                                            </p:txEl>
                                          </p:spTgt>
                                        </p:tgtEl>
                                        <p:attrNameLst>
                                          <p:attrName>style.visibility</p:attrName>
                                        </p:attrNameLst>
                                      </p:cBhvr>
                                      <p:to>
                                        <p:strVal val="visible"/>
                                      </p:to>
                                    </p:set>
                                    <p:anim calcmode="discrete" valueType="clr">
                                      <p:cBhvr override="childStyle">
                                        <p:cTn id="78" dur="80"/>
                                        <p:tgtEl>
                                          <p:spTgt spid="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9" dur="80"/>
                                        <p:tgtEl>
                                          <p:spTgt spid="43">
                                            <p:txEl>
                                              <p:pRg st="0" end="0"/>
                                            </p:txEl>
                                          </p:spTgt>
                                        </p:tgtEl>
                                        <p:attrNameLst>
                                          <p:attrName>fillcolor</p:attrName>
                                        </p:attrNameLst>
                                      </p:cBhvr>
                                      <p:tavLst>
                                        <p:tav tm="0">
                                          <p:val>
                                            <p:clrVal>
                                              <a:schemeClr val="accent2"/>
                                            </p:clrVal>
                                          </p:val>
                                        </p:tav>
                                        <p:tav tm="50000">
                                          <p:val>
                                            <p:clrVal>
                                              <a:schemeClr val="hlink"/>
                                            </p:clrVal>
                                          </p:val>
                                        </p:tav>
                                      </p:tavLst>
                                    </p:anim>
                                    <p:set>
                                      <p:cBhvr>
                                        <p:cTn id="80" dur="80"/>
                                        <p:tgtEl>
                                          <p:spTgt spid="43">
                                            <p:txEl>
                                              <p:pRg st="0" end="0"/>
                                            </p:txEl>
                                          </p:spTgt>
                                        </p:tgtEl>
                                        <p:attrNameLst>
                                          <p:attrName>fill.type</p:attrName>
                                        </p:attrNameLst>
                                      </p:cBhvr>
                                      <p:to>
                                        <p:strVal val="solid"/>
                                      </p:to>
                                    </p:set>
                                  </p:childTnLst>
                                </p:cTn>
                              </p:par>
                            </p:childTnLst>
                          </p:cTn>
                        </p:par>
                      </p:childTnLst>
                    </p:cTn>
                  </p:par>
                  <p:par>
                    <p:cTn id="81" fill="hold" nodeType="clickPar">
                      <p:stCondLst>
                        <p:cond delay="indefinite"/>
                      </p:stCondLst>
                      <p:childTnLst>
                        <p:par>
                          <p:cTn id="82" fill="hold" nodeType="afterGroup">
                            <p:stCondLst>
                              <p:cond delay="0"/>
                            </p:stCondLst>
                            <p:childTnLst>
                              <p:par>
                                <p:cTn id="83" presetID="54" presetClass="entr" presetSubtype="0" accel="100000" fill="hold" nodeType="clickEffect">
                                  <p:stCondLst>
                                    <p:cond delay="0"/>
                                  </p:stCondLst>
                                  <p:childTnLst>
                                    <p:set>
                                      <p:cBhvr>
                                        <p:cTn id="84" dur="1" fill="hold">
                                          <p:stCondLst>
                                            <p:cond delay="0"/>
                                          </p:stCondLst>
                                        </p:cTn>
                                        <p:tgtEl>
                                          <p:spTgt spid="16">
                                            <p:txEl>
                                              <p:pRg st="0" end="0"/>
                                            </p:txEl>
                                          </p:spTgt>
                                        </p:tgtEl>
                                        <p:attrNameLst>
                                          <p:attrName>style.visibility</p:attrName>
                                        </p:attrNameLst>
                                      </p:cBhvr>
                                      <p:to>
                                        <p:strVal val="visible"/>
                                      </p:to>
                                    </p:set>
                                    <p:anim calcmode="lin" valueType="num">
                                      <p:cBhvr>
                                        <p:cTn id="85" dur="500" fill="hold"/>
                                        <p:tgtEl>
                                          <p:spTgt spid="16">
                                            <p:txEl>
                                              <p:pRg st="0" end="0"/>
                                            </p:txEl>
                                          </p:spTgt>
                                        </p:tgtEl>
                                        <p:attrNameLst>
                                          <p:attrName>ppt_w</p:attrName>
                                        </p:attrNameLst>
                                      </p:cBhvr>
                                      <p:tavLst>
                                        <p:tav tm="0">
                                          <p:val>
                                            <p:strVal val="#ppt_w*0.05"/>
                                          </p:val>
                                        </p:tav>
                                        <p:tav tm="100000">
                                          <p:val>
                                            <p:strVal val="#ppt_w"/>
                                          </p:val>
                                        </p:tav>
                                      </p:tavLst>
                                    </p:anim>
                                    <p:anim calcmode="lin" valueType="num">
                                      <p:cBhvr>
                                        <p:cTn id="86" dur="500" fill="hold"/>
                                        <p:tgtEl>
                                          <p:spTgt spid="16">
                                            <p:txEl>
                                              <p:pRg st="0" end="0"/>
                                            </p:txEl>
                                          </p:spTgt>
                                        </p:tgtEl>
                                        <p:attrNameLst>
                                          <p:attrName>ppt_h</p:attrName>
                                        </p:attrNameLst>
                                      </p:cBhvr>
                                      <p:tavLst>
                                        <p:tav tm="0">
                                          <p:val>
                                            <p:strVal val="#ppt_h"/>
                                          </p:val>
                                        </p:tav>
                                        <p:tav tm="100000">
                                          <p:val>
                                            <p:strVal val="#ppt_h"/>
                                          </p:val>
                                        </p:tav>
                                      </p:tavLst>
                                    </p:anim>
                                    <p:anim calcmode="lin" valueType="num">
                                      <p:cBhvr>
                                        <p:cTn id="87" dur="500" fill="hold"/>
                                        <p:tgtEl>
                                          <p:spTgt spid="16">
                                            <p:txEl>
                                              <p:pRg st="0" end="0"/>
                                            </p:txEl>
                                          </p:spTgt>
                                        </p:tgtEl>
                                        <p:attrNameLst>
                                          <p:attrName>ppt_x</p:attrName>
                                        </p:attrNameLst>
                                      </p:cBhvr>
                                      <p:tavLst>
                                        <p:tav tm="0">
                                          <p:val>
                                            <p:strVal val="#ppt_x-.2"/>
                                          </p:val>
                                        </p:tav>
                                        <p:tav tm="100000">
                                          <p:val>
                                            <p:strVal val="#ppt_x"/>
                                          </p:val>
                                        </p:tav>
                                      </p:tavLst>
                                    </p:anim>
                                    <p:anim calcmode="lin" valueType="num">
                                      <p:cBhvr>
                                        <p:cTn id="88" dur="500" fill="hold"/>
                                        <p:tgtEl>
                                          <p:spTgt spid="16">
                                            <p:txEl>
                                              <p:pRg st="0" end="0"/>
                                            </p:txEl>
                                          </p:spTgt>
                                        </p:tgtEl>
                                        <p:attrNameLst>
                                          <p:attrName>ppt_y</p:attrName>
                                        </p:attrNameLst>
                                      </p:cBhvr>
                                      <p:tavLst>
                                        <p:tav tm="0">
                                          <p:val>
                                            <p:strVal val="#ppt_y"/>
                                          </p:val>
                                        </p:tav>
                                        <p:tav tm="100000">
                                          <p:val>
                                            <p:strVal val="#ppt_y"/>
                                          </p:val>
                                        </p:tav>
                                      </p:tavLst>
                                    </p:anim>
                                    <p:animEffect transition="in" filter="fade">
                                      <p:cBhvr>
                                        <p:cTn id="89" dur="500"/>
                                        <p:tgtEl>
                                          <p:spTgt spid="16">
                                            <p:txEl>
                                              <p:pRg st="0" end="0"/>
                                            </p:txEl>
                                          </p:spTgt>
                                        </p:tgtEl>
                                      </p:cBhvr>
                                    </p:animEffect>
                                  </p:childTnLst>
                                </p:cTn>
                              </p:par>
                            </p:childTnLst>
                          </p:cTn>
                        </p:par>
                      </p:childTnLst>
                    </p:cTn>
                  </p:par>
                  <p:par>
                    <p:cTn id="90" fill="hold" nodeType="clickPar">
                      <p:stCondLst>
                        <p:cond delay="indefinite"/>
                      </p:stCondLst>
                      <p:childTnLst>
                        <p:par>
                          <p:cTn id="91" fill="hold" nodeType="afterGroup">
                            <p:stCondLst>
                              <p:cond delay="0"/>
                            </p:stCondLst>
                            <p:childTnLst>
                              <p:par>
                                <p:cTn id="92" presetID="27" presetClass="entr" presetSubtype="0" fill="hold" nodeType="clickEffect">
                                  <p:stCondLst>
                                    <p:cond delay="0"/>
                                  </p:stCondLst>
                                  <p:iterate type="lt">
                                    <p:tmPct val="50000"/>
                                  </p:iterate>
                                  <p:childTnLst>
                                    <p:set>
                                      <p:cBhvr>
                                        <p:cTn id="93"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94"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5"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6" dur="80"/>
                                        <p:tgtEl>
                                          <p:spTgt spid="13">
                                            <p:txEl>
                                              <p:pRg st="0" end="0"/>
                                            </p:txEl>
                                          </p:spTgt>
                                        </p:tgtEl>
                                        <p:attrNameLst>
                                          <p:attrName>fill.type</p:attrName>
                                        </p:attrNameLst>
                                      </p:cBhvr>
                                      <p:to>
                                        <p:strVal val="solid"/>
                                      </p:to>
                                    </p:set>
                                  </p:childTnLst>
                                </p:cTn>
                              </p:par>
                            </p:childTnLst>
                          </p:cTn>
                        </p:par>
                      </p:childTnLst>
                    </p:cTn>
                  </p:par>
                  <p:par>
                    <p:cTn id="97" fill="hold" nodeType="clickPar">
                      <p:stCondLst>
                        <p:cond delay="indefinite"/>
                      </p:stCondLst>
                      <p:childTnLst>
                        <p:par>
                          <p:cTn id="98" fill="hold" nodeType="afterGroup">
                            <p:stCondLst>
                              <p:cond delay="0"/>
                            </p:stCondLst>
                            <p:childTnLst>
                              <p:par>
                                <p:cTn id="99" presetID="27" presetClass="entr" presetSubtype="0" fill="hold" grpId="0" nodeType="clickEffect">
                                  <p:stCondLst>
                                    <p:cond delay="0"/>
                                  </p:stCondLst>
                                  <p:iterate type="lt">
                                    <p:tmPct val="50000"/>
                                  </p:iterate>
                                  <p:childTnLst>
                                    <p:set>
                                      <p:cBhvr>
                                        <p:cTn id="100" dur="1" fill="hold">
                                          <p:stCondLst>
                                            <p:cond delay="0"/>
                                          </p:stCondLst>
                                        </p:cTn>
                                        <p:tgtEl>
                                          <p:spTgt spid="19"/>
                                        </p:tgtEl>
                                        <p:attrNameLst>
                                          <p:attrName>style.visibility</p:attrName>
                                        </p:attrNameLst>
                                      </p:cBhvr>
                                      <p:to>
                                        <p:strVal val="visible"/>
                                      </p:to>
                                    </p:set>
                                    <p:anim calcmode="discrete" valueType="clr">
                                      <p:cBhvr override="childStyle">
                                        <p:cTn id="101"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102" dur="80"/>
                                        <p:tgtEl>
                                          <p:spTgt spid="19"/>
                                        </p:tgtEl>
                                        <p:attrNameLst>
                                          <p:attrName>fillcolor</p:attrName>
                                        </p:attrNameLst>
                                      </p:cBhvr>
                                      <p:tavLst>
                                        <p:tav tm="0">
                                          <p:val>
                                            <p:clrVal>
                                              <a:schemeClr val="accent2"/>
                                            </p:clrVal>
                                          </p:val>
                                        </p:tav>
                                        <p:tav tm="50000">
                                          <p:val>
                                            <p:clrVal>
                                              <a:schemeClr val="hlink"/>
                                            </p:clrVal>
                                          </p:val>
                                        </p:tav>
                                      </p:tavLst>
                                    </p:anim>
                                    <p:set>
                                      <p:cBhvr>
                                        <p:cTn id="103" dur="80"/>
                                        <p:tgtEl>
                                          <p:spTgt spid="19"/>
                                        </p:tgtEl>
                                        <p:attrNameLst>
                                          <p:attrName>fill.type</p:attrName>
                                        </p:attrNameLst>
                                      </p:cBhvr>
                                      <p:to>
                                        <p:strVal val="solid"/>
                                      </p:to>
                                    </p:set>
                                  </p:childTnLst>
                                </p:cTn>
                              </p:par>
                            </p:childTnLst>
                          </p:cTn>
                        </p:par>
                      </p:childTnLst>
                    </p:cTn>
                  </p:par>
                  <p:par>
                    <p:cTn id="104" fill="hold" nodeType="clickPar">
                      <p:stCondLst>
                        <p:cond delay="indefinite"/>
                      </p:stCondLst>
                      <p:childTnLst>
                        <p:par>
                          <p:cTn id="105" fill="hold" nodeType="afterGroup">
                            <p:stCondLst>
                              <p:cond delay="0"/>
                            </p:stCondLst>
                            <p:childTnLst>
                              <p:par>
                                <p:cTn id="106" presetID="27" presetClass="entr" presetSubtype="0" fill="hold" nodeType="clickEffect">
                                  <p:stCondLst>
                                    <p:cond delay="0"/>
                                  </p:stCondLst>
                                  <p:iterate type="lt">
                                    <p:tmPct val="50000"/>
                                  </p:iterate>
                                  <p:childTnLst>
                                    <p:set>
                                      <p:cBhvr>
                                        <p:cTn id="107" dur="1" fill="hold">
                                          <p:stCondLst>
                                            <p:cond delay="0"/>
                                          </p:stCondLst>
                                        </p:cTn>
                                        <p:tgtEl>
                                          <p:spTgt spid="22">
                                            <p:txEl>
                                              <p:pRg st="0" end="0"/>
                                            </p:txEl>
                                          </p:spTgt>
                                        </p:tgtEl>
                                        <p:attrNameLst>
                                          <p:attrName>style.visibility</p:attrName>
                                        </p:attrNameLst>
                                      </p:cBhvr>
                                      <p:to>
                                        <p:strVal val="visible"/>
                                      </p:to>
                                    </p:set>
                                    <p:anim calcmode="discrete" valueType="clr">
                                      <p:cBhvr override="childStyle">
                                        <p:cTn id="108" dur="80"/>
                                        <p:tgtEl>
                                          <p:spTgt spid="2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9" dur="80"/>
                                        <p:tgtEl>
                                          <p:spTgt spid="22">
                                            <p:txEl>
                                              <p:pRg st="0" end="0"/>
                                            </p:txEl>
                                          </p:spTgt>
                                        </p:tgtEl>
                                        <p:attrNameLst>
                                          <p:attrName>fillcolor</p:attrName>
                                        </p:attrNameLst>
                                      </p:cBhvr>
                                      <p:tavLst>
                                        <p:tav tm="0">
                                          <p:val>
                                            <p:clrVal>
                                              <a:schemeClr val="accent2"/>
                                            </p:clrVal>
                                          </p:val>
                                        </p:tav>
                                        <p:tav tm="50000">
                                          <p:val>
                                            <p:clrVal>
                                              <a:schemeClr val="hlink"/>
                                            </p:clrVal>
                                          </p:val>
                                        </p:tav>
                                      </p:tavLst>
                                    </p:anim>
                                    <p:set>
                                      <p:cBhvr>
                                        <p:cTn id="110" dur="80"/>
                                        <p:tgtEl>
                                          <p:spTgt spid="22">
                                            <p:txEl>
                                              <p:pRg st="0" end="0"/>
                                            </p:txEl>
                                          </p:spTgt>
                                        </p:tgtEl>
                                        <p:attrNameLst>
                                          <p:attrName>fill.type</p:attrName>
                                        </p:attrNameLst>
                                      </p:cBhvr>
                                      <p:to>
                                        <p:strVal val="solid"/>
                                      </p:to>
                                    </p:set>
                                  </p:childTnLst>
                                </p:cTn>
                              </p:par>
                            </p:childTnLst>
                          </p:cTn>
                        </p:par>
                      </p:childTnLst>
                    </p:cTn>
                  </p:par>
                  <p:par>
                    <p:cTn id="111" fill="hold" nodeType="clickPar">
                      <p:stCondLst>
                        <p:cond delay="indefinite"/>
                      </p:stCondLst>
                      <p:childTnLst>
                        <p:par>
                          <p:cTn id="112" fill="hold" nodeType="afterGroup">
                            <p:stCondLst>
                              <p:cond delay="0"/>
                            </p:stCondLst>
                            <p:childTnLst>
                              <p:par>
                                <p:cTn id="113" presetID="27" presetClass="entr" presetSubtype="0" fill="hold" nodeType="clickEffect">
                                  <p:stCondLst>
                                    <p:cond delay="0"/>
                                  </p:stCondLst>
                                  <p:iterate type="lt">
                                    <p:tmPct val="50000"/>
                                  </p:iterate>
                                  <p:childTnLst>
                                    <p:set>
                                      <p:cBhvr>
                                        <p:cTn id="114" dur="1" fill="hold">
                                          <p:stCondLst>
                                            <p:cond delay="0"/>
                                          </p:stCondLst>
                                        </p:cTn>
                                        <p:tgtEl>
                                          <p:spTgt spid="20">
                                            <p:txEl>
                                              <p:pRg st="0" end="0"/>
                                            </p:txEl>
                                          </p:spTgt>
                                        </p:tgtEl>
                                        <p:attrNameLst>
                                          <p:attrName>style.visibility</p:attrName>
                                        </p:attrNameLst>
                                      </p:cBhvr>
                                      <p:to>
                                        <p:strVal val="visible"/>
                                      </p:to>
                                    </p:set>
                                    <p:anim calcmode="discrete" valueType="clr">
                                      <p:cBhvr override="childStyle">
                                        <p:cTn id="115" dur="80"/>
                                        <p:tgtEl>
                                          <p:spTgt spid="2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6" dur="80"/>
                                        <p:tgtEl>
                                          <p:spTgt spid="20">
                                            <p:txEl>
                                              <p:pRg st="0" end="0"/>
                                            </p:txEl>
                                          </p:spTgt>
                                        </p:tgtEl>
                                        <p:attrNameLst>
                                          <p:attrName>fillcolor</p:attrName>
                                        </p:attrNameLst>
                                      </p:cBhvr>
                                      <p:tavLst>
                                        <p:tav tm="0">
                                          <p:val>
                                            <p:clrVal>
                                              <a:schemeClr val="accent2"/>
                                            </p:clrVal>
                                          </p:val>
                                        </p:tav>
                                        <p:tav tm="50000">
                                          <p:val>
                                            <p:clrVal>
                                              <a:schemeClr val="hlink"/>
                                            </p:clrVal>
                                          </p:val>
                                        </p:tav>
                                      </p:tavLst>
                                    </p:anim>
                                    <p:set>
                                      <p:cBhvr>
                                        <p:cTn id="117" dur="80"/>
                                        <p:tgtEl>
                                          <p:spTgt spid="20">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Funcionalidades CLI (1)</a:t>
            </a:r>
            <a:endParaRPr lang="zh-CN" altLang="en-US" dirty="0"/>
          </a:p>
        </p:txBody>
      </p:sp>
      <p:sp>
        <p:nvSpPr>
          <p:cNvPr id="6" name="Rectangle 4"/>
          <p:cNvSpPr txBox="1">
            <a:spLocks noChangeArrowheads="1"/>
          </p:cNvSpPr>
          <p:nvPr/>
        </p:nvSpPr>
        <p:spPr bwMode="auto">
          <a:xfrm>
            <a:off x="481263" y="1284971"/>
            <a:ext cx="11261747" cy="869631"/>
          </a:xfrm>
          <a:prstGeom prst="rect">
            <a:avLst/>
          </a:prstGeom>
          <a:noFill/>
          <a:ln w="9525">
            <a:noFill/>
            <a:miter lim="800000"/>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1800" dirty="0"/>
              <a:t>Função da tecla de ajuda da linha de comandos "?</a:t>
            </a:r>
            <a:r>
              <a:rPr lang="en-US" altLang="zh-CN" sz="1800" dirty="0"/>
              <a:t>”</a:t>
            </a:r>
          </a:p>
          <a:p>
            <a:pPr lvl="1"/>
            <a:r>
              <a:rPr lang="pt-BR" altLang="zh-CN" sz="1800" dirty="0"/>
              <a:t>Indica os comandos que podem ser executados no modo atual</a:t>
            </a:r>
            <a:r>
              <a:rPr lang="zh-CN" altLang="en-US" sz="1800" dirty="0"/>
              <a:t>.</a:t>
            </a:r>
          </a:p>
          <a:p>
            <a:pPr lvl="1"/>
            <a:endParaRPr lang="en-US" altLang="zh-CN" sz="1800" dirty="0"/>
          </a:p>
          <a:p>
            <a:pPr lvl="1"/>
            <a:r>
              <a:rPr lang="pt-BR" altLang="zh-CN" sz="1800" dirty="0"/>
              <a:t>Solicita possíveis palavras-chave de comando com base em letras-chave.</a:t>
            </a:r>
            <a:endParaRPr lang="zh-CN" altLang="en-US" sz="1800" dirty="0"/>
          </a:p>
        </p:txBody>
      </p:sp>
      <p:sp>
        <p:nvSpPr>
          <p:cNvPr id="3" name="矩形 2"/>
          <p:cNvSpPr/>
          <p:nvPr/>
        </p:nvSpPr>
        <p:spPr>
          <a:xfrm>
            <a:off x="1273103" y="2217143"/>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p>
        </p:txBody>
      </p:sp>
      <p:sp>
        <p:nvSpPr>
          <p:cNvPr id="7" name="矩形 6"/>
          <p:cNvSpPr/>
          <p:nvPr/>
        </p:nvSpPr>
        <p:spPr>
          <a:xfrm>
            <a:off x="1273103" y="3199163"/>
            <a:ext cx="10153297" cy="2308324"/>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)#in?</a:t>
            </a:r>
          </a:p>
          <a:p>
            <a:pPr lvl="1"/>
            <a:r>
              <a:rPr lang="en-US" altLang="zh-CN" sz="1600" dirty="0">
                <a:cs typeface="Courier New" panose="02070309020205020404" pitchFamily="49" charset="0"/>
              </a:rPr>
              <a:t>---------------------------------------------</a:t>
            </a:r>
          </a:p>
          <a:p>
            <a:pPr lvl="1"/>
            <a:r>
              <a:rPr lang="pt-BR" altLang="zh-CN" sz="1600" dirty="0">
                <a:cs typeface="Courier New" panose="02070309020205020404" pitchFamily="49" charset="0"/>
              </a:rPr>
              <a:t>comando do modo de configuração:</a:t>
            </a:r>
          </a:p>
          <a:p>
            <a:pPr lvl="1"/>
            <a:r>
              <a:rPr lang="en-US" altLang="zh-CN" sz="1600" dirty="0">
                <a:cs typeface="Courier New" panose="02070309020205020404" pitchFamily="49" charset="0"/>
              </a:rPr>
              <a:t>---------------------------------------------</a:t>
            </a:r>
          </a:p>
          <a:p>
            <a:pPr lvl="1"/>
            <a:r>
              <a:rPr lang="en-US" altLang="zh-CN" sz="1600" dirty="0">
                <a:cs typeface="Courier New" panose="02070309020205020404" pitchFamily="49" charset="0"/>
              </a:rPr>
              <a:t>info-center </a:t>
            </a:r>
            <a:r>
              <a:rPr lang="pt-BR" altLang="zh-CN" sz="1600" dirty="0">
                <a:cs typeface="Courier New" panose="02070309020205020404" pitchFamily="49" charset="0"/>
              </a:rPr>
              <a:t>especifica a configuração da saída de </a:t>
            </a:r>
            <a:r>
              <a:rPr lang="pt-BR" altLang="zh-CN" sz="1600" dirty="0" err="1">
                <a:cs typeface="Courier New" panose="02070309020205020404" pitchFamily="49" charset="0"/>
              </a:rPr>
              <a:t>informações.interface</a:t>
            </a:r>
            <a:r>
              <a:rPr lang="pt-BR" altLang="zh-CN" sz="1600" dirty="0">
                <a:cs typeface="Courier New" panose="02070309020205020404" pitchFamily="49" charset="0"/>
              </a:rPr>
              <a:t> Grupo de comandos</a:t>
            </a:r>
          </a:p>
          <a:p>
            <a:pPr lvl="1"/>
            <a:r>
              <a:rPr lang="en-US" altLang="zh-CN" sz="1600" dirty="0">
                <a:cs typeface="Courier New" panose="02070309020205020404" pitchFamily="49" charset="0"/>
              </a:rPr>
              <a:t>---------------------------------------------</a:t>
            </a:r>
          </a:p>
          <a:p>
            <a:pPr lvl="1"/>
            <a:r>
              <a:rPr lang="en-US" altLang="zh-CN" sz="1600" dirty="0" err="1">
                <a:cs typeface="Courier New" panose="02070309020205020404" pitchFamily="49" charset="0"/>
              </a:rPr>
              <a:t>Comando</a:t>
            </a:r>
            <a:r>
              <a:rPr lang="en-US" altLang="zh-CN" sz="1600" dirty="0">
                <a:cs typeface="Courier New" panose="02070309020205020404" pitchFamily="49" charset="0"/>
              </a:rPr>
              <a:t> no modo de </a:t>
            </a:r>
            <a:r>
              <a:rPr lang="en-US" altLang="zh-CN" sz="1600" dirty="0" err="1">
                <a:cs typeface="Courier New" panose="02070309020205020404" pitchFamily="49" charset="0"/>
              </a:rPr>
              <a:t>utilizador</a:t>
            </a:r>
            <a:r>
              <a:rPr lang="en-US" altLang="zh-CN" sz="1600" dirty="0">
                <a:cs typeface="Courier New" panose="02070309020205020404" pitchFamily="49" charset="0"/>
              </a:rPr>
              <a:t>:</a:t>
            </a:r>
          </a:p>
          <a:p>
            <a:pPr lvl="1"/>
            <a:r>
              <a:rPr lang="en-US" altLang="zh-CN" sz="1600" dirty="0">
                <a:cs typeface="Courier New" panose="02070309020205020404" pitchFamily="49" charset="0"/>
              </a:rPr>
              <a:t>---------------------------------------------</a:t>
            </a:r>
          </a:p>
          <a:p>
            <a:pPr lvl="1"/>
            <a:r>
              <a:rPr lang="pt-BR" altLang="zh-CN" sz="1600" dirty="0">
                <a:cs typeface="Courier New" panose="02070309020205020404" pitchFamily="49" charset="0"/>
              </a:rPr>
              <a:t>interativo: Define a função de interação de confirmação para a execução do comando.</a:t>
            </a:r>
            <a:endParaRPr lang="en-US" altLang="zh-CN" sz="1600" dirty="0">
              <a:cs typeface="Courier New" panose="02070309020205020404" pitchFamily="49" charset="0"/>
            </a:endParaRPr>
          </a:p>
        </p:txBody>
      </p:sp>
    </p:spTree>
    <p:extLst>
      <p:ext uri="{BB962C8B-B14F-4D97-AF65-F5344CB8AC3E}">
        <p14:creationId xmlns:p14="http://schemas.microsoft.com/office/powerpoint/2010/main" val="24757624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sz="1800" dirty="0">
                <a:cs typeface="Arial" panose="020B0604020202020204" pitchFamily="34" charset="0"/>
              </a:rPr>
              <a:t>Palavras-chave de comando ou parâmetros que podem ser seguidos após a apresentação da palavra-chave de comando atual.</a:t>
            </a:r>
            <a:endParaRPr lang="en-US" altLang="zh-CN" sz="1800" dirty="0">
              <a:cs typeface="Arial" panose="020B0604020202020204" pitchFamily="34" charset="0"/>
            </a:endParaRPr>
          </a:p>
          <a:p>
            <a:endParaRPr lang="en-US" altLang="zh-CN" sz="1800" dirty="0">
              <a:cs typeface="Arial" panose="020B0604020202020204" pitchFamily="34" charset="0"/>
            </a:endParaRPr>
          </a:p>
          <a:p>
            <a:endParaRPr lang="en-US" altLang="zh-CN" sz="1800" dirty="0">
              <a:cs typeface="Arial" panose="020B0604020202020204" pitchFamily="34" charset="0"/>
            </a:endParaRPr>
          </a:p>
          <a:p>
            <a:endParaRPr lang="en-US" altLang="zh-CN" sz="1800" dirty="0">
              <a:cs typeface="Arial" panose="020B0604020202020204" pitchFamily="34" charset="0"/>
            </a:endParaRPr>
          </a:p>
          <a:p>
            <a:endParaRPr lang="en-US" altLang="zh-CN" sz="1800" dirty="0">
              <a:cs typeface="Arial" panose="020B0604020202020204" pitchFamily="34" charset="0"/>
            </a:endParaRPr>
          </a:p>
          <a:p>
            <a:endParaRPr lang="en-US" altLang="zh-CN" sz="1800" dirty="0">
              <a:cs typeface="Arial" panose="020B0604020202020204" pitchFamily="34" charset="0"/>
            </a:endParaRPr>
          </a:p>
          <a:p>
            <a:r>
              <a:rPr lang="pt-BR" altLang="zh-CN" sz="1800" dirty="0">
                <a:cs typeface="Arial" panose="020B0604020202020204" pitchFamily="34" charset="0"/>
              </a:rPr>
              <a:t>Correspondência inteligente da tecla de espaço</a:t>
            </a:r>
            <a:endParaRPr lang="zh-CN" altLang="en-US" sz="1800" dirty="0"/>
          </a:p>
        </p:txBody>
      </p:sp>
      <p:sp>
        <p:nvSpPr>
          <p:cNvPr id="3" name="标题 2"/>
          <p:cNvSpPr>
            <a:spLocks noGrp="1"/>
          </p:cNvSpPr>
          <p:nvPr>
            <p:ph type="title"/>
          </p:nvPr>
        </p:nvSpPr>
        <p:spPr/>
        <p:txBody>
          <a:bodyPr/>
          <a:lstStyle/>
          <a:p>
            <a:r>
              <a:rPr lang="pt-BR" altLang="zh-CN" dirty="0"/>
              <a:t>Funcionalidades CLI (2)</a:t>
            </a:r>
            <a:endParaRPr lang="zh-CN" altLang="en-US" dirty="0"/>
          </a:p>
        </p:txBody>
      </p:sp>
      <p:sp>
        <p:nvSpPr>
          <p:cNvPr id="4" name="矩形 3"/>
          <p:cNvSpPr/>
          <p:nvPr/>
        </p:nvSpPr>
        <p:spPr>
          <a:xfrm>
            <a:off x="1299237" y="2142340"/>
            <a:ext cx="10127164" cy="2277547"/>
          </a:xfrm>
          <a:prstGeom prst="rect">
            <a:avLst/>
          </a:prstGeom>
          <a:solidFill>
            <a:schemeClr val="bg1">
              <a:lumMod val="85000"/>
            </a:schemeClr>
          </a:solidFill>
        </p:spPr>
        <p:txBody>
          <a:bodyPr wrap="square">
            <a:spAutoFit/>
          </a:bodyPr>
          <a:lstStyle/>
          <a:p>
            <a:pPr marL="342900" indent="-342900">
              <a:spcBef>
                <a:spcPts val="600"/>
              </a:spcBef>
              <a:buFont typeface="Huawei Sans" panose="020C0503030203020204" pitchFamily="34" charset="0"/>
              <a:buChar char="▫"/>
            </a:pPr>
            <a:r>
              <a:rPr lang="en-US" altLang="zh-CN" sz="1600" dirty="0" err="1">
                <a:ea typeface="方正兰亭黑简体" panose="02000000000000000000" pitchFamily="2" charset="-122"/>
                <a:cs typeface="Courier New" panose="02070309020205020404" pitchFamily="49" charset="0"/>
              </a:rPr>
              <a:t>huawei</a:t>
            </a:r>
            <a:r>
              <a:rPr lang="en-US" altLang="zh-CN" sz="1600" dirty="0">
                <a:ea typeface="方正兰亭黑简体" panose="02000000000000000000" pitchFamily="2" charset="-122"/>
                <a:cs typeface="Courier New" panose="02070309020205020404" pitchFamily="49" charset="0"/>
              </a:rPr>
              <a:t>(</a:t>
            </a:r>
            <a:r>
              <a:rPr lang="en-US" altLang="zh-CN" sz="1600" dirty="0" err="1">
                <a:ea typeface="方正兰亭黑简体" panose="02000000000000000000" pitchFamily="2" charset="-122"/>
                <a:cs typeface="Courier New" panose="02070309020205020404" pitchFamily="49" charset="0"/>
              </a:rPr>
              <a:t>config</a:t>
            </a:r>
            <a:r>
              <a:rPr lang="en-US" altLang="zh-CN" sz="1600" dirty="0">
                <a:ea typeface="方正兰亭黑简体" panose="02000000000000000000" pitchFamily="2" charset="-122"/>
                <a:cs typeface="Courier New" panose="02070309020205020404" pitchFamily="49" charset="0"/>
              </a:rPr>
              <a:t>)#</a:t>
            </a:r>
            <a:r>
              <a:rPr lang="en-US" altLang="zh-CN" sz="1600" b="1" dirty="0">
                <a:ea typeface="方正兰亭黑简体" panose="02000000000000000000" pitchFamily="2" charset="-122"/>
                <a:cs typeface="Courier New" panose="02070309020205020404" pitchFamily="49" charset="0"/>
              </a:rPr>
              <a:t>interface</a:t>
            </a:r>
            <a:r>
              <a:rPr lang="en-US" altLang="zh-CN" sz="1600" dirty="0">
                <a:ea typeface="方正兰亭黑简体" panose="02000000000000000000" pitchFamily="2" charset="-122"/>
                <a:cs typeface="Courier New" panose="02070309020205020404" pitchFamily="49" charset="0"/>
              </a:rPr>
              <a:t>?</a:t>
            </a:r>
          </a:p>
          <a:p>
            <a:pPr marL="742990" lvl="1" indent="-285750">
              <a:spcBef>
                <a:spcPts val="600"/>
              </a:spcBef>
              <a:buFontTx/>
              <a:buChar char="-"/>
            </a:pPr>
            <a:r>
              <a:rPr lang="en-US" altLang="zh-CN" sz="1600" dirty="0">
                <a:ea typeface="方正兰亭黑简体" panose="02000000000000000000" pitchFamily="2" charset="-122"/>
                <a:cs typeface="Courier New" panose="02070309020205020404" pitchFamily="49" charset="0"/>
              </a:rPr>
              <a:t>eth </a:t>
            </a:r>
            <a:r>
              <a:rPr lang="en-US" altLang="zh-CN" sz="1600" dirty="0" err="1">
                <a:ea typeface="方正兰亭黑简体" panose="02000000000000000000" pitchFamily="2" charset="-122"/>
                <a:cs typeface="Courier New" panose="02070309020205020404" pitchFamily="49" charset="0"/>
              </a:rPr>
              <a:t>Entrar</a:t>
            </a:r>
            <a:r>
              <a:rPr lang="en-US" altLang="zh-CN" sz="1600" dirty="0">
                <a:ea typeface="方正兰亭黑简体" panose="02000000000000000000" pitchFamily="2" charset="-122"/>
                <a:cs typeface="Courier New" panose="02070309020205020404" pitchFamily="49" charset="0"/>
              </a:rPr>
              <a:t> no modo de </a:t>
            </a:r>
            <a:r>
              <a:rPr lang="en-US" altLang="zh-CN" sz="1600" dirty="0" err="1">
                <a:ea typeface="方正兰亭黑简体" panose="02000000000000000000" pitchFamily="2" charset="-122"/>
                <a:cs typeface="Courier New" panose="02070309020205020404" pitchFamily="49" charset="0"/>
              </a:rPr>
              <a:t>comando</a:t>
            </a:r>
            <a:r>
              <a:rPr lang="en-US" altLang="zh-CN" sz="1600" dirty="0">
                <a:ea typeface="方正兰亭黑简体" panose="02000000000000000000" pitchFamily="2" charset="-122"/>
                <a:cs typeface="Courier New" panose="02070309020205020404" pitchFamily="49" charset="0"/>
              </a:rPr>
              <a:t> ETH.</a:t>
            </a:r>
          </a:p>
          <a:p>
            <a:pPr marL="742990" lvl="1" indent="-285750">
              <a:spcBef>
                <a:spcPts val="600"/>
              </a:spcBef>
              <a:buFontTx/>
              <a:buChar char="-"/>
            </a:pPr>
            <a:r>
              <a:rPr lang="en-US" altLang="zh-CN" sz="1600" dirty="0">
                <a:ea typeface="方正兰亭黑简体" panose="02000000000000000000" pitchFamily="2" charset="-122"/>
                <a:cs typeface="Courier New" panose="02070309020205020404" pitchFamily="49" charset="0"/>
              </a:rPr>
              <a:t>GPON: </a:t>
            </a:r>
            <a:r>
              <a:rPr lang="en-US" altLang="zh-CN" sz="1600" dirty="0" err="1">
                <a:ea typeface="方正兰亭黑简体" panose="02000000000000000000" pitchFamily="2" charset="-122"/>
                <a:cs typeface="Courier New" panose="02070309020205020404" pitchFamily="49" charset="0"/>
              </a:rPr>
              <a:t>Entrar</a:t>
            </a:r>
            <a:r>
              <a:rPr lang="en-US" altLang="zh-CN" sz="1600" dirty="0">
                <a:ea typeface="方正兰亭黑简体" panose="02000000000000000000" pitchFamily="2" charset="-122"/>
                <a:cs typeface="Courier New" panose="02070309020205020404" pitchFamily="49" charset="0"/>
              </a:rPr>
              <a:t> no modo de </a:t>
            </a:r>
            <a:r>
              <a:rPr lang="en-US" altLang="zh-CN" sz="1600" dirty="0" err="1">
                <a:ea typeface="方正兰亭黑简体" panose="02000000000000000000" pitchFamily="2" charset="-122"/>
                <a:cs typeface="Courier New" panose="02070309020205020404" pitchFamily="49" charset="0"/>
              </a:rPr>
              <a:t>comando</a:t>
            </a:r>
            <a:r>
              <a:rPr lang="en-US" altLang="zh-CN" sz="1600" dirty="0">
                <a:ea typeface="方正兰亭黑简体" panose="02000000000000000000" pitchFamily="2" charset="-122"/>
                <a:cs typeface="Courier New" panose="02070309020205020404" pitchFamily="49" charset="0"/>
              </a:rPr>
              <a:t> GPON.</a:t>
            </a:r>
          </a:p>
          <a:p>
            <a:pPr marL="742990" lvl="1" indent="-285750">
              <a:spcBef>
                <a:spcPts val="600"/>
              </a:spcBef>
              <a:buFontTx/>
              <a:buChar char="-"/>
            </a:pPr>
            <a:r>
              <a:rPr lang="en-US" altLang="zh-CN" sz="1600" dirty="0">
                <a:ea typeface="方正兰亭黑简体" panose="02000000000000000000" pitchFamily="2" charset="-122"/>
                <a:cs typeface="Courier New" panose="02070309020205020404" pitchFamily="49" charset="0"/>
              </a:rPr>
              <a:t>meth Interface </a:t>
            </a:r>
            <a:r>
              <a:rPr lang="en-US" altLang="zh-CN" sz="1600" dirty="0" err="1">
                <a:ea typeface="方正兰亭黑简体" panose="02000000000000000000" pitchFamily="2" charset="-122"/>
                <a:cs typeface="Courier New" panose="02070309020205020404" pitchFamily="49" charset="0"/>
              </a:rPr>
              <a:t>MEth</a:t>
            </a:r>
            <a:endParaRPr lang="en-US" altLang="zh-CN" sz="1600" dirty="0">
              <a:ea typeface="方正兰亭黑简体" panose="02000000000000000000" pitchFamily="2" charset="-122"/>
              <a:cs typeface="Courier New" panose="02070309020205020404" pitchFamily="49" charset="0"/>
            </a:endParaRPr>
          </a:p>
          <a:p>
            <a:pPr marL="742990" lvl="1" indent="-285750">
              <a:spcBef>
                <a:spcPts val="600"/>
              </a:spcBef>
              <a:buFontTx/>
              <a:buChar char="-"/>
            </a:pPr>
            <a:r>
              <a:rPr lang="en-US" altLang="zh-CN" sz="1600" dirty="0" err="1">
                <a:ea typeface="方正兰亭黑简体" panose="02000000000000000000" pitchFamily="2" charset="-122"/>
                <a:cs typeface="Courier New" panose="02070309020205020404" pitchFamily="49" charset="0"/>
              </a:rPr>
              <a:t>vlanif</a:t>
            </a:r>
            <a:r>
              <a:rPr lang="en-US" altLang="zh-CN" sz="1600" dirty="0">
                <a:ea typeface="方正兰亭黑简体" panose="02000000000000000000" pitchFamily="2" charset="-122"/>
                <a:cs typeface="Courier New" panose="02070309020205020404" pitchFamily="49" charset="0"/>
              </a:rPr>
              <a:t> Interface VLAN</a:t>
            </a:r>
          </a:p>
          <a:p>
            <a:pPr marL="742990" lvl="1" indent="-285750">
              <a:spcBef>
                <a:spcPts val="600"/>
              </a:spcBef>
              <a:buFontTx/>
              <a:buChar char="-"/>
            </a:pPr>
            <a:r>
              <a:rPr lang="en-US" altLang="zh-CN" sz="1600" dirty="0">
                <a:ea typeface="方正兰亭黑简体" panose="02000000000000000000" pitchFamily="2" charset="-122"/>
                <a:cs typeface="Courier New" panose="02070309020205020404" pitchFamily="49" charset="0"/>
              </a:rPr>
              <a:t>MPU </a:t>
            </a:r>
            <a:r>
              <a:rPr lang="en-US" altLang="zh-CN" sz="1600" dirty="0" err="1">
                <a:ea typeface="方正兰亭黑简体" panose="02000000000000000000" pitchFamily="2" charset="-122"/>
                <a:cs typeface="Courier New" panose="02070309020205020404" pitchFamily="49" charset="0"/>
              </a:rPr>
              <a:t>entra</a:t>
            </a:r>
            <a:r>
              <a:rPr lang="en-US" altLang="zh-CN" sz="1600" dirty="0">
                <a:ea typeface="方正兰亭黑简体" panose="02000000000000000000" pitchFamily="2" charset="-122"/>
                <a:cs typeface="Courier New" panose="02070309020205020404" pitchFamily="49" charset="0"/>
              </a:rPr>
              <a:t> no modo de </a:t>
            </a:r>
            <a:r>
              <a:rPr lang="en-US" altLang="zh-CN" sz="1600" dirty="0" err="1">
                <a:ea typeface="方正兰亭黑简体" panose="02000000000000000000" pitchFamily="2" charset="-122"/>
                <a:cs typeface="Courier New" panose="02070309020205020404" pitchFamily="49" charset="0"/>
              </a:rPr>
              <a:t>comando</a:t>
            </a:r>
            <a:r>
              <a:rPr lang="en-US" altLang="zh-CN" sz="1600" dirty="0">
                <a:ea typeface="方正兰亭黑简体" panose="02000000000000000000" pitchFamily="2" charset="-122"/>
                <a:cs typeface="Courier New" panose="02070309020205020404" pitchFamily="49" charset="0"/>
              </a:rPr>
              <a:t> MPU.</a:t>
            </a:r>
          </a:p>
          <a:p>
            <a:pPr marL="742990" lvl="1" indent="-285750">
              <a:spcBef>
                <a:spcPts val="600"/>
              </a:spcBef>
              <a:buFontTx/>
              <a:buChar char="-"/>
            </a:pPr>
            <a:r>
              <a:rPr lang="en-US" altLang="zh-CN" sz="1600" dirty="0">
                <a:ea typeface="方正兰亭黑简体" panose="02000000000000000000" pitchFamily="2" charset="-122"/>
                <a:cs typeface="Courier New" panose="02070309020205020404" pitchFamily="49" charset="0"/>
              </a:rPr>
              <a:t>......</a:t>
            </a:r>
            <a:endParaRPr lang="zh-CN" altLang="en-US" sz="1600" dirty="0">
              <a:ea typeface="方正兰亭黑简体" panose="02000000000000000000" pitchFamily="2" charset="-122"/>
              <a:cs typeface="Courier New" panose="02070309020205020404" pitchFamily="49" charset="0"/>
            </a:endParaRPr>
          </a:p>
        </p:txBody>
      </p:sp>
      <p:sp>
        <p:nvSpPr>
          <p:cNvPr id="5" name="文本框 4"/>
          <p:cNvSpPr txBox="1"/>
          <p:nvPr/>
        </p:nvSpPr>
        <p:spPr bwMode="auto">
          <a:xfrm>
            <a:off x="1299237" y="5132929"/>
            <a:ext cx="10127162" cy="670335"/>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marL="342900" indent="-342900">
              <a:spcBef>
                <a:spcPts val="600"/>
              </a:spcBef>
              <a:buFont typeface="Huawei Sans" panose="020C0503030203020204" pitchFamily="34" charset="0"/>
              <a:buChar char="▫"/>
            </a:pPr>
            <a:r>
              <a:rPr lang="it-IT" altLang="zh-CN" sz="1600" dirty="0">
                <a:ea typeface="方正兰亭黑简体" panose="02000000000000000000" pitchFamily="2" charset="-122"/>
                <a:cs typeface="Courier New" panose="02070309020205020404" pitchFamily="49" charset="0"/>
              </a:rPr>
              <a:t>huawei&gt;</a:t>
            </a:r>
            <a:r>
              <a:rPr lang="it-IT" altLang="zh-CN" sz="1600" b="1" dirty="0">
                <a:ea typeface="方正兰亭黑简体" panose="02000000000000000000" pitchFamily="2" charset="-122"/>
                <a:cs typeface="Courier New" panose="02070309020205020404" pitchFamily="49" charset="0"/>
              </a:rPr>
              <a:t>ena</a:t>
            </a:r>
            <a:r>
              <a:rPr lang="it-IT" altLang="zh-CN" sz="1600" dirty="0">
                <a:ea typeface="方正兰亭黑简体" panose="02000000000000000000" pitchFamily="2" charset="-122"/>
                <a:cs typeface="Courier New" panose="02070309020205020404" pitchFamily="49" charset="0"/>
              </a:rPr>
              <a:t> &lt; espaço &gt;</a:t>
            </a:r>
          </a:p>
          <a:p>
            <a:pPr marL="342900" indent="-342900">
              <a:spcBef>
                <a:spcPts val="600"/>
              </a:spcBef>
              <a:buFont typeface="Huawei Sans" panose="020C0503030203020204" pitchFamily="34" charset="0"/>
              <a:buChar char="▫"/>
            </a:pPr>
            <a:r>
              <a:rPr lang="it-IT" altLang="zh-CN" sz="1600" dirty="0">
                <a:ea typeface="方正兰亭黑简体" panose="02000000000000000000" pitchFamily="2" charset="-122"/>
                <a:cs typeface="Courier New" panose="02070309020205020404" pitchFamily="49" charset="0"/>
              </a:rPr>
              <a:t>huawei&gt;</a:t>
            </a:r>
            <a:r>
              <a:rPr lang="it-IT" altLang="zh-CN" sz="1600" b="1" dirty="0">
                <a:ea typeface="方正兰亭黑简体" panose="02000000000000000000" pitchFamily="2" charset="-122"/>
                <a:cs typeface="Courier New" panose="02070309020205020404" pitchFamily="49" charset="0"/>
              </a:rPr>
              <a:t>enable</a:t>
            </a:r>
          </a:p>
        </p:txBody>
      </p:sp>
    </p:spTree>
    <p:extLst>
      <p:ext uri="{BB962C8B-B14F-4D97-AF65-F5344CB8AC3E}">
        <p14:creationId xmlns:p14="http://schemas.microsoft.com/office/powerpoint/2010/main" val="17954106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Pressione </a:t>
            </a:r>
            <a:r>
              <a:rPr lang="pt-BR" altLang="zh-CN" dirty="0" err="1"/>
              <a:t>Enter</a:t>
            </a:r>
            <a:r>
              <a:rPr lang="pt-BR" altLang="zh-CN" dirty="0"/>
              <a:t> para visualizar o comando seguinte</a:t>
            </a:r>
            <a:r>
              <a:rPr lang="en-US" altLang="zh-CN" dirty="0"/>
              <a:t>.</a:t>
            </a:r>
          </a:p>
          <a:p>
            <a:endParaRPr lang="zh-CN" altLang="en-US" dirty="0"/>
          </a:p>
        </p:txBody>
      </p:sp>
      <p:sp>
        <p:nvSpPr>
          <p:cNvPr id="3" name="标题 2"/>
          <p:cNvSpPr>
            <a:spLocks noGrp="1"/>
          </p:cNvSpPr>
          <p:nvPr>
            <p:ph type="title"/>
          </p:nvPr>
        </p:nvSpPr>
        <p:spPr/>
        <p:txBody>
          <a:bodyPr/>
          <a:lstStyle/>
          <a:p>
            <a:r>
              <a:rPr lang="pt-BR" altLang="zh-CN" dirty="0"/>
              <a:t>Funcionalidades CLI (3)</a:t>
            </a:r>
            <a:endParaRPr lang="zh-CN" altLang="en-US" dirty="0"/>
          </a:p>
        </p:txBody>
      </p:sp>
      <p:sp>
        <p:nvSpPr>
          <p:cNvPr id="8" name="矩形 7"/>
          <p:cNvSpPr/>
          <p:nvPr/>
        </p:nvSpPr>
        <p:spPr>
          <a:xfrm>
            <a:off x="1299237" y="1998886"/>
            <a:ext cx="10127164" cy="1540779"/>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sz="1600" dirty="0" err="1">
                <a:ea typeface="方正兰亭黑简体" panose="02000000000000000000" pitchFamily="2" charset="-122"/>
                <a:cs typeface="Courier New" panose="02070309020205020404" pitchFamily="49" charset="0"/>
              </a:rPr>
              <a:t>huawei</a:t>
            </a:r>
            <a:r>
              <a:rPr lang="en-US" altLang="zh-CN" sz="1600" dirty="0">
                <a:ea typeface="方正兰亭黑简体" panose="02000000000000000000" pitchFamily="2" charset="-122"/>
                <a:cs typeface="Courier New" panose="02070309020205020404" pitchFamily="49" charset="0"/>
              </a:rPr>
              <a:t>(</a:t>
            </a:r>
            <a:r>
              <a:rPr lang="en-US" altLang="zh-CN" sz="1600" dirty="0" err="1">
                <a:ea typeface="方正兰亭黑简体" panose="02000000000000000000" pitchFamily="2" charset="-122"/>
                <a:cs typeface="Courier New" panose="02070309020205020404" pitchFamily="49" charset="0"/>
              </a:rPr>
              <a:t>config</a:t>
            </a:r>
            <a:r>
              <a:rPr lang="en-US" altLang="zh-CN" sz="1600" dirty="0">
                <a:ea typeface="方正兰亭黑简体" panose="02000000000000000000" pitchFamily="2" charset="-122"/>
                <a:cs typeface="Courier New" panose="02070309020205020404" pitchFamily="49" charset="0"/>
              </a:rPr>
              <a:t>)#</a:t>
            </a:r>
            <a:r>
              <a:rPr lang="en-US" altLang="zh-CN" sz="1600" b="1" dirty="0">
                <a:ea typeface="方正兰亭黑简体" panose="02000000000000000000" pitchFamily="2" charset="-122"/>
                <a:cs typeface="Courier New" panose="02070309020205020404" pitchFamily="49" charset="0"/>
              </a:rPr>
              <a:t>interface</a:t>
            </a:r>
            <a:r>
              <a:rPr lang="en-US" altLang="zh-CN" sz="1600" dirty="0">
                <a:ea typeface="方正兰亭黑简体" panose="02000000000000000000" pitchFamily="2" charset="-122"/>
                <a:cs typeface="Courier New" panose="02070309020205020404" pitchFamily="49" charset="0"/>
              </a:rPr>
              <a:t> &lt;Enter&gt;</a:t>
            </a:r>
          </a:p>
          <a:p>
            <a:pPr lvl="1">
              <a:spcBef>
                <a:spcPts val="600"/>
              </a:spcBef>
            </a:pPr>
            <a:r>
              <a:rPr lang="en-US" altLang="zh-CN" sz="1600" dirty="0">
                <a:ea typeface="方正兰亭黑简体" panose="02000000000000000000" pitchFamily="2" charset="-122"/>
                <a:cs typeface="Courier New" panose="02070309020205020404" pitchFamily="49" charset="0"/>
              </a:rPr>
              <a:t>{cable&lt;K&gt;|emu&lt;K&gt;|</a:t>
            </a:r>
            <a:r>
              <a:rPr lang="en-US" altLang="zh-CN" sz="1600" dirty="0" err="1">
                <a:ea typeface="方正兰亭黑简体" panose="02000000000000000000" pitchFamily="2" charset="-122"/>
                <a:cs typeface="Courier New" panose="02070309020205020404" pitchFamily="49" charset="0"/>
              </a:rPr>
              <a:t>epon</a:t>
            </a:r>
            <a:r>
              <a:rPr lang="en-US" altLang="zh-CN" sz="1600" dirty="0">
                <a:ea typeface="方正兰亭黑简体" panose="02000000000000000000" pitchFamily="2" charset="-122"/>
                <a:cs typeface="Courier New" panose="02070309020205020404" pitchFamily="49" charset="0"/>
              </a:rPr>
              <a:t>&lt;K&gt;|eth&lt;K&gt;|</a:t>
            </a:r>
            <a:r>
              <a:rPr lang="en-US" altLang="zh-CN" sz="1600" dirty="0" err="1">
                <a:ea typeface="方正兰亭黑简体" panose="02000000000000000000" pitchFamily="2" charset="-122"/>
                <a:cs typeface="Courier New" panose="02070309020205020404" pitchFamily="49" charset="0"/>
              </a:rPr>
              <a:t>gpon</a:t>
            </a:r>
            <a:r>
              <a:rPr lang="en-US" altLang="zh-CN" sz="1600" dirty="0">
                <a:ea typeface="方正兰亭黑简体" panose="02000000000000000000" pitchFamily="2" charset="-122"/>
                <a:cs typeface="Courier New" panose="02070309020205020404" pitchFamily="49" charset="0"/>
              </a:rPr>
              <a:t>&lt;K&gt;|</a:t>
            </a:r>
            <a:r>
              <a:rPr lang="en-US" altLang="zh-CN" sz="1600" dirty="0" err="1">
                <a:ea typeface="方正兰亭黑简体" panose="02000000000000000000" pitchFamily="2" charset="-122"/>
                <a:cs typeface="Courier New" panose="02070309020205020404" pitchFamily="49" charset="0"/>
              </a:rPr>
              <a:t>gponnni</a:t>
            </a:r>
            <a:r>
              <a:rPr lang="en-US" altLang="zh-CN" sz="1600" dirty="0">
                <a:ea typeface="方正兰亭黑简体" panose="02000000000000000000" pitchFamily="2" charset="-122"/>
                <a:cs typeface="Courier New" panose="02070309020205020404" pitchFamily="49" charset="0"/>
              </a:rPr>
              <a:t>&lt;K&gt;|</a:t>
            </a:r>
            <a:r>
              <a:rPr lang="en-US" altLang="zh-CN" sz="1600" dirty="0" err="1">
                <a:ea typeface="方正兰亭黑简体" panose="02000000000000000000" pitchFamily="2" charset="-122"/>
                <a:cs typeface="Courier New" panose="02070309020205020404" pitchFamily="49" charset="0"/>
              </a:rPr>
              <a:t>loopback|meth|mpu</a:t>
            </a:r>
            <a:r>
              <a:rPr lang="en-US" altLang="zh-CN" sz="1600" dirty="0">
                <a:ea typeface="方正兰亭黑简体" panose="02000000000000000000" pitchFamily="2" charset="-122"/>
                <a:cs typeface="Courier New" panose="02070309020205020404" pitchFamily="49" charset="0"/>
              </a:rPr>
              <a:t>&lt;K&gt;|</a:t>
            </a:r>
            <a:r>
              <a:rPr lang="en-US" altLang="zh-CN" sz="1600" dirty="0" err="1">
                <a:ea typeface="方正兰亭黑简体" panose="02000000000000000000" pitchFamily="2" charset="-122"/>
                <a:cs typeface="Courier New" panose="02070309020205020404" pitchFamily="49" charset="0"/>
              </a:rPr>
              <a:t>null|optical-receiver</a:t>
            </a:r>
            <a:r>
              <a:rPr lang="en-US" altLang="zh-CN" sz="1600" dirty="0">
                <a:ea typeface="方正兰亭黑简体" panose="02000000000000000000" pitchFamily="2" charset="-122"/>
                <a:cs typeface="Courier New" panose="02070309020205020404" pitchFamily="49" charset="0"/>
              </a:rPr>
              <a:t>&lt;K&gt;|optical-transmitter&lt;K&gt;|</a:t>
            </a:r>
            <a:r>
              <a:rPr lang="en-US" altLang="zh-CN" sz="1600" dirty="0" err="1">
                <a:ea typeface="方正兰亭黑简体" panose="02000000000000000000" pitchFamily="2" charset="-122"/>
                <a:cs typeface="Courier New" panose="02070309020205020404" pitchFamily="49" charset="0"/>
              </a:rPr>
              <a:t>rf-ipreturn</a:t>
            </a:r>
            <a:r>
              <a:rPr lang="en-US" altLang="zh-CN" sz="1600" dirty="0">
                <a:ea typeface="方正兰亭黑简体" panose="02000000000000000000" pitchFamily="2" charset="-122"/>
                <a:cs typeface="Courier New" panose="02070309020205020404" pitchFamily="49" charset="0"/>
              </a:rPr>
              <a:t>&lt;K&gt;|top&lt;K&gt;|</a:t>
            </a:r>
            <a:r>
              <a:rPr lang="en-US" altLang="zh-CN" sz="1600" dirty="0" err="1">
                <a:ea typeface="方正兰亭黑简体" panose="02000000000000000000" pitchFamily="2" charset="-122"/>
                <a:cs typeface="Courier New" panose="02070309020205020404" pitchFamily="49" charset="0"/>
              </a:rPr>
              <a:t>tunnel|vlanif</a:t>
            </a:r>
            <a:r>
              <a:rPr lang="en-US" altLang="zh-CN" sz="1600" dirty="0">
                <a:ea typeface="方正兰亭黑简体" panose="02000000000000000000" pitchFamily="2" charset="-122"/>
                <a:cs typeface="Courier New" panose="02070309020205020404" pitchFamily="49" charset="0"/>
              </a:rPr>
              <a:t>}:</a:t>
            </a:r>
            <a:r>
              <a:rPr lang="en-US" altLang="zh-CN" sz="1600" dirty="0" err="1">
                <a:ea typeface="方正兰亭黑简体" panose="02000000000000000000" pitchFamily="2" charset="-122"/>
                <a:cs typeface="Courier New" panose="02070309020205020404" pitchFamily="49" charset="0"/>
              </a:rPr>
              <a:t>gpon</a:t>
            </a:r>
            <a:r>
              <a:rPr lang="en-US" altLang="zh-CN" sz="1600" dirty="0">
                <a:ea typeface="方正兰亭黑简体" panose="02000000000000000000" pitchFamily="2" charset="-122"/>
                <a:cs typeface="Courier New" panose="02070309020205020404" pitchFamily="49" charset="0"/>
              </a:rPr>
              <a:t> &lt;Enter&gt;</a:t>
            </a:r>
          </a:p>
          <a:p>
            <a:pPr lvl="1">
              <a:spcBef>
                <a:spcPts val="600"/>
              </a:spcBef>
            </a:pPr>
            <a:r>
              <a:rPr lang="en-US" altLang="zh-CN" sz="1600" dirty="0">
                <a:ea typeface="方正兰亭黑简体" panose="02000000000000000000" pitchFamily="2" charset="-122"/>
                <a:cs typeface="Courier New" panose="02070309020205020404" pitchFamily="49" charset="0"/>
              </a:rPr>
              <a:t>{</a:t>
            </a:r>
            <a:r>
              <a:rPr lang="en-US" altLang="zh-CN" sz="1600" dirty="0" err="1">
                <a:ea typeface="方正兰亭黑简体" panose="02000000000000000000" pitchFamily="2" charset="-122"/>
                <a:cs typeface="Courier New" panose="02070309020205020404" pitchFamily="49" charset="0"/>
              </a:rPr>
              <a:t>frameid</a:t>
            </a:r>
            <a:r>
              <a:rPr lang="en-US" altLang="zh-CN" sz="1600" dirty="0">
                <a:ea typeface="方正兰亭黑简体" panose="02000000000000000000" pitchFamily="2" charset="-122"/>
                <a:cs typeface="Courier New" panose="02070309020205020404" pitchFamily="49" charset="0"/>
              </a:rPr>
              <a:t>/</a:t>
            </a:r>
            <a:r>
              <a:rPr lang="en-US" altLang="zh-CN" sz="1600" dirty="0" err="1">
                <a:ea typeface="方正兰亭黑简体" panose="02000000000000000000" pitchFamily="2" charset="-122"/>
                <a:cs typeface="Courier New" panose="02070309020205020404" pitchFamily="49" charset="0"/>
              </a:rPr>
              <a:t>slotid</a:t>
            </a:r>
            <a:r>
              <a:rPr lang="en-US" altLang="zh-CN" sz="1600" dirty="0">
                <a:ea typeface="方正兰亭黑简体" panose="02000000000000000000" pitchFamily="2" charset="-122"/>
                <a:cs typeface="Courier New" panose="02070309020205020404" pitchFamily="49" charset="0"/>
              </a:rPr>
              <a:t>&lt;S&gt;&lt;Length 3-15&gt;}:0/8 &lt;Enter&gt;</a:t>
            </a:r>
          </a:p>
          <a:p>
            <a:pPr lvl="1">
              <a:spcBef>
                <a:spcPts val="600"/>
              </a:spcBef>
            </a:pPr>
            <a:r>
              <a:rPr lang="en-US" altLang="zh-CN" sz="1600" dirty="0" err="1">
                <a:ea typeface="方正兰亭黑简体" panose="02000000000000000000" pitchFamily="2" charset="-122"/>
                <a:cs typeface="Courier New" panose="02070309020205020404" pitchFamily="49" charset="0"/>
              </a:rPr>
              <a:t>huawei</a:t>
            </a:r>
            <a:r>
              <a:rPr lang="en-US" altLang="zh-CN" sz="1600" dirty="0">
                <a:ea typeface="方正兰亭黑简体" panose="02000000000000000000" pitchFamily="2" charset="-122"/>
                <a:cs typeface="Courier New" panose="02070309020205020404" pitchFamily="49" charset="0"/>
              </a:rPr>
              <a:t>(config-if-gpon-0/8)#</a:t>
            </a:r>
          </a:p>
        </p:txBody>
      </p:sp>
      <p:sp>
        <p:nvSpPr>
          <p:cNvPr id="2" name="矩形 1"/>
          <p:cNvSpPr/>
          <p:nvPr/>
        </p:nvSpPr>
        <p:spPr>
          <a:xfrm>
            <a:off x="1299237" y="4427223"/>
            <a:ext cx="10127163" cy="366126"/>
          </a:xfrm>
          <a:prstGeom prst="rect">
            <a:avLst/>
          </a:prstGeom>
          <a:solidFill>
            <a:schemeClr val="bg1">
              <a:lumMod val="85000"/>
            </a:schemeClr>
          </a:solidFill>
        </p:spPr>
        <p:txBody>
          <a:bodyPr wrap="square">
            <a:spAutoFit/>
          </a:bodyPr>
          <a:lstStyle/>
          <a:p>
            <a:r>
              <a:rPr lang="pt-BR" altLang="zh-CN" dirty="0"/>
              <a:t>Nota: Pressione </a:t>
            </a:r>
            <a:r>
              <a:rPr lang="pt-BR" altLang="zh-CN" dirty="0" err="1"/>
              <a:t>Enter</a:t>
            </a:r>
            <a:r>
              <a:rPr lang="pt-BR" altLang="zh-CN" dirty="0"/>
              <a:t> para visualizar o próximo comando disponível, um a um.</a:t>
            </a:r>
            <a:endParaRPr lang="en-US" altLang="zh-CN" dirty="0"/>
          </a:p>
        </p:txBody>
      </p:sp>
    </p:spTree>
    <p:extLst>
      <p:ext uri="{BB962C8B-B14F-4D97-AF65-F5344CB8AC3E}">
        <p14:creationId xmlns:p14="http://schemas.microsoft.com/office/powerpoint/2010/main" val="11563940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Funcionalidades CLI (4)</a:t>
            </a:r>
            <a:endParaRPr lang="zh-CN" altLang="en-US" dirty="0"/>
          </a:p>
        </p:txBody>
      </p:sp>
      <p:sp>
        <p:nvSpPr>
          <p:cNvPr id="3" name="文本占位符 2"/>
          <p:cNvSpPr>
            <a:spLocks noGrp="1"/>
          </p:cNvSpPr>
          <p:nvPr>
            <p:ph type="body" sz="quarter" idx="10"/>
          </p:nvPr>
        </p:nvSpPr>
        <p:spPr/>
        <p:txBody>
          <a:bodyPr/>
          <a:lstStyle/>
          <a:p>
            <a:r>
              <a:rPr lang="pt-BR" altLang="zh-CN" sz="2000" dirty="0">
                <a:latin typeface="+mn-lt"/>
              </a:rPr>
              <a:t>Consulta dos comandos do histórico que foram executados.</a:t>
            </a:r>
            <a:endParaRPr lang="en-US" altLang="zh-CN" sz="1400" dirty="0">
              <a:latin typeface="+mn-lt"/>
              <a:cs typeface="Arial" panose="020B0604020202020204" pitchFamily="34" charset="0"/>
            </a:endParaRPr>
          </a:p>
          <a:p>
            <a:pPr lvl="2">
              <a:lnSpc>
                <a:spcPct val="100000"/>
              </a:lnSpc>
            </a:pPr>
            <a:endParaRPr lang="en-US" altLang="zh-CN" sz="1400" dirty="0">
              <a:latin typeface="+mn-lt"/>
              <a:cs typeface="Arial" panose="020B0604020202020204" pitchFamily="34" charset="0"/>
            </a:endParaRPr>
          </a:p>
          <a:p>
            <a:pPr lvl="2">
              <a:lnSpc>
                <a:spcPct val="100000"/>
              </a:lnSpc>
            </a:pPr>
            <a:endParaRPr lang="en-US" altLang="zh-CN" sz="1400" dirty="0">
              <a:latin typeface="+mn-lt"/>
              <a:cs typeface="Arial" panose="020B0604020202020204" pitchFamily="34" charset="0"/>
            </a:endParaRPr>
          </a:p>
          <a:p>
            <a:pPr lvl="2">
              <a:lnSpc>
                <a:spcPct val="100000"/>
              </a:lnSpc>
            </a:pPr>
            <a:endParaRPr lang="en-US" altLang="zh-CN" sz="1400" dirty="0">
              <a:latin typeface="+mn-lt"/>
              <a:cs typeface="Arial" panose="020B0604020202020204" pitchFamily="34" charset="0"/>
            </a:endParaRPr>
          </a:p>
          <a:p>
            <a:pPr lvl="2">
              <a:lnSpc>
                <a:spcPct val="100000"/>
              </a:lnSpc>
            </a:pPr>
            <a:endParaRPr lang="en-US" altLang="zh-CN" sz="1400" dirty="0">
              <a:latin typeface="+mn-lt"/>
              <a:cs typeface="Arial" panose="020B0604020202020204" pitchFamily="34" charset="0"/>
            </a:endParaRPr>
          </a:p>
          <a:p>
            <a:pPr lvl="2">
              <a:lnSpc>
                <a:spcPct val="100000"/>
              </a:lnSpc>
            </a:pPr>
            <a:endParaRPr lang="en-US" altLang="zh-CN" sz="1400" dirty="0">
              <a:latin typeface="+mn-lt"/>
              <a:cs typeface="Arial" panose="020B0604020202020204" pitchFamily="34" charset="0"/>
            </a:endParaRPr>
          </a:p>
          <a:p>
            <a:pPr lvl="2">
              <a:lnSpc>
                <a:spcPct val="100000"/>
              </a:lnSpc>
            </a:pPr>
            <a:endParaRPr lang="en-US" altLang="zh-CN" sz="1400" dirty="0">
              <a:latin typeface="+mn-lt"/>
              <a:cs typeface="Arial" panose="020B0604020202020204" pitchFamily="34" charset="0"/>
            </a:endParaRPr>
          </a:p>
          <a:p>
            <a:endParaRPr lang="zh-CN" altLang="en-US" sz="2000" dirty="0">
              <a:latin typeface="+mn-lt"/>
            </a:endParaRPr>
          </a:p>
        </p:txBody>
      </p:sp>
      <p:sp>
        <p:nvSpPr>
          <p:cNvPr id="6" name="矩形 5"/>
          <p:cNvSpPr/>
          <p:nvPr/>
        </p:nvSpPr>
        <p:spPr>
          <a:xfrm>
            <a:off x="1299237" y="1836082"/>
            <a:ext cx="10127163" cy="3570208"/>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sz="1600" dirty="0">
                <a:ea typeface="方正兰亭黑简体" panose="02000000000000000000" pitchFamily="2" charset="-122"/>
                <a:cs typeface="Courier New" panose="02070309020205020404" pitchFamily="49" charset="0"/>
              </a:rPr>
              <a:t> </a:t>
            </a:r>
            <a:r>
              <a:rPr lang="en-US" altLang="zh-CN" sz="1600" dirty="0" err="1">
                <a:ea typeface="方正兰亭黑简体" panose="02000000000000000000" pitchFamily="2" charset="-122"/>
                <a:cs typeface="Courier New" panose="02070309020205020404" pitchFamily="49" charset="0"/>
              </a:rPr>
              <a:t>huawei</a:t>
            </a:r>
            <a:r>
              <a:rPr lang="en-US" altLang="zh-CN" sz="1600" dirty="0">
                <a:ea typeface="方正兰亭黑简体" panose="02000000000000000000" pitchFamily="2" charset="-122"/>
                <a:cs typeface="Courier New" panose="02070309020205020404" pitchFamily="49" charset="0"/>
              </a:rPr>
              <a:t>&gt;</a:t>
            </a:r>
            <a:r>
              <a:rPr lang="en-US" altLang="zh-CN" sz="1600" b="1" dirty="0">
                <a:ea typeface="方正兰亭黑简体" panose="02000000000000000000" pitchFamily="2" charset="-122"/>
                <a:cs typeface="Courier New" panose="02070309020205020404" pitchFamily="49" charset="0"/>
              </a:rPr>
              <a:t>display history-command</a:t>
            </a:r>
          </a:p>
          <a:p>
            <a:pPr lvl="1">
              <a:spcBef>
                <a:spcPts val="600"/>
              </a:spcBef>
            </a:pPr>
            <a:r>
              <a:rPr lang="en-US" altLang="zh-CN" sz="1600" dirty="0">
                <a:ea typeface="方正兰亭黑简体" panose="02000000000000000000" pitchFamily="2" charset="-122"/>
                <a:cs typeface="Courier New" panose="02070309020205020404" pitchFamily="49" charset="0"/>
              </a:rPr>
              <a:t>--------------------------------------------------</a:t>
            </a:r>
          </a:p>
          <a:p>
            <a:pPr lvl="1">
              <a:spcBef>
                <a:spcPts val="600"/>
              </a:spcBef>
            </a:pPr>
            <a:r>
              <a:rPr lang="en-US" altLang="zh-CN" sz="1600" dirty="0">
                <a:ea typeface="方正兰亭黑简体" panose="02000000000000000000" pitchFamily="2" charset="-122"/>
                <a:cs typeface="Courier New" panose="02070309020205020404" pitchFamily="49" charset="0"/>
              </a:rPr>
              <a:t>No. Command</a:t>
            </a:r>
          </a:p>
          <a:p>
            <a:pPr lvl="1">
              <a:spcBef>
                <a:spcPts val="600"/>
              </a:spcBef>
            </a:pPr>
            <a:r>
              <a:rPr lang="en-US" altLang="zh-CN" sz="1600" dirty="0">
                <a:ea typeface="方正兰亭黑简体" panose="02000000000000000000" pitchFamily="2" charset="-122"/>
                <a:cs typeface="Courier New" panose="02070309020205020404" pitchFamily="49" charset="0"/>
              </a:rPr>
              <a:t>--------------------------------------------------</a:t>
            </a:r>
          </a:p>
          <a:p>
            <a:pPr lvl="1">
              <a:spcBef>
                <a:spcPts val="600"/>
              </a:spcBef>
            </a:pPr>
            <a:r>
              <a:rPr lang="en-US" altLang="zh-CN" sz="1600" dirty="0">
                <a:ea typeface="方正兰亭黑简体" panose="02000000000000000000" pitchFamily="2" charset="-122"/>
                <a:cs typeface="Courier New" panose="02070309020205020404" pitchFamily="49" charset="0"/>
              </a:rPr>
              <a:t>6 disable</a:t>
            </a:r>
          </a:p>
          <a:p>
            <a:pPr lvl="1">
              <a:spcBef>
                <a:spcPts val="600"/>
              </a:spcBef>
            </a:pPr>
            <a:r>
              <a:rPr lang="en-US" altLang="zh-CN" sz="1600" dirty="0">
                <a:ea typeface="方正兰亭黑简体" panose="02000000000000000000" pitchFamily="2" charset="-122"/>
                <a:cs typeface="Courier New" panose="02070309020205020404" pitchFamily="49" charset="0"/>
              </a:rPr>
              <a:t>5 quit</a:t>
            </a:r>
          </a:p>
          <a:p>
            <a:pPr lvl="1">
              <a:spcBef>
                <a:spcPts val="600"/>
              </a:spcBef>
            </a:pPr>
            <a:r>
              <a:rPr lang="en-US" altLang="zh-CN" sz="1600" dirty="0">
                <a:ea typeface="方正兰亭黑简体" panose="02000000000000000000" pitchFamily="2" charset="-122"/>
                <a:cs typeface="Courier New" panose="02070309020205020404" pitchFamily="49" charset="0"/>
              </a:rPr>
              <a:t>4 display ftp</a:t>
            </a:r>
          </a:p>
          <a:p>
            <a:pPr lvl="1">
              <a:spcBef>
                <a:spcPts val="600"/>
              </a:spcBef>
            </a:pPr>
            <a:r>
              <a:rPr lang="en-US" altLang="zh-CN" sz="1600" dirty="0">
                <a:ea typeface="方正兰亭黑简体" panose="02000000000000000000" pitchFamily="2" charset="-122"/>
                <a:cs typeface="Courier New" panose="02070309020205020404" pitchFamily="49" charset="0"/>
              </a:rPr>
              <a:t>3 idle-timeout 255</a:t>
            </a:r>
          </a:p>
          <a:p>
            <a:pPr lvl="1">
              <a:spcBef>
                <a:spcPts val="600"/>
              </a:spcBef>
            </a:pPr>
            <a:r>
              <a:rPr lang="en-US" altLang="zh-CN" sz="1600" dirty="0">
                <a:ea typeface="方正兰亭黑简体" panose="02000000000000000000" pitchFamily="2" charset="-122"/>
                <a:cs typeface="Courier New" panose="02070309020205020404" pitchFamily="49" charset="0"/>
              </a:rPr>
              <a:t>2 </a:t>
            </a:r>
            <a:r>
              <a:rPr lang="en-US" altLang="zh-CN" sz="1600" dirty="0" err="1">
                <a:ea typeface="方正兰亭黑简体" panose="02000000000000000000" pitchFamily="2" charset="-122"/>
                <a:cs typeface="Courier New" panose="02070309020205020404" pitchFamily="49" charset="0"/>
              </a:rPr>
              <a:t>config</a:t>
            </a:r>
            <a:endParaRPr lang="en-US" altLang="zh-CN" sz="1600" dirty="0">
              <a:ea typeface="方正兰亭黑简体" panose="02000000000000000000" pitchFamily="2" charset="-122"/>
              <a:cs typeface="Courier New" panose="02070309020205020404" pitchFamily="49" charset="0"/>
            </a:endParaRPr>
          </a:p>
          <a:p>
            <a:pPr lvl="1">
              <a:spcBef>
                <a:spcPts val="600"/>
              </a:spcBef>
            </a:pPr>
            <a:r>
              <a:rPr lang="en-US" altLang="zh-CN" sz="1600" dirty="0">
                <a:ea typeface="方正兰亭黑简体" panose="02000000000000000000" pitchFamily="2" charset="-122"/>
                <a:cs typeface="Courier New" panose="02070309020205020404" pitchFamily="49" charset="0"/>
              </a:rPr>
              <a:t>1 enable</a:t>
            </a:r>
          </a:p>
          <a:p>
            <a:pPr lvl="1">
              <a:spcBef>
                <a:spcPts val="600"/>
              </a:spcBef>
            </a:pPr>
            <a:r>
              <a:rPr lang="en-US" altLang="zh-CN" sz="1600" dirty="0">
                <a:ea typeface="方正兰亭黑简体" panose="02000000000000000000" pitchFamily="2" charset="-122"/>
                <a:cs typeface="Courier New" panose="02070309020205020404" pitchFamily="49" charset="0"/>
              </a:rPr>
              <a:t>--------------------------------------------------</a:t>
            </a:r>
          </a:p>
        </p:txBody>
      </p:sp>
      <p:sp>
        <p:nvSpPr>
          <p:cNvPr id="5" name="上箭头 4"/>
          <p:cNvSpPr/>
          <p:nvPr/>
        </p:nvSpPr>
        <p:spPr bwMode="auto">
          <a:xfrm>
            <a:off x="7174654" y="3060894"/>
            <a:ext cx="324036" cy="466851"/>
          </a:xfrm>
          <a:prstGeom prst="upArrow">
            <a:avLst/>
          </a:prstGeom>
          <a:solidFill>
            <a:srgbClr val="00B0F0"/>
          </a:solidFill>
          <a:ln w="9525" cap="flat" cmpd="sng" algn="ctr">
            <a:no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latin typeface="FrutigerNext LT Regular"/>
              <a:ea typeface="宋体" pitchFamily="2" charset="-122"/>
            </a:endParaRPr>
          </a:p>
        </p:txBody>
      </p:sp>
      <p:sp>
        <p:nvSpPr>
          <p:cNvPr id="7" name="下箭头 6"/>
          <p:cNvSpPr/>
          <p:nvPr/>
        </p:nvSpPr>
        <p:spPr bwMode="auto">
          <a:xfrm>
            <a:off x="7174654" y="3976756"/>
            <a:ext cx="324036" cy="466851"/>
          </a:xfrm>
          <a:prstGeom prst="downArrow">
            <a:avLst/>
          </a:prstGeom>
          <a:solidFill>
            <a:srgbClr val="00B0F0"/>
          </a:solidFill>
          <a:ln w="9525" cap="flat" cmpd="sng" algn="ctr">
            <a:no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latin typeface="FrutigerNext LT Regular"/>
              <a:ea typeface="宋体" pitchFamily="2" charset="-122"/>
            </a:endParaRPr>
          </a:p>
        </p:txBody>
      </p:sp>
    </p:spTree>
    <p:extLst>
      <p:ext uri="{BB962C8B-B14F-4D97-AF65-F5344CB8AC3E}">
        <p14:creationId xmlns:p14="http://schemas.microsoft.com/office/powerpoint/2010/main" val="2498364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88596430"/>
              </p:ext>
            </p:extLst>
          </p:nvPr>
        </p:nvGraphicFramePr>
        <p:xfrm>
          <a:off x="468317" y="1259216"/>
          <a:ext cx="11276183" cy="4689642"/>
        </p:xfrm>
        <a:graphic>
          <a:graphicData uri="http://schemas.openxmlformats.org/drawingml/2006/table">
            <a:tbl>
              <a:tblPr/>
              <a:tblGrid>
                <a:gridCol w="1416774">
                  <a:extLst>
                    <a:ext uri="{9D8B030D-6E8A-4147-A177-3AD203B41FA5}">
                      <a16:colId xmlns:a16="http://schemas.microsoft.com/office/drawing/2014/main" val="20000"/>
                    </a:ext>
                  </a:extLst>
                </a:gridCol>
                <a:gridCol w="9859409">
                  <a:extLst>
                    <a:ext uri="{9D8B030D-6E8A-4147-A177-3AD203B41FA5}">
                      <a16:colId xmlns:a16="http://schemas.microsoft.com/office/drawing/2014/main" val="20001"/>
                    </a:ext>
                  </a:extLst>
                </a:gridCol>
              </a:tblGrid>
              <a:tr h="379001">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1" i="0" u="none" strike="noStrike" cap="none" normalizeH="0" baseline="0" dirty="0">
                          <a:ln>
                            <a:noFill/>
                          </a:ln>
                          <a:solidFill>
                            <a:schemeClr val="bg1"/>
                          </a:solidFill>
                          <a:effectLst/>
                          <a:latin typeface="+mn-lt"/>
                          <a:ea typeface="+mn-ea"/>
                        </a:rPr>
                        <a:t>Carácter</a:t>
                      </a:r>
                      <a:endParaRPr kumimoji="0" lang="zh-CN" altLang="en-US" sz="1600" b="1" i="0" u="none" strike="noStrike" cap="none" normalizeH="0" baseline="0" dirty="0">
                        <a:ln>
                          <a:noFill/>
                        </a:ln>
                        <a:solidFill>
                          <a:schemeClr val="bg1"/>
                        </a:solidFill>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78" rtl="0" eaLnBrk="1" fontAlgn="auto" latinLnBrk="0" hangingPunct="1">
                        <a:lnSpc>
                          <a:spcPct val="140000"/>
                        </a:lnSpc>
                        <a:spcBef>
                          <a:spcPct val="0"/>
                        </a:spcBef>
                        <a:spcAft>
                          <a:spcPct val="0"/>
                        </a:spcAft>
                        <a:buClr>
                          <a:srgbClr val="808080"/>
                        </a:buClr>
                        <a:buSzPct val="60000"/>
                        <a:buFont typeface="Wingdings" panose="05000000000000000000" pitchFamily="2" charset="2"/>
                        <a:buNone/>
                      </a:pPr>
                      <a:r>
                        <a:rPr lang="pt-BR" altLang="zh-CN" sz="1600" b="1" kern="1200" dirty="0">
                          <a:solidFill>
                            <a:prstClr val="white"/>
                          </a:solidFill>
                          <a:latin typeface="+mn-lt"/>
                          <a:ea typeface="+mn-ea"/>
                          <a:cs typeface="+mn-cs"/>
                        </a:rPr>
                        <a:t>Significado</a:t>
                      </a:r>
                      <a:endParaRPr lang="zh-CN" altLang="en-US" sz="1600" b="1" kern="1200" dirty="0">
                        <a:solidFill>
                          <a:prstClr val="white"/>
                        </a:solidFill>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9681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&lt;K&gt;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400" b="0" i="0" u="none" strike="noStrike" cap="none" normalizeH="0" baseline="0" dirty="0">
                          <a:ln>
                            <a:noFill/>
                          </a:ln>
                          <a:solidFill>
                            <a:schemeClr val="tx1"/>
                          </a:solidFill>
                          <a:effectLst/>
                          <a:latin typeface="+mn-lt"/>
                          <a:ea typeface="+mj-ea"/>
                        </a:rPr>
                        <a:t>Tipo de palavra-chave</a:t>
                      </a:r>
                      <a:endParaRPr kumimoji="0" lang="zh-CN" altLang="en-US" sz="1400" b="0" i="0" u="none" strike="noStrike" cap="none" normalizeH="0" baseline="0" dirty="0">
                        <a:ln>
                          <a:noFill/>
                        </a:ln>
                        <a:solidFill>
                          <a:schemeClr val="tx1"/>
                        </a:solidFill>
                        <a:effectLst/>
                        <a:latin typeface="+mn-lt"/>
                        <a:ea typeface="+mj-ea"/>
                      </a:endParaRP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649199">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&lt;U&gt;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400" b="0" i="0" u="none" strike="noStrike" cap="none" normalizeH="0" baseline="0" dirty="0">
                          <a:ln>
                            <a:noFill/>
                          </a:ln>
                          <a:solidFill>
                            <a:schemeClr val="tx1"/>
                          </a:solidFill>
                          <a:effectLst/>
                          <a:latin typeface="+mn-lt"/>
                          <a:ea typeface="+mj-ea"/>
                        </a:rPr>
                        <a:t>Tipo ULONG. A informação que se lhe segue é o intervalo de valores. O valor deve ser um número inteiro maior ou igual a 0 e não pode ser menor que 0.</a:t>
                      </a:r>
                      <a:endParaRPr kumimoji="0" lang="zh-CN" altLang="en-US" sz="1400" b="0" i="0" u="none" strike="noStrike" cap="none" normalizeH="0" baseline="0" dirty="0">
                        <a:ln>
                          <a:noFill/>
                        </a:ln>
                        <a:solidFill>
                          <a:schemeClr val="tx1"/>
                        </a:solidFill>
                        <a:effectLst/>
                        <a:latin typeface="+mn-lt"/>
                        <a:ea typeface="+mj-ea"/>
                      </a:endParaRP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49199">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&lt;S&gt;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400" b="0" i="0" u="none" strike="noStrike" cap="none" normalizeH="0" baseline="0" dirty="0" err="1">
                          <a:ln>
                            <a:noFill/>
                          </a:ln>
                          <a:solidFill>
                            <a:schemeClr val="tx1"/>
                          </a:solidFill>
                          <a:effectLst/>
                          <a:latin typeface="+mn-lt"/>
                          <a:ea typeface="+mj-ea"/>
                        </a:rPr>
                        <a:t>cTipo</a:t>
                      </a:r>
                      <a:r>
                        <a:rPr kumimoji="0" lang="pt-BR" altLang="zh-CN" sz="1400" b="0" i="0" u="none" strike="noStrike" cap="none" normalizeH="0" baseline="0" dirty="0">
                          <a:ln>
                            <a:noFill/>
                          </a:ln>
                          <a:solidFill>
                            <a:schemeClr val="tx1"/>
                          </a:solidFill>
                          <a:effectLst/>
                          <a:latin typeface="+mn-lt"/>
                          <a:ea typeface="+mj-ea"/>
                        </a:rPr>
                        <a:t> de cadeia de caracteres. O intervalo de comprimento da cadeia de caracteres que pode ser introduzida pelo usuário está contido entre parênteses.</a:t>
                      </a:r>
                      <a:endParaRPr kumimoji="0" lang="zh-CN" altLang="en-US" sz="1400" b="0" i="0" u="none" strike="noStrike" cap="none" normalizeH="0" baseline="0" dirty="0">
                        <a:ln>
                          <a:noFill/>
                        </a:ln>
                        <a:solidFill>
                          <a:schemeClr val="tx1"/>
                        </a:solidFill>
                        <a:effectLst/>
                        <a:latin typeface="+mn-lt"/>
                        <a:ea typeface="+mj-ea"/>
                      </a:endParaRP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39681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&lt;I&gt;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mn-lt"/>
                          <a:ea typeface="+mj-ea"/>
                          <a:cs typeface="+mn-cs"/>
                        </a:rPr>
                        <a:t>Tipo de </a:t>
                      </a:r>
                      <a:r>
                        <a:rPr kumimoji="0" lang="en-US" altLang="zh-CN" sz="1400" b="0" i="0" u="none" strike="noStrike" kern="1200" cap="none" normalizeH="0" baseline="0" dirty="0" err="1">
                          <a:ln>
                            <a:noFill/>
                          </a:ln>
                          <a:solidFill>
                            <a:schemeClr val="tx1"/>
                          </a:solidFill>
                          <a:effectLst/>
                          <a:latin typeface="+mn-lt"/>
                          <a:ea typeface="+mj-ea"/>
                          <a:cs typeface="+mn-cs"/>
                        </a:rPr>
                        <a:t>endereço</a:t>
                      </a:r>
                      <a:r>
                        <a:rPr kumimoji="0" lang="en-US" altLang="zh-CN" sz="1400" b="0" i="0" u="none" strike="noStrike" kern="1200" cap="none" normalizeH="0" baseline="0" dirty="0">
                          <a:ln>
                            <a:noFill/>
                          </a:ln>
                          <a:solidFill>
                            <a:schemeClr val="tx1"/>
                          </a:solidFill>
                          <a:effectLst/>
                          <a:latin typeface="+mn-lt"/>
                          <a:ea typeface="+mj-ea"/>
                          <a:cs typeface="+mn-cs"/>
                        </a:rPr>
                        <a:t> IP</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410988">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&lt;M&gt;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400" b="0" i="0" u="none" strike="noStrike" kern="1200" cap="none" normalizeH="0" baseline="0" dirty="0">
                          <a:ln>
                            <a:noFill/>
                          </a:ln>
                          <a:solidFill>
                            <a:schemeClr val="tx1"/>
                          </a:solidFill>
                          <a:effectLst/>
                          <a:latin typeface="+mn-lt"/>
                          <a:ea typeface="+mj-ea"/>
                          <a:cs typeface="+mn-cs"/>
                        </a:rPr>
                        <a:t>Tipo MASK, por exemplo, a máscara de um endereço IP.</a:t>
                      </a:r>
                      <a:endParaRPr kumimoji="0" lang="en-US" altLang="zh-CN" sz="1400" b="0" i="0" u="none" strike="noStrike" kern="1200" cap="none" normalizeH="0" baseline="0" dirty="0">
                        <a:ln>
                          <a:noFill/>
                        </a:ln>
                        <a:solidFill>
                          <a:schemeClr val="tx1"/>
                        </a:solidFill>
                        <a:effectLst/>
                        <a:latin typeface="+mn-lt"/>
                        <a:ea typeface="+mj-ea"/>
                        <a:cs typeface="+mn-cs"/>
                      </a:endParaRP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r h="39681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&lt;P&gt;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mn-lt"/>
                          <a:ea typeface="+mj-ea"/>
                          <a:cs typeface="+mn-cs"/>
                        </a:rPr>
                        <a:t>Tipo de </a:t>
                      </a:r>
                      <a:r>
                        <a:rPr kumimoji="0" lang="en-US" altLang="zh-CN" sz="1400" b="0" i="0" u="none" strike="noStrike" kern="1200" cap="none" normalizeH="0" baseline="0" dirty="0" err="1">
                          <a:ln>
                            <a:noFill/>
                          </a:ln>
                          <a:solidFill>
                            <a:schemeClr val="tx1"/>
                          </a:solidFill>
                          <a:effectLst/>
                          <a:latin typeface="+mn-lt"/>
                          <a:ea typeface="+mj-ea"/>
                          <a:cs typeface="+mn-cs"/>
                        </a:rPr>
                        <a:t>endereço</a:t>
                      </a:r>
                      <a:r>
                        <a:rPr kumimoji="0" lang="en-US" altLang="zh-CN" sz="1400" b="0" i="0" u="none" strike="noStrike" kern="1200" cap="none" normalizeH="0" baseline="0" dirty="0">
                          <a:ln>
                            <a:noFill/>
                          </a:ln>
                          <a:solidFill>
                            <a:schemeClr val="tx1"/>
                          </a:solidFill>
                          <a:effectLst/>
                          <a:latin typeface="+mn-lt"/>
                          <a:ea typeface="+mj-ea"/>
                          <a:cs typeface="+mn-cs"/>
                        </a:rPr>
                        <a:t> MAC</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6"/>
                  </a:ext>
                </a:extLst>
              </a:tr>
              <a:tr h="49379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&lt;T&gt;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400" b="0" i="0" u="none" strike="noStrike" kern="1200" cap="none" normalizeH="0" baseline="0" dirty="0">
                          <a:ln>
                            <a:noFill/>
                          </a:ln>
                          <a:solidFill>
                            <a:schemeClr val="tx1"/>
                          </a:solidFill>
                          <a:effectLst/>
                          <a:latin typeface="+mn-lt"/>
                          <a:ea typeface="+mn-ea"/>
                          <a:cs typeface="+mn-cs"/>
                        </a:rPr>
                        <a:t>&lt;</a:t>
                      </a:r>
                      <a:r>
                        <a:rPr kumimoji="0" lang="pt-BR" altLang="zh-CN" sz="1400" b="0" i="0" u="none" strike="noStrike" kern="1200" cap="none" normalizeH="0" baseline="0" dirty="0" err="1">
                          <a:ln>
                            <a:noFill/>
                          </a:ln>
                          <a:solidFill>
                            <a:schemeClr val="tx1"/>
                          </a:solidFill>
                          <a:effectLst/>
                          <a:latin typeface="+mn-lt"/>
                          <a:ea typeface="+mn-ea"/>
                          <a:cs typeface="+mn-cs"/>
                        </a:rPr>
                        <a:t>hh:mm:ss</a:t>
                      </a:r>
                      <a:r>
                        <a:rPr kumimoji="0" lang="pt-BR" altLang="zh-CN" sz="1400" b="0" i="0" u="none" strike="noStrike" kern="1200" cap="none" normalizeH="0" baseline="0" dirty="0">
                          <a:ln>
                            <a:noFill/>
                          </a:ln>
                          <a:solidFill>
                            <a:schemeClr val="tx1"/>
                          </a:solidFill>
                          <a:effectLst/>
                          <a:latin typeface="+mn-lt"/>
                          <a:ea typeface="+mn-ea"/>
                          <a:cs typeface="+mn-cs"/>
                        </a:rPr>
                        <a:t>&gt; Tipo de tempo</a:t>
                      </a:r>
                      <a:endParaRPr kumimoji="0" lang="en-US" altLang="zh-CN" sz="1400" b="0" i="0" u="none" strike="noStrike" kern="1200" cap="none" normalizeH="0" baseline="0" dirty="0">
                        <a:ln>
                          <a:noFill/>
                        </a:ln>
                        <a:solidFill>
                          <a:schemeClr val="tx1"/>
                        </a:solidFill>
                        <a:effectLst/>
                        <a:latin typeface="+mn-lt"/>
                        <a:ea typeface="+mn-ea"/>
                        <a:cs typeface="+mn-cs"/>
                      </a:endParaRP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7"/>
                  </a:ext>
                </a:extLst>
              </a:tr>
              <a:tr h="39681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&lt;D&gt;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mn-lt"/>
                          <a:ea typeface="+mj-ea"/>
                          <a:cs typeface="+mn-cs"/>
                        </a:rPr>
                        <a:t>&lt;</a:t>
                      </a:r>
                      <a:r>
                        <a:rPr kumimoji="0" lang="en-US" altLang="zh-CN" sz="1400" b="0" i="0" u="none" strike="noStrike" kern="1200" cap="none" normalizeH="0" baseline="0" dirty="0" err="1">
                          <a:ln>
                            <a:noFill/>
                          </a:ln>
                          <a:solidFill>
                            <a:schemeClr val="tx1"/>
                          </a:solidFill>
                          <a:effectLst/>
                          <a:latin typeface="+mn-lt"/>
                          <a:ea typeface="+mj-ea"/>
                          <a:cs typeface="+mn-cs"/>
                        </a:rPr>
                        <a:t>yyyy</a:t>
                      </a:r>
                      <a:r>
                        <a:rPr kumimoji="0" lang="en-US" altLang="zh-CN" sz="1400" b="0" i="0" u="none" strike="noStrike" kern="1200" cap="none" normalizeH="0" baseline="0" dirty="0">
                          <a:ln>
                            <a:noFill/>
                          </a:ln>
                          <a:solidFill>
                            <a:schemeClr val="tx1"/>
                          </a:solidFill>
                          <a:effectLst/>
                          <a:latin typeface="+mn-lt"/>
                          <a:ea typeface="+mj-ea"/>
                          <a:cs typeface="+mn-cs"/>
                        </a:rPr>
                        <a:t>-mm-dd&gt;Tipo de data</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8"/>
                  </a:ext>
                </a:extLst>
              </a:tr>
              <a:tr h="49379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mn-lt"/>
                          <a:ea typeface="+mn-ea"/>
                        </a:rPr>
                        <a:t>&lt;Cr&gt;</a:t>
                      </a: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400" b="0" i="0" u="none" strike="noStrike" cap="none" normalizeH="0" baseline="0" dirty="0">
                          <a:ln>
                            <a:noFill/>
                          </a:ln>
                          <a:solidFill>
                            <a:schemeClr val="tx1"/>
                          </a:solidFill>
                          <a:effectLst/>
                          <a:latin typeface="+mn-lt"/>
                          <a:ea typeface="+mj-ea"/>
                        </a:rPr>
                        <a:t>Pressione </a:t>
                      </a:r>
                      <a:r>
                        <a:rPr kumimoji="0" lang="pt-BR" altLang="zh-CN" sz="1400" b="0" i="0" u="none" strike="noStrike" cap="none" normalizeH="0" baseline="0" dirty="0" err="1">
                          <a:ln>
                            <a:noFill/>
                          </a:ln>
                          <a:solidFill>
                            <a:schemeClr val="tx1"/>
                          </a:solidFill>
                          <a:effectLst/>
                          <a:latin typeface="+mn-lt"/>
                          <a:ea typeface="+mj-ea"/>
                        </a:rPr>
                        <a:t>Enter</a:t>
                      </a:r>
                      <a:r>
                        <a:rPr kumimoji="0" lang="pt-BR" altLang="zh-CN" sz="1400" b="0" i="0" u="none" strike="noStrike" cap="none" normalizeH="0" baseline="0" dirty="0">
                          <a:ln>
                            <a:noFill/>
                          </a:ln>
                          <a:solidFill>
                            <a:schemeClr val="tx1"/>
                          </a:solidFill>
                          <a:effectLst/>
                          <a:latin typeface="+mn-lt"/>
                          <a:ea typeface="+mj-ea"/>
                        </a:rPr>
                        <a:t> para terminar a linha de comando e executar o comando.</a:t>
                      </a:r>
                      <a:endParaRPr kumimoji="0" lang="zh-CN" altLang="en-US" sz="1400" b="0" i="0" u="none" strike="noStrike" cap="none" normalizeH="0" baseline="0" dirty="0">
                        <a:ln>
                          <a:noFill/>
                        </a:ln>
                        <a:solidFill>
                          <a:schemeClr val="tx1"/>
                        </a:solidFill>
                        <a:effectLst/>
                        <a:latin typeface="+mn-lt"/>
                        <a:ea typeface="+mj-ea"/>
                      </a:endParaRPr>
                    </a:p>
                  </a:txBody>
                  <a:tcPr marT="45715" marB="45715"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3517833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Erros</a:t>
            </a:r>
            <a:r>
              <a:rPr lang="en-US" altLang="zh-CN" dirty="0"/>
              <a:t> </a:t>
            </a:r>
            <a:r>
              <a:rPr lang="en-US" altLang="zh-CN" dirty="0" err="1"/>
              <a:t>comuns</a:t>
            </a:r>
            <a:r>
              <a:rPr lang="en-US" altLang="zh-CN" dirty="0"/>
              <a:t> no CLI</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49489105"/>
              </p:ext>
            </p:extLst>
          </p:nvPr>
        </p:nvGraphicFramePr>
        <p:xfrm>
          <a:off x="487330" y="1242453"/>
          <a:ext cx="11235267" cy="4827043"/>
        </p:xfrm>
        <a:graphic>
          <a:graphicData uri="http://schemas.openxmlformats.org/drawingml/2006/table">
            <a:tbl>
              <a:tblPr/>
              <a:tblGrid>
                <a:gridCol w="3154068">
                  <a:extLst>
                    <a:ext uri="{9D8B030D-6E8A-4147-A177-3AD203B41FA5}">
                      <a16:colId xmlns:a16="http://schemas.microsoft.com/office/drawing/2014/main" val="20000"/>
                    </a:ext>
                  </a:extLst>
                </a:gridCol>
                <a:gridCol w="8081199">
                  <a:extLst>
                    <a:ext uri="{9D8B030D-6E8A-4147-A177-3AD203B41FA5}">
                      <a16:colId xmlns:a16="http://schemas.microsoft.com/office/drawing/2014/main" val="20001"/>
                    </a:ext>
                  </a:extLst>
                </a:gridCol>
              </a:tblGrid>
              <a:tr h="432181">
                <a:tc>
                  <a:txBody>
                    <a:bodyPr/>
                    <a:lstStyle/>
                    <a:p>
                      <a:pPr marL="0" marR="0" lvl="0" indent="0" algn="ctr" defTabSz="914478" rtl="0" eaLnBrk="1" fontAlgn="auto" latinLnBrk="0" hangingPunct="1">
                        <a:lnSpc>
                          <a:spcPct val="140000"/>
                        </a:lnSpc>
                        <a:spcBef>
                          <a:spcPct val="0"/>
                        </a:spcBef>
                        <a:spcAft>
                          <a:spcPct val="0"/>
                        </a:spcAft>
                        <a:buClr>
                          <a:srgbClr val="808080"/>
                        </a:buClr>
                        <a:buSzPct val="60000"/>
                        <a:buFont typeface="Wingdings" panose="05000000000000000000" pitchFamily="2" charset="2"/>
                        <a:buNone/>
                      </a:pPr>
                      <a:r>
                        <a:rPr lang="pt-BR" altLang="zh-CN" sz="1800" b="1" kern="1200" dirty="0">
                          <a:solidFill>
                            <a:prstClr val="white"/>
                          </a:solidFill>
                          <a:latin typeface="+mn-lt"/>
                          <a:ea typeface="+mn-ea"/>
                          <a:cs typeface="+mn-cs"/>
                        </a:rPr>
                        <a:t>Nome do erro</a:t>
                      </a:r>
                      <a:endParaRPr lang="zh-CN" altLang="en-US" sz="1800" b="1" kern="1200" dirty="0">
                        <a:solidFill>
                          <a:prstClr val="white"/>
                        </a:solidFill>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800" b="1" kern="1200" dirty="0">
                          <a:solidFill>
                            <a:prstClr val="white"/>
                          </a:solidFill>
                          <a:latin typeface="+mn-lt"/>
                          <a:ea typeface="+mn-ea"/>
                          <a:cs typeface="+mn-cs"/>
                        </a:rPr>
                        <a:t>Causa do erro</a:t>
                      </a:r>
                      <a:endParaRPr lang="zh-CN" altLang="en-US" sz="1800" b="1" kern="1200" dirty="0">
                        <a:solidFill>
                          <a:prstClr val="white"/>
                        </a:solidFill>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5248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Unknown command</a:t>
                      </a: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err="1">
                          <a:ln>
                            <a:noFill/>
                          </a:ln>
                          <a:solidFill>
                            <a:schemeClr val="tx1"/>
                          </a:solidFill>
                          <a:effectLst/>
                          <a:latin typeface="+mn-lt"/>
                          <a:ea typeface="+mn-ea"/>
                        </a:rPr>
                        <a:t>cO</a:t>
                      </a:r>
                      <a:r>
                        <a:rPr kumimoji="0" lang="pt-BR" altLang="zh-CN" sz="1600" b="0" i="0" u="none" strike="noStrike" cap="none" normalizeH="0" baseline="0" dirty="0">
                          <a:ln>
                            <a:noFill/>
                          </a:ln>
                          <a:solidFill>
                            <a:schemeClr val="tx1"/>
                          </a:solidFill>
                          <a:effectLst/>
                          <a:latin typeface="+mn-lt"/>
                          <a:ea typeface="+mn-ea"/>
                        </a:rPr>
                        <a:t> comando não foi encontrado, ou a palavra-chave e o tipo de parâmetro não foram encontrados.</a:t>
                      </a:r>
                      <a:endParaRPr kumimoji="0" lang="zh-CN" altLang="en-US" sz="1600" b="0" i="0" u="none" strike="noStrike" cap="none" normalizeH="0" baseline="0" dirty="0">
                        <a:ln>
                          <a:noFill/>
                        </a:ln>
                        <a:solidFill>
                          <a:schemeClr val="tx1"/>
                        </a:solidFill>
                        <a:effectLst/>
                        <a:latin typeface="+mn-lt"/>
                        <a:ea typeface="+mn-ea"/>
                      </a:endParaRP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809390">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a:ln>
                            <a:noFill/>
                          </a:ln>
                          <a:solidFill>
                            <a:schemeClr val="tx1"/>
                          </a:solidFill>
                          <a:effectLst/>
                          <a:latin typeface="+mn-lt"/>
                          <a:ea typeface="+mn-ea"/>
                          <a:cs typeface="+mn-cs"/>
                        </a:rPr>
                        <a:t>Incomplete command</a:t>
                      </a: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dirty="0">
                          <a:latin typeface="+mn-lt"/>
                        </a:rPr>
                        <a:t>O comando introduzido está incompleto. Para um comando completo, se apenas forem introduzidas algumas palavras-chave e parâmetros e não forem introduzidos alguns parâmetros obrigatórios no formato de comando, é apresentada esta mensagem.</a:t>
                      </a:r>
                      <a:endParaRPr kumimoji="0" lang="zh-CN" altLang="en-US" sz="1600" b="0" i="0" u="none" strike="noStrike" cap="none" normalizeH="0" baseline="0" dirty="0">
                        <a:ln>
                          <a:noFill/>
                        </a:ln>
                        <a:solidFill>
                          <a:schemeClr val="tx1"/>
                        </a:solidFill>
                        <a:effectLst/>
                        <a:latin typeface="+mn-lt"/>
                        <a:ea typeface="+mn-ea"/>
                      </a:endParaRP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66632">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a:ln>
                            <a:noFill/>
                          </a:ln>
                          <a:solidFill>
                            <a:schemeClr val="tx1"/>
                          </a:solidFill>
                          <a:effectLst/>
                          <a:latin typeface="+mn-lt"/>
                          <a:ea typeface="+mn-ea"/>
                          <a:cs typeface="+mn-cs"/>
                        </a:rPr>
                        <a:t>Too many parameters</a:t>
                      </a: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a:ln>
                            <a:noFill/>
                          </a:ln>
                          <a:solidFill>
                            <a:schemeClr val="tx1"/>
                          </a:solidFill>
                          <a:effectLst/>
                          <a:latin typeface="+mn-lt"/>
                          <a:ea typeface="+mn-ea"/>
                        </a:rPr>
                        <a:t>Existem demasiados parâmetros de entrada. O valor de um parâmetro, como uma cadeia de caracteres, excede o intervalo de valores especificado.</a:t>
                      </a:r>
                      <a:endParaRPr kumimoji="0" lang="zh-CN" altLang="en-US" sz="1600" b="0" i="0" u="none" strike="noStrike" cap="none" normalizeH="0" baseline="0" dirty="0">
                        <a:ln>
                          <a:noFill/>
                        </a:ln>
                        <a:solidFill>
                          <a:schemeClr val="tx1"/>
                        </a:solidFill>
                        <a:effectLst/>
                        <a:latin typeface="+mn-lt"/>
                        <a:ea typeface="+mn-ea"/>
                      </a:endParaRP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809390">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a:ln>
                            <a:noFill/>
                          </a:ln>
                          <a:solidFill>
                            <a:schemeClr val="tx1"/>
                          </a:solidFill>
                          <a:effectLst/>
                          <a:latin typeface="+mn-lt"/>
                          <a:ea typeface="+mn-ea"/>
                          <a:cs typeface="+mn-cs"/>
                        </a:rPr>
                        <a:t>Ambiguous command</a:t>
                      </a: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n-ea"/>
                          <a:cs typeface="+mn-cs"/>
                        </a:rPr>
                        <a:t>O comando introduzido é ambíguo e incompleto. Para uma palavra-chave, se existirem dois ou mais comandos iguais e a palavra-chave não estiver completamente introduzida, é apresentada esta mensagem de erro.</a:t>
                      </a:r>
                      <a:endParaRPr kumimoji="0" lang="zh-CN" altLang="en-US" sz="1600" b="0" i="0" u="none" strike="noStrike" kern="1200" cap="none" normalizeH="0" baseline="0" dirty="0">
                        <a:ln>
                          <a:noFill/>
                        </a:ln>
                        <a:solidFill>
                          <a:schemeClr val="tx1"/>
                        </a:solidFill>
                        <a:effectLst/>
                        <a:latin typeface="+mn-lt"/>
                        <a:ea typeface="+mn-ea"/>
                        <a:cs typeface="+mn-cs"/>
                      </a:endParaRP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554839">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a:ln>
                            <a:noFill/>
                          </a:ln>
                          <a:solidFill>
                            <a:schemeClr val="tx1"/>
                          </a:solidFill>
                          <a:effectLst/>
                          <a:latin typeface="+mn-lt"/>
                          <a:ea typeface="+mn-ea"/>
                          <a:cs typeface="+mn-cs"/>
                        </a:rPr>
                        <a:t>Parameter error</a:t>
                      </a: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n-ea"/>
                          <a:cs typeface="+mn-cs"/>
                        </a:rPr>
                        <a:t>Se o valor do parâmetro introduzido exceder o intervalo de valores especificado, o cursor apresenta a localização do erro.</a:t>
                      </a:r>
                      <a:endParaRPr kumimoji="0" lang="zh-CN" altLang="en-US" sz="1600" b="0" i="0" u="none" strike="noStrike" kern="1200" cap="none" normalizeH="0" baseline="0" dirty="0">
                        <a:ln>
                          <a:noFill/>
                        </a:ln>
                        <a:solidFill>
                          <a:schemeClr val="tx1"/>
                        </a:solidFill>
                        <a:effectLst/>
                        <a:latin typeface="+mn-lt"/>
                        <a:ea typeface="+mn-ea"/>
                        <a:cs typeface="+mn-cs"/>
                      </a:endParaRPr>
                    </a:p>
                  </a:txBody>
                  <a:tcPr marT="45710" marB="4571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96953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Mudança do idioma da CLI</a:t>
            </a:r>
            <a:endParaRPr lang="zh-CN" altLang="en-US" dirty="0"/>
          </a:p>
        </p:txBody>
      </p:sp>
      <p:sp>
        <p:nvSpPr>
          <p:cNvPr id="5" name="Rectangle 4"/>
          <p:cNvSpPr txBox="1">
            <a:spLocks noChangeArrowheads="1"/>
          </p:cNvSpPr>
          <p:nvPr/>
        </p:nvSpPr>
        <p:spPr bwMode="auto">
          <a:xfrm>
            <a:off x="482600" y="1315681"/>
            <a:ext cx="11294533" cy="4680000"/>
          </a:xfrm>
          <a:prstGeom prst="rect">
            <a:avLst/>
          </a:prstGeom>
          <a:noFill/>
          <a:ln w="9525">
            <a:noFill/>
            <a:miter lim="800000"/>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1800" dirty="0"/>
              <a:t>O modo de comando pode ser alternado entre chinês e inglês em qualquer modo.</a:t>
            </a:r>
            <a:endParaRPr lang="zh-CN" altLang="en-US" sz="2000" dirty="0"/>
          </a:p>
        </p:txBody>
      </p:sp>
      <p:sp>
        <p:nvSpPr>
          <p:cNvPr id="7" name="矩形 6"/>
          <p:cNvSpPr/>
          <p:nvPr/>
        </p:nvSpPr>
        <p:spPr>
          <a:xfrm>
            <a:off x="1299237" y="2007350"/>
            <a:ext cx="10127163" cy="1296695"/>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sz="1600" dirty="0" err="1">
                <a:ea typeface="方正兰亭黑简体" panose="02000000000000000000" pitchFamily="2" charset="-122"/>
                <a:cs typeface="Courier New" panose="02070309020205020404" pitchFamily="49" charset="0"/>
              </a:rPr>
              <a:t>huawei</a:t>
            </a:r>
            <a:r>
              <a:rPr lang="en-US" altLang="zh-CN" sz="1600" dirty="0">
                <a:ea typeface="方正兰亭黑简体" panose="02000000000000000000" pitchFamily="2" charset="-122"/>
                <a:cs typeface="Courier New" panose="02070309020205020404" pitchFamily="49" charset="0"/>
              </a:rPr>
              <a:t>(</a:t>
            </a:r>
            <a:r>
              <a:rPr lang="en-US" altLang="zh-CN" sz="1600" dirty="0" err="1">
                <a:ea typeface="方正兰亭黑简体" panose="02000000000000000000" pitchFamily="2" charset="-122"/>
                <a:cs typeface="Courier New" panose="02070309020205020404" pitchFamily="49" charset="0"/>
              </a:rPr>
              <a:t>config</a:t>
            </a:r>
            <a:r>
              <a:rPr lang="en-US" altLang="zh-CN" sz="1600" dirty="0">
                <a:ea typeface="方正兰亭黑简体" panose="02000000000000000000" pitchFamily="2" charset="-122"/>
                <a:cs typeface="Courier New" panose="02070309020205020404" pitchFamily="49" charset="0"/>
              </a:rPr>
              <a:t>)#</a:t>
            </a:r>
            <a:r>
              <a:rPr lang="en-US" altLang="zh-CN" sz="1600" b="1" dirty="0">
                <a:ea typeface="方正兰亭黑简体" panose="02000000000000000000" pitchFamily="2" charset="-122"/>
                <a:cs typeface="Courier New" panose="02070309020205020404" pitchFamily="49" charset="0"/>
              </a:rPr>
              <a:t>switch language-mode</a:t>
            </a:r>
          </a:p>
          <a:p>
            <a:pPr lvl="1">
              <a:spcBef>
                <a:spcPts val="600"/>
              </a:spcBef>
            </a:pPr>
            <a:r>
              <a:rPr lang="en-US" altLang="zh-CN" sz="1600" dirty="0" err="1">
                <a:ea typeface="方正兰亭黑简体" panose="02000000000000000000" pitchFamily="2" charset="-122"/>
                <a:cs typeface="Courier New" panose="02070309020205020404" pitchFamily="49" charset="0"/>
              </a:rPr>
              <a:t>Comando</a:t>
            </a:r>
            <a:r>
              <a:rPr lang="en-US" altLang="zh-CN" sz="1600" dirty="0">
                <a:ea typeface="方正兰亭黑简体" panose="02000000000000000000" pitchFamily="2" charset="-122"/>
                <a:cs typeface="Courier New" panose="02070309020205020404" pitchFamily="49" charset="0"/>
              </a:rPr>
              <a:t> :</a:t>
            </a:r>
          </a:p>
          <a:p>
            <a:pPr lvl="1">
              <a:spcBef>
                <a:spcPts val="600"/>
              </a:spcBef>
            </a:pPr>
            <a:r>
              <a:rPr lang="en-US" altLang="zh-CN" sz="1600" dirty="0">
                <a:ea typeface="方正兰亭黑简体" panose="02000000000000000000" pitchFamily="2" charset="-122"/>
                <a:cs typeface="Courier New" panose="02070309020205020404" pitchFamily="49" charset="0"/>
              </a:rPr>
              <a:t>switch language-mode</a:t>
            </a:r>
          </a:p>
          <a:p>
            <a:pPr lvl="1">
              <a:spcBef>
                <a:spcPts val="600"/>
              </a:spcBef>
            </a:pPr>
            <a:r>
              <a:rPr lang="pt-BR" altLang="zh-CN" sz="1600" dirty="0">
                <a:ea typeface="方正兰亭黑简体" panose="02000000000000000000" pitchFamily="2" charset="-122"/>
                <a:cs typeface="Courier New" panose="02070309020205020404" pitchFamily="49" charset="0"/>
              </a:rPr>
              <a:t> O modo de idioma atual foi alterado para o idioma local.</a:t>
            </a:r>
            <a:endParaRPr lang="en-US" altLang="zh-CN" sz="1600" dirty="0">
              <a:ea typeface="方正兰亭黑简体" panose="02000000000000000000" pitchFamily="2" charset="-122"/>
              <a:cs typeface="Courier New" panose="02070309020205020404" pitchFamily="49" charset="0"/>
            </a:endParaRPr>
          </a:p>
        </p:txBody>
      </p:sp>
      <p:sp>
        <p:nvSpPr>
          <p:cNvPr id="8" name="矩形 7"/>
          <p:cNvSpPr/>
          <p:nvPr/>
        </p:nvSpPr>
        <p:spPr>
          <a:xfrm>
            <a:off x="1299237" y="4427223"/>
            <a:ext cx="10127163" cy="369332"/>
          </a:xfrm>
          <a:prstGeom prst="rect">
            <a:avLst/>
          </a:prstGeom>
          <a:solidFill>
            <a:schemeClr val="bg1">
              <a:lumMod val="85000"/>
            </a:schemeClr>
          </a:solidFill>
        </p:spPr>
        <p:txBody>
          <a:bodyPr wrap="square">
            <a:spAutoFit/>
          </a:bodyPr>
          <a:lstStyle/>
          <a:p>
            <a:pPr fontAlgn="ctr"/>
            <a:r>
              <a:rPr lang="pt-BR" altLang="zh-CN" dirty="0">
                <a:cs typeface="Courier New" panose="02070309020205020404" pitchFamily="49" charset="0"/>
              </a:rPr>
              <a:t>Nota: Por padrão, o idioma do sistema é o inglês. Pode mudar para uma língua local, se necessário.</a:t>
            </a:r>
            <a:endParaRPr lang="en-US" altLang="zh-CN" dirty="0">
              <a:cs typeface="Courier New" panose="02070309020205020404" pitchFamily="49" charset="0"/>
            </a:endParaRPr>
          </a:p>
        </p:txBody>
      </p:sp>
    </p:spTree>
    <p:extLst>
      <p:ext uri="{BB962C8B-B14F-4D97-AF65-F5344CB8AC3E}">
        <p14:creationId xmlns:p14="http://schemas.microsoft.com/office/powerpoint/2010/main" val="2783041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solidFill>
                  <a:schemeClr val="bg1">
                    <a:lumMod val="50000"/>
                  </a:schemeClr>
                </a:solidFill>
              </a:rPr>
              <a:t>Conexão do dispositivo</a:t>
            </a:r>
          </a:p>
          <a:p>
            <a:r>
              <a:rPr lang="pt-BR" altLang="zh-CN" dirty="0">
                <a:solidFill>
                  <a:schemeClr val="bg1">
                    <a:lumMod val="50000"/>
                  </a:schemeClr>
                </a:solidFill>
              </a:rPr>
              <a:t>Introdução às funcionalidades da linha de comandos</a:t>
            </a:r>
          </a:p>
          <a:p>
            <a:r>
              <a:rPr lang="pt-BR" altLang="zh-CN" b="1" dirty="0"/>
              <a:t>Operações básicas do sistema</a:t>
            </a:r>
          </a:p>
          <a:p>
            <a:pPr lvl="1"/>
            <a:r>
              <a:rPr lang="pt-BR" altLang="zh-CN" b="1" dirty="0"/>
              <a:t>Gerenciando os usuários da operação</a:t>
            </a:r>
          </a:p>
          <a:p>
            <a:pPr lvl="1"/>
            <a:r>
              <a:rPr lang="pt-BR" altLang="zh-CN" dirty="0">
                <a:solidFill>
                  <a:schemeClr val="bg1">
                    <a:lumMod val="50000"/>
                  </a:schemeClr>
                </a:solidFill>
              </a:rPr>
              <a:t>Configuração básica do sistema</a:t>
            </a:r>
          </a:p>
          <a:p>
            <a:pPr lvl="1"/>
            <a:r>
              <a:rPr lang="pt-BR" altLang="zh-CN" dirty="0">
                <a:solidFill>
                  <a:schemeClr val="bg1">
                    <a:lumMod val="50000"/>
                  </a:schemeClr>
                </a:solidFill>
              </a:rPr>
              <a:t>Operações básicas de hardware</a:t>
            </a:r>
          </a:p>
          <a:p>
            <a:r>
              <a:rPr lang="pt-BR" altLang="zh-CN" dirty="0">
                <a:solidFill>
                  <a:schemeClr val="bg1">
                    <a:lumMod val="50000"/>
                  </a:schemeClr>
                </a:solidFill>
              </a:rPr>
              <a:t>Configuração do ambiente de gestão</a:t>
            </a:r>
            <a:endParaRPr lang="zh-CN" altLang="en-US" dirty="0"/>
          </a:p>
        </p:txBody>
      </p:sp>
    </p:spTree>
    <p:extLst>
      <p:ext uri="{BB962C8B-B14F-4D97-AF65-F5344CB8AC3E}">
        <p14:creationId xmlns:p14="http://schemas.microsoft.com/office/powerpoint/2010/main" val="16192152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A rede de acesso refere-se a todos os dispositivos entre a rede de </a:t>
            </a:r>
            <a:r>
              <a:rPr lang="pt-BR" altLang="zh-CN" dirty="0" err="1"/>
              <a:t>backbone</a:t>
            </a:r>
            <a:r>
              <a:rPr lang="pt-BR" altLang="zh-CN" dirty="0"/>
              <a:t> e os terminais do usuário. É a "última milha" da transmissão de comunicação. Atualmente, o sistema GPON é amplamente utilizado</a:t>
            </a:r>
            <a:r>
              <a:rPr lang="zh-CN" altLang="en-US" dirty="0"/>
              <a:t>.</a:t>
            </a:r>
          </a:p>
          <a:p>
            <a:r>
              <a:rPr lang="pt-BR" altLang="zh-CN" dirty="0"/>
              <a:t>A OLT pode gerenciar e manter dispositivos em vários modos de conexão e emitir configurações de dados. Para configurar corretamente os serviços e lidar com exceções, você deve entender os parâmetros e os significados dos comandos de configuração da OLT</a:t>
            </a:r>
            <a:r>
              <a:rPr lang="en-US" altLang="zh-CN" dirty="0"/>
              <a:t>.</a:t>
            </a:r>
          </a:p>
          <a:p>
            <a:endParaRPr lang="zh-CN" altLang="en-US" dirty="0"/>
          </a:p>
        </p:txBody>
      </p:sp>
    </p:spTree>
    <p:extLst>
      <p:ext uri="{BB962C8B-B14F-4D97-AF65-F5344CB8AC3E}">
        <p14:creationId xmlns:p14="http://schemas.microsoft.com/office/powerpoint/2010/main" val="21418237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Atualização dos níveis e direitos dos usuários</a:t>
            </a:r>
            <a:endParaRPr lang="zh-CN" altLang="en-US" dirty="0"/>
          </a:p>
        </p:txBody>
      </p:sp>
      <p:grpSp>
        <p:nvGrpSpPr>
          <p:cNvPr id="4" name="组合 3"/>
          <p:cNvGrpSpPr/>
          <p:nvPr/>
        </p:nvGrpSpPr>
        <p:grpSpPr>
          <a:xfrm>
            <a:off x="1602126" y="1387768"/>
            <a:ext cx="8987749" cy="4534685"/>
            <a:chOff x="1423972" y="1058028"/>
            <a:chExt cx="9111562" cy="4361237"/>
          </a:xfrm>
        </p:grpSpPr>
        <p:sp>
          <p:nvSpPr>
            <p:cNvPr id="29" name="梯形 28"/>
            <p:cNvSpPr/>
            <p:nvPr/>
          </p:nvSpPr>
          <p:spPr>
            <a:xfrm>
              <a:off x="1423972" y="3663528"/>
              <a:ext cx="5441924" cy="1245686"/>
            </a:xfrm>
            <a:prstGeom prst="trapezoid">
              <a:avLst>
                <a:gd name="adj" fmla="val 75739"/>
              </a:avLst>
            </a:prstGeom>
            <a:gradFill flip="none" rotWithShape="1">
              <a:gsLst>
                <a:gs pos="0">
                  <a:schemeClr val="bg1"/>
                </a:gs>
                <a:gs pos="100000">
                  <a:srgbClr val="00B0F0">
                    <a:alpha val="26000"/>
                  </a:srgbClr>
                </a:gs>
              </a:gsLst>
              <a:lin ang="5400000" scaled="1"/>
            </a:gradFill>
            <a:ln>
              <a:gradFill flip="none" rotWithShape="1">
                <a:gsLst>
                  <a:gs pos="0">
                    <a:schemeClr val="accent1">
                      <a:lumMod val="5000"/>
                      <a:lumOff val="95000"/>
                    </a:scheme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49025" y="3646776"/>
              <a:ext cx="5441924" cy="51005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altLang="zh-CN" dirty="0">
                  <a:solidFill>
                    <a:prstClr val="white"/>
                  </a:solidFill>
                </a:rPr>
                <a:t>Nível do operador</a:t>
              </a:r>
              <a:endParaRPr lang="zh-CN" altLang="en-US" sz="1400" dirty="0">
                <a:solidFill>
                  <a:prstClr val="white"/>
                </a:solidFill>
              </a:endParaRPr>
            </a:p>
          </p:txBody>
        </p:sp>
        <p:sp>
          <p:nvSpPr>
            <p:cNvPr id="25" name="梯形 24"/>
            <p:cNvSpPr/>
            <p:nvPr/>
          </p:nvSpPr>
          <p:spPr>
            <a:xfrm>
              <a:off x="3349025" y="2401090"/>
              <a:ext cx="5441924" cy="1245686"/>
            </a:xfrm>
            <a:prstGeom prst="trapezoid">
              <a:avLst>
                <a:gd name="adj" fmla="val 75739"/>
              </a:avLst>
            </a:prstGeom>
            <a:gradFill flip="none" rotWithShape="1">
              <a:gsLst>
                <a:gs pos="0">
                  <a:schemeClr val="bg1"/>
                </a:gs>
                <a:gs pos="100000">
                  <a:srgbClr val="00B0F0">
                    <a:alpha val="26000"/>
                  </a:srgbClr>
                </a:gs>
              </a:gsLst>
              <a:lin ang="5400000" scaled="1"/>
            </a:gradFill>
            <a:ln>
              <a:gradFill flip="none" rotWithShape="1">
                <a:gsLst>
                  <a:gs pos="0">
                    <a:schemeClr val="accent1">
                      <a:lumMod val="5000"/>
                      <a:lumOff val="95000"/>
                    </a:scheme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093610" y="2379205"/>
              <a:ext cx="5441924" cy="51005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altLang="zh-CN" dirty="0">
                  <a:solidFill>
                    <a:prstClr val="white"/>
                  </a:solidFill>
                </a:rPr>
                <a:t>Administrador e super usuário</a:t>
              </a:r>
              <a:endParaRPr lang="zh-CN" altLang="en-US" sz="1400" dirty="0">
                <a:solidFill>
                  <a:prstClr val="white"/>
                </a:solidFill>
              </a:endParaRPr>
            </a:p>
          </p:txBody>
        </p:sp>
        <p:sp>
          <p:nvSpPr>
            <p:cNvPr id="27" name="梯形 26"/>
            <p:cNvSpPr/>
            <p:nvPr/>
          </p:nvSpPr>
          <p:spPr>
            <a:xfrm>
              <a:off x="5093610" y="1133519"/>
              <a:ext cx="5441924" cy="1245685"/>
            </a:xfrm>
            <a:prstGeom prst="trapezoid">
              <a:avLst>
                <a:gd name="adj" fmla="val 75739"/>
              </a:avLst>
            </a:prstGeom>
            <a:gradFill flip="none" rotWithShape="1">
              <a:gsLst>
                <a:gs pos="0">
                  <a:schemeClr val="bg1"/>
                </a:gs>
                <a:gs pos="100000">
                  <a:srgbClr val="00B0F0">
                    <a:alpha val="26000"/>
                  </a:srgbClr>
                </a:gs>
              </a:gsLst>
              <a:lin ang="5400000" scaled="1"/>
            </a:gradFill>
            <a:ln>
              <a:gradFill flip="none" rotWithShape="1">
                <a:gsLst>
                  <a:gs pos="0">
                    <a:schemeClr val="accent1">
                      <a:lumMod val="5000"/>
                      <a:lumOff val="95000"/>
                    </a:scheme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423972" y="4909214"/>
              <a:ext cx="5441924" cy="51005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CN" dirty="0"/>
                <a:t>Nível de usuário comum</a:t>
              </a:r>
              <a:endParaRPr lang="zh-CN" altLang="en-US" sz="1400" dirty="0"/>
            </a:p>
          </p:txBody>
        </p:sp>
        <p:sp>
          <p:nvSpPr>
            <p:cNvPr id="30" name="矩形 29"/>
            <p:cNvSpPr/>
            <p:nvPr/>
          </p:nvSpPr>
          <p:spPr>
            <a:xfrm>
              <a:off x="5965780" y="1058028"/>
              <a:ext cx="4315665" cy="987421"/>
            </a:xfrm>
            <a:prstGeom prst="rect">
              <a:avLst/>
            </a:prstGeom>
          </p:spPr>
          <p:txBody>
            <a:bodyPr wrap="square">
              <a:spAutoFit/>
            </a:bodyPr>
            <a:lstStyle/>
            <a:p>
              <a:pPr fontAlgn="base">
                <a:lnSpc>
                  <a:spcPct val="130000"/>
                </a:lnSpc>
                <a:spcBef>
                  <a:spcPct val="40000"/>
                </a:spcBef>
                <a:buClr>
                  <a:srgbClr val="00537C"/>
                </a:buClr>
              </a:pPr>
              <a:r>
                <a:rPr lang="pt-BR" altLang="zh-CN" sz="1600" dirty="0"/>
                <a:t>Pode efetuar todas as operações de configuração. Manter e gerir contas de dispositivos e de usuários e direitos de operação e gestão.</a:t>
              </a:r>
              <a:endParaRPr lang="zh-CN" altLang="en-US" sz="1600" dirty="0"/>
            </a:p>
          </p:txBody>
        </p:sp>
        <p:sp>
          <p:nvSpPr>
            <p:cNvPr id="31" name="矩形 30"/>
            <p:cNvSpPr/>
            <p:nvPr/>
          </p:nvSpPr>
          <p:spPr>
            <a:xfrm>
              <a:off x="4035712" y="3131591"/>
              <a:ext cx="3979632" cy="371732"/>
            </a:xfrm>
            <a:prstGeom prst="rect">
              <a:avLst/>
            </a:prstGeom>
          </p:spPr>
          <p:txBody>
            <a:bodyPr wrap="square">
              <a:spAutoFit/>
            </a:bodyPr>
            <a:lstStyle/>
            <a:p>
              <a:pPr fontAlgn="base">
                <a:lnSpc>
                  <a:spcPct val="130000"/>
                </a:lnSpc>
                <a:spcBef>
                  <a:spcPct val="40000"/>
                </a:spcBef>
                <a:buClr>
                  <a:srgbClr val="00537C"/>
                </a:buClr>
              </a:pPr>
              <a:r>
                <a:rPr lang="pt-BR" altLang="zh-CN" sz="1600" dirty="0"/>
                <a:t>Configurar dispositivos e serviços.</a:t>
              </a:r>
              <a:endParaRPr lang="zh-CN" altLang="en-US" sz="1600" dirty="0"/>
            </a:p>
          </p:txBody>
        </p:sp>
        <p:sp>
          <p:nvSpPr>
            <p:cNvPr id="32" name="矩形 31"/>
            <p:cNvSpPr/>
            <p:nvPr/>
          </p:nvSpPr>
          <p:spPr>
            <a:xfrm>
              <a:off x="2119982" y="4232317"/>
              <a:ext cx="3979633" cy="704490"/>
            </a:xfrm>
            <a:prstGeom prst="rect">
              <a:avLst/>
            </a:prstGeom>
          </p:spPr>
          <p:txBody>
            <a:bodyPr wrap="square">
              <a:spAutoFit/>
            </a:bodyPr>
            <a:lstStyle/>
            <a:p>
              <a:pPr fontAlgn="base">
                <a:lnSpc>
                  <a:spcPct val="130000"/>
                </a:lnSpc>
                <a:spcBef>
                  <a:spcPct val="40000"/>
                </a:spcBef>
                <a:buClr>
                  <a:srgbClr val="00537C"/>
                </a:buClr>
              </a:pPr>
              <a:r>
                <a:rPr lang="pt-BR" altLang="zh-CN" sz="1600" dirty="0"/>
                <a:t>Executar operações básicas do sistema para efetuar operações de consulta simples.</a:t>
              </a:r>
              <a:endParaRPr lang="zh-CN" altLang="en-US" sz="1600" dirty="0"/>
            </a:p>
          </p:txBody>
        </p:sp>
        <p:sp>
          <p:nvSpPr>
            <p:cNvPr id="33" name="Right Arrow 158"/>
            <p:cNvSpPr/>
            <p:nvPr/>
          </p:nvSpPr>
          <p:spPr>
            <a:xfrm rot="18292068">
              <a:off x="1021259" y="3081904"/>
              <a:ext cx="412250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gradFill>
            <a:ln w="12700">
              <a:gradFill flip="none" rotWithShape="1">
                <a:gsLst>
                  <a:gs pos="11000">
                    <a:schemeClr val="accent1">
                      <a:lumMod val="0"/>
                      <a:lumOff val="100000"/>
                      <a:alpha val="0"/>
                    </a:schemeClr>
                  </a:gs>
                  <a:gs pos="67000">
                    <a:srgbClr val="FF9933"/>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255920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Perfis de usuário e usuários</a:t>
            </a:r>
            <a:endParaRPr lang="zh-CN" altLang="en-US" dirty="0"/>
          </a:p>
        </p:txBody>
      </p:sp>
      <p:grpSp>
        <p:nvGrpSpPr>
          <p:cNvPr id="25" name="组合 24"/>
          <p:cNvGrpSpPr/>
          <p:nvPr/>
        </p:nvGrpSpPr>
        <p:grpSpPr>
          <a:xfrm>
            <a:off x="708659" y="1279855"/>
            <a:ext cx="10820470" cy="4920830"/>
            <a:chOff x="1732107" y="1279855"/>
            <a:chExt cx="8476154" cy="5307694"/>
          </a:xfrm>
        </p:grpSpPr>
        <p:sp>
          <p:nvSpPr>
            <p:cNvPr id="4" name="AutoShape 4"/>
            <p:cNvSpPr>
              <a:spLocks noChangeArrowheads="1"/>
            </p:cNvSpPr>
            <p:nvPr/>
          </p:nvSpPr>
          <p:spPr bwMode="auto">
            <a:xfrm>
              <a:off x="2527701" y="1832594"/>
              <a:ext cx="1473055" cy="652463"/>
            </a:xfrm>
            <a:prstGeom prst="roundRect">
              <a:avLst>
                <a:gd name="adj" fmla="val 16667"/>
              </a:avLst>
            </a:prstGeom>
            <a:solidFill>
              <a:schemeClr val="bg2">
                <a:alpha val="45097"/>
              </a:schemeClr>
            </a:solidFill>
            <a:ln w="12700" algn="ctr">
              <a:solidFill>
                <a:srgbClr val="C00000"/>
              </a:solidFill>
              <a:rou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600" dirty="0">
                  <a:latin typeface="+mn-lt"/>
                  <a:ea typeface="+mn-ea"/>
                </a:rPr>
                <a:t>Perfil de assinante 1</a:t>
              </a:r>
              <a:endParaRPr lang="zh-CN" altLang="en-US" sz="1600" dirty="0">
                <a:latin typeface="+mn-lt"/>
                <a:ea typeface="+mn-ea"/>
              </a:endParaRPr>
            </a:p>
          </p:txBody>
        </p:sp>
        <p:sp>
          <p:nvSpPr>
            <p:cNvPr id="5" name="AutoShape 5"/>
            <p:cNvSpPr>
              <a:spLocks noChangeArrowheads="1"/>
            </p:cNvSpPr>
            <p:nvPr/>
          </p:nvSpPr>
          <p:spPr bwMode="auto">
            <a:xfrm>
              <a:off x="1732107" y="4867131"/>
              <a:ext cx="8476154" cy="1720418"/>
            </a:xfrm>
            <a:prstGeom prst="horizontalScroll">
              <a:avLst>
                <a:gd name="adj" fmla="val 12500"/>
              </a:avLst>
            </a:prstGeom>
            <a:solidFill>
              <a:schemeClr val="bg1">
                <a:lumMod val="85000"/>
                <a:alpha val="63921"/>
              </a:schemeClr>
            </a:solidFill>
            <a:ln w="9525" algn="ctr">
              <a:solidFill>
                <a:srgbClr val="C00000"/>
              </a:solidFill>
              <a:round/>
            </a:ln>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ctr" hangingPunct="1"/>
              <a:r>
                <a:rPr lang="pt-BR" altLang="zh-CN" dirty="0">
                  <a:solidFill>
                    <a:srgbClr val="000000"/>
                  </a:solidFill>
                  <a:latin typeface="+mn-lt"/>
                </a:rPr>
                <a:t>Um perfil de usuário é um conjunto de parâmetros. Controla o período de validade do nome de utilizador, o período de validade da palavra-passe, a hora de início e a hora de fim do início de sessão do mesmo tipo de usuários</a:t>
              </a:r>
              <a:r>
                <a:rPr lang="en-US" altLang="zh-CN" dirty="0">
                  <a:solidFill>
                    <a:srgbClr val="000000"/>
                  </a:solidFill>
                  <a:latin typeface="+mn-lt"/>
                </a:rPr>
                <a:t>. </a:t>
              </a:r>
            </a:p>
            <a:p>
              <a:pPr eaLnBrk="1" fontAlgn="ctr" hangingPunct="1"/>
              <a:r>
                <a:rPr lang="pt-BR" altLang="zh-CN" dirty="0">
                  <a:solidFill>
                    <a:srgbClr val="000000"/>
                  </a:solidFill>
                  <a:latin typeface="+mn-lt"/>
                </a:rPr>
                <a:t>É possível vincular usuários a um perfil de usuário para controlar as contas e o tempo de login.</a:t>
              </a:r>
              <a:endParaRPr lang="en-US" altLang="zh-CN" dirty="0">
                <a:solidFill>
                  <a:srgbClr val="000000"/>
                </a:solidFill>
                <a:latin typeface="+mn-lt"/>
              </a:endParaRPr>
            </a:p>
          </p:txBody>
        </p:sp>
        <p:sp>
          <p:nvSpPr>
            <p:cNvPr id="6" name="AutoShape 6"/>
            <p:cNvSpPr>
              <a:spLocks noChangeArrowheads="1"/>
            </p:cNvSpPr>
            <p:nvPr/>
          </p:nvSpPr>
          <p:spPr bwMode="auto">
            <a:xfrm>
              <a:off x="4756029" y="1487471"/>
              <a:ext cx="837667" cy="401187"/>
            </a:xfrm>
            <a:prstGeom prst="roundRect">
              <a:avLst>
                <a:gd name="adj" fmla="val 16667"/>
              </a:avLst>
            </a:prstGeom>
            <a:noFill/>
            <a:ln w="12700" algn="ctr">
              <a:solidFill>
                <a:srgbClr val="800000"/>
              </a:solidFill>
              <a:rou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pPr>
              <a:r>
                <a:rPr lang="zh-CN" altLang="en-US" sz="1600">
                  <a:latin typeface="+mn-lt"/>
                  <a:ea typeface="+mn-ea"/>
                </a:rPr>
                <a:t>User A</a:t>
              </a:r>
            </a:p>
          </p:txBody>
        </p:sp>
        <p:sp>
          <p:nvSpPr>
            <p:cNvPr id="7" name="AutoShape 7"/>
            <p:cNvSpPr>
              <a:spLocks noChangeArrowheads="1"/>
            </p:cNvSpPr>
            <p:nvPr/>
          </p:nvSpPr>
          <p:spPr bwMode="auto">
            <a:xfrm>
              <a:off x="4756024" y="1973246"/>
              <a:ext cx="850378" cy="401173"/>
            </a:xfrm>
            <a:prstGeom prst="roundRect">
              <a:avLst>
                <a:gd name="adj" fmla="val 16667"/>
              </a:avLst>
            </a:prstGeom>
            <a:noFill/>
            <a:ln w="12700" algn="ctr">
              <a:solidFill>
                <a:srgbClr val="800000"/>
              </a:solidFill>
              <a:rou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pPr>
              <a:r>
                <a:rPr lang="zh-CN" altLang="en-US" sz="1600">
                  <a:latin typeface="+mn-lt"/>
                  <a:ea typeface="+mn-ea"/>
                </a:rPr>
                <a:t>User B</a:t>
              </a:r>
            </a:p>
          </p:txBody>
        </p:sp>
        <p:sp>
          <p:nvSpPr>
            <p:cNvPr id="8" name="AutoShape 8"/>
            <p:cNvSpPr>
              <a:spLocks noChangeArrowheads="1"/>
            </p:cNvSpPr>
            <p:nvPr/>
          </p:nvSpPr>
          <p:spPr bwMode="auto">
            <a:xfrm>
              <a:off x="4756029" y="2489184"/>
              <a:ext cx="837667" cy="401187"/>
            </a:xfrm>
            <a:prstGeom prst="roundRect">
              <a:avLst>
                <a:gd name="adj" fmla="val 16667"/>
              </a:avLst>
            </a:prstGeom>
            <a:noFill/>
            <a:ln w="12700" algn="ctr">
              <a:solidFill>
                <a:srgbClr val="800000"/>
              </a:solidFill>
              <a:rou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pPr>
              <a:r>
                <a:rPr lang="zh-CN" altLang="en-US" sz="1600">
                  <a:latin typeface="+mn-lt"/>
                  <a:ea typeface="+mn-ea"/>
                </a:rPr>
                <a:t>User C</a:t>
              </a:r>
            </a:p>
          </p:txBody>
        </p:sp>
        <p:cxnSp>
          <p:nvCxnSpPr>
            <p:cNvPr id="9" name="AutoShape 9"/>
            <p:cNvCxnSpPr>
              <a:cxnSpLocks noChangeShapeType="1"/>
              <a:stCxn id="6" idx="1"/>
              <a:endCxn id="4" idx="3"/>
            </p:cNvCxnSpPr>
            <p:nvPr/>
          </p:nvCxnSpPr>
          <p:spPr bwMode="auto">
            <a:xfrm flipH="1">
              <a:off x="4000756" y="1688064"/>
              <a:ext cx="755273" cy="470762"/>
            </a:xfrm>
            <a:prstGeom prst="straightConnector1">
              <a:avLst/>
            </a:prstGeom>
            <a:noFill/>
            <a:ln w="12700">
              <a:solidFill>
                <a:srgbClr val="C00000"/>
              </a:solidFill>
              <a:round/>
              <a:tailEnd type="triangle" w="med" len="med"/>
            </a:ln>
            <a:extLst>
              <a:ext uri="{909E8E84-426E-40DD-AFC4-6F175D3DCCD1}">
                <a14:hiddenFill xmlns:a14="http://schemas.microsoft.com/office/drawing/2010/main">
                  <a:noFill/>
                </a14:hiddenFill>
              </a:ext>
            </a:extLst>
          </p:spPr>
        </p:cxnSp>
        <p:cxnSp>
          <p:nvCxnSpPr>
            <p:cNvPr id="10" name="AutoShape 10"/>
            <p:cNvCxnSpPr>
              <a:cxnSpLocks noChangeShapeType="1"/>
              <a:stCxn id="7" idx="1"/>
              <a:endCxn id="4" idx="3"/>
            </p:cNvCxnSpPr>
            <p:nvPr/>
          </p:nvCxnSpPr>
          <p:spPr bwMode="auto">
            <a:xfrm flipH="1" flipV="1">
              <a:off x="4000756" y="2158826"/>
              <a:ext cx="755268" cy="15008"/>
            </a:xfrm>
            <a:prstGeom prst="straightConnector1">
              <a:avLst/>
            </a:prstGeom>
            <a:noFill/>
            <a:ln w="12700">
              <a:solidFill>
                <a:srgbClr val="C00000"/>
              </a:solidFill>
              <a:round/>
              <a:tailEnd type="triangle" w="med" len="med"/>
            </a:ln>
            <a:extLst>
              <a:ext uri="{909E8E84-426E-40DD-AFC4-6F175D3DCCD1}">
                <a14:hiddenFill xmlns:a14="http://schemas.microsoft.com/office/drawing/2010/main">
                  <a:noFill/>
                </a14:hiddenFill>
              </a:ext>
            </a:extLst>
          </p:spPr>
        </p:cxnSp>
        <p:cxnSp>
          <p:nvCxnSpPr>
            <p:cNvPr id="11" name="AutoShape 11"/>
            <p:cNvCxnSpPr>
              <a:cxnSpLocks noChangeShapeType="1"/>
              <a:stCxn id="8" idx="1"/>
              <a:endCxn id="4" idx="3"/>
            </p:cNvCxnSpPr>
            <p:nvPr/>
          </p:nvCxnSpPr>
          <p:spPr bwMode="auto">
            <a:xfrm flipH="1" flipV="1">
              <a:off x="4000756" y="2158826"/>
              <a:ext cx="755273" cy="530952"/>
            </a:xfrm>
            <a:prstGeom prst="straightConnector1">
              <a:avLst/>
            </a:prstGeom>
            <a:noFill/>
            <a:ln w="12700">
              <a:solidFill>
                <a:srgbClr val="C00000"/>
              </a:solidFill>
              <a:round/>
              <a:tailEnd type="triangle" w="med" len="med"/>
            </a:ln>
            <a:extLst>
              <a:ext uri="{909E8E84-426E-40DD-AFC4-6F175D3DCCD1}">
                <a14:hiddenFill xmlns:a14="http://schemas.microsoft.com/office/drawing/2010/main">
                  <a:noFill/>
                </a14:hiddenFill>
              </a:ext>
            </a:extLst>
          </p:spPr>
        </p:cxnSp>
        <p:sp>
          <p:nvSpPr>
            <p:cNvPr id="12" name="AutoShape 12"/>
            <p:cNvSpPr>
              <a:spLocks noChangeArrowheads="1"/>
            </p:cNvSpPr>
            <p:nvPr/>
          </p:nvSpPr>
          <p:spPr bwMode="auto">
            <a:xfrm>
              <a:off x="2527701" y="3712908"/>
              <a:ext cx="1487341" cy="681037"/>
            </a:xfrm>
            <a:prstGeom prst="roundRect">
              <a:avLst>
                <a:gd name="adj" fmla="val 16667"/>
              </a:avLst>
            </a:prstGeom>
            <a:solidFill>
              <a:schemeClr val="bg2">
                <a:alpha val="45097"/>
              </a:schemeClr>
            </a:solidFill>
            <a:ln w="12700" algn="ctr">
              <a:solidFill>
                <a:srgbClr val="C00000"/>
              </a:solidFill>
              <a:rou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600" dirty="0">
                  <a:latin typeface="+mn-lt"/>
                  <a:ea typeface="+mn-ea"/>
                </a:rPr>
                <a:t>Perfil de assinante 2</a:t>
              </a:r>
              <a:endParaRPr lang="zh-CN" altLang="en-US" sz="1600" dirty="0">
                <a:latin typeface="+mn-lt"/>
                <a:ea typeface="+mn-ea"/>
              </a:endParaRPr>
            </a:p>
          </p:txBody>
        </p:sp>
        <p:sp>
          <p:nvSpPr>
            <p:cNvPr id="13" name="AutoShape 13"/>
            <p:cNvSpPr>
              <a:spLocks noChangeArrowheads="1"/>
            </p:cNvSpPr>
            <p:nvPr/>
          </p:nvSpPr>
          <p:spPr bwMode="auto">
            <a:xfrm>
              <a:off x="4755974" y="3372389"/>
              <a:ext cx="954846" cy="401064"/>
            </a:xfrm>
            <a:prstGeom prst="roundRect">
              <a:avLst>
                <a:gd name="adj" fmla="val 16667"/>
              </a:avLst>
            </a:prstGeom>
            <a:noFill/>
            <a:ln w="12700" algn="ctr">
              <a:solidFill>
                <a:srgbClr val="800000"/>
              </a:solidFill>
              <a:rou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pPr>
              <a:r>
                <a:rPr lang="zh-CN" altLang="en-US" sz="1600">
                  <a:latin typeface="+mn-lt"/>
                  <a:ea typeface="+mn-ea"/>
                </a:rPr>
                <a:t>User G</a:t>
              </a:r>
            </a:p>
          </p:txBody>
        </p:sp>
        <p:sp>
          <p:nvSpPr>
            <p:cNvPr id="14" name="AutoShape 14"/>
            <p:cNvSpPr>
              <a:spLocks noChangeArrowheads="1"/>
            </p:cNvSpPr>
            <p:nvPr/>
          </p:nvSpPr>
          <p:spPr bwMode="auto">
            <a:xfrm>
              <a:off x="4755972" y="3833752"/>
              <a:ext cx="954848" cy="401065"/>
            </a:xfrm>
            <a:prstGeom prst="roundRect">
              <a:avLst>
                <a:gd name="adj" fmla="val 16667"/>
              </a:avLst>
            </a:prstGeom>
            <a:noFill/>
            <a:ln w="12700" algn="ctr">
              <a:solidFill>
                <a:srgbClr val="800000"/>
              </a:solidFill>
              <a:rou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pPr>
              <a:r>
                <a:rPr lang="zh-CN" altLang="en-US" sz="1600">
                  <a:latin typeface="+mn-lt"/>
                  <a:ea typeface="+mn-ea"/>
                </a:rPr>
                <a:t>User H</a:t>
              </a:r>
            </a:p>
          </p:txBody>
        </p:sp>
        <p:sp>
          <p:nvSpPr>
            <p:cNvPr id="15" name="AutoShape 15"/>
            <p:cNvSpPr>
              <a:spLocks noChangeArrowheads="1"/>
            </p:cNvSpPr>
            <p:nvPr/>
          </p:nvSpPr>
          <p:spPr bwMode="auto">
            <a:xfrm>
              <a:off x="4755971" y="4303820"/>
              <a:ext cx="954848" cy="401065"/>
            </a:xfrm>
            <a:prstGeom prst="roundRect">
              <a:avLst>
                <a:gd name="adj" fmla="val 16667"/>
              </a:avLst>
            </a:prstGeom>
            <a:noFill/>
            <a:ln w="12700" algn="ctr">
              <a:solidFill>
                <a:srgbClr val="800000"/>
              </a:solidFill>
              <a:rou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pPr>
              <a:r>
                <a:rPr lang="zh-CN" altLang="en-US" sz="1600">
                  <a:latin typeface="+mn-lt"/>
                  <a:ea typeface="+mn-ea"/>
                </a:rPr>
                <a:t>User K</a:t>
              </a:r>
            </a:p>
          </p:txBody>
        </p:sp>
        <p:cxnSp>
          <p:nvCxnSpPr>
            <p:cNvPr id="16" name="AutoShape 16"/>
            <p:cNvCxnSpPr>
              <a:cxnSpLocks noChangeShapeType="1"/>
              <a:stCxn id="13" idx="1"/>
              <a:endCxn id="12" idx="3"/>
            </p:cNvCxnSpPr>
            <p:nvPr/>
          </p:nvCxnSpPr>
          <p:spPr bwMode="auto">
            <a:xfrm flipH="1">
              <a:off x="4015043" y="3572921"/>
              <a:ext cx="740931" cy="480505"/>
            </a:xfrm>
            <a:prstGeom prst="straightConnector1">
              <a:avLst/>
            </a:prstGeom>
            <a:noFill/>
            <a:ln w="12700">
              <a:solidFill>
                <a:srgbClr val="C00000"/>
              </a:solidFill>
              <a:round/>
              <a:tailEnd type="triangle" w="med" len="med"/>
            </a:ln>
            <a:extLst>
              <a:ext uri="{909E8E84-426E-40DD-AFC4-6F175D3DCCD1}">
                <a14:hiddenFill xmlns:a14="http://schemas.microsoft.com/office/drawing/2010/main">
                  <a:noFill/>
                </a14:hiddenFill>
              </a:ext>
            </a:extLst>
          </p:spPr>
        </p:cxnSp>
        <p:cxnSp>
          <p:nvCxnSpPr>
            <p:cNvPr id="17" name="AutoShape 17"/>
            <p:cNvCxnSpPr>
              <a:cxnSpLocks noChangeShapeType="1"/>
              <a:stCxn id="14" idx="1"/>
              <a:endCxn id="12" idx="3"/>
            </p:cNvCxnSpPr>
            <p:nvPr/>
          </p:nvCxnSpPr>
          <p:spPr bwMode="auto">
            <a:xfrm flipH="1">
              <a:off x="4015042" y="4034284"/>
              <a:ext cx="740930" cy="19142"/>
            </a:xfrm>
            <a:prstGeom prst="straightConnector1">
              <a:avLst/>
            </a:prstGeom>
            <a:noFill/>
            <a:ln w="12700">
              <a:solidFill>
                <a:srgbClr val="C00000"/>
              </a:solidFill>
              <a:round/>
              <a:tailEnd type="triangle" w="med" len="med"/>
            </a:ln>
            <a:extLst>
              <a:ext uri="{909E8E84-426E-40DD-AFC4-6F175D3DCCD1}">
                <a14:hiddenFill xmlns:a14="http://schemas.microsoft.com/office/drawing/2010/main">
                  <a:noFill/>
                </a14:hiddenFill>
              </a:ext>
            </a:extLst>
          </p:spPr>
        </p:cxnSp>
        <p:cxnSp>
          <p:nvCxnSpPr>
            <p:cNvPr id="18" name="AutoShape 18"/>
            <p:cNvCxnSpPr>
              <a:cxnSpLocks noChangeShapeType="1"/>
              <a:stCxn id="15" idx="1"/>
              <a:endCxn id="12" idx="3"/>
            </p:cNvCxnSpPr>
            <p:nvPr/>
          </p:nvCxnSpPr>
          <p:spPr bwMode="auto">
            <a:xfrm flipH="1" flipV="1">
              <a:off x="4015042" y="4053426"/>
              <a:ext cx="740929" cy="450926"/>
            </a:xfrm>
            <a:prstGeom prst="straightConnector1">
              <a:avLst/>
            </a:prstGeom>
            <a:noFill/>
            <a:ln w="12700">
              <a:solidFill>
                <a:srgbClr val="C00000"/>
              </a:solidFill>
              <a:round/>
              <a:tailEnd type="triangle" w="med" len="med"/>
            </a:ln>
            <a:extLst>
              <a:ext uri="{909E8E84-426E-40DD-AFC4-6F175D3DCCD1}">
                <a14:hiddenFill xmlns:a14="http://schemas.microsoft.com/office/drawing/2010/main">
                  <a:noFill/>
                </a14:hiddenFill>
              </a:ext>
            </a:extLst>
          </p:spPr>
        </p:cxnSp>
        <p:sp>
          <p:nvSpPr>
            <p:cNvPr id="19" name="Oval 19"/>
            <p:cNvSpPr>
              <a:spLocks noChangeArrowheads="1"/>
            </p:cNvSpPr>
            <p:nvPr/>
          </p:nvSpPr>
          <p:spPr bwMode="auto">
            <a:xfrm>
              <a:off x="2144970" y="1279855"/>
              <a:ext cx="4194175" cy="1763712"/>
            </a:xfrm>
            <a:prstGeom prst="ellipse">
              <a:avLst/>
            </a:prstGeom>
            <a:noFill/>
            <a:ln w="12700"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20" name="Oval 20"/>
            <p:cNvSpPr>
              <a:spLocks noChangeArrowheads="1"/>
            </p:cNvSpPr>
            <p:nvPr/>
          </p:nvSpPr>
          <p:spPr bwMode="auto">
            <a:xfrm>
              <a:off x="2163623" y="3140835"/>
              <a:ext cx="4208462" cy="1775426"/>
            </a:xfrm>
            <a:prstGeom prst="ellipse">
              <a:avLst/>
            </a:prstGeom>
            <a:noFill/>
            <a:ln w="12700"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21" name="AutoShape 21"/>
            <p:cNvSpPr>
              <a:spLocks noChangeArrowheads="1"/>
            </p:cNvSpPr>
            <p:nvPr/>
          </p:nvSpPr>
          <p:spPr bwMode="auto">
            <a:xfrm>
              <a:off x="6305807" y="2046270"/>
              <a:ext cx="450850" cy="304800"/>
            </a:xfrm>
            <a:prstGeom prst="rightArrow">
              <a:avLst>
                <a:gd name="adj1" fmla="val 50000"/>
                <a:gd name="adj2" fmla="val 36979"/>
              </a:avLst>
            </a:prstGeom>
            <a:solidFill>
              <a:srgbClr val="C00000"/>
            </a:solidFill>
            <a:ln w="9525" algn="ctr">
              <a:solidFill>
                <a:srgbClr val="C00000"/>
              </a:solidFill>
              <a:miter lim="800000"/>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22" name="AutoShape 22"/>
            <p:cNvSpPr>
              <a:spLocks noChangeArrowheads="1"/>
            </p:cNvSpPr>
            <p:nvPr/>
          </p:nvSpPr>
          <p:spPr bwMode="auto">
            <a:xfrm>
              <a:off x="6316090" y="3957770"/>
              <a:ext cx="450850" cy="304800"/>
            </a:xfrm>
            <a:prstGeom prst="rightArrow">
              <a:avLst>
                <a:gd name="adj1" fmla="val 50000"/>
                <a:gd name="adj2" fmla="val 36979"/>
              </a:avLst>
            </a:prstGeom>
            <a:solidFill>
              <a:srgbClr val="C00000"/>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23" name="Text Box 23"/>
            <p:cNvSpPr txBox="1">
              <a:spLocks noChangeArrowheads="1"/>
            </p:cNvSpPr>
            <p:nvPr/>
          </p:nvSpPr>
          <p:spPr bwMode="auto">
            <a:xfrm>
              <a:off x="6823331" y="1678226"/>
              <a:ext cx="3190127" cy="1161906"/>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pPr>
              <a:r>
                <a:rPr lang="pt-BR" altLang="zh-CN" sz="1600" dirty="0">
                  <a:latin typeface="+mn-lt"/>
                </a:rPr>
                <a:t>Os usuários deste grupo podem iniciar sessão no dispositivo em qualquer momento do dia. O período de validade da conta de utilizador é de 3 meses.</a:t>
              </a:r>
              <a:endParaRPr lang="en-US" altLang="zh-CN" sz="1600" dirty="0">
                <a:latin typeface="+mn-lt"/>
              </a:endParaRPr>
            </a:p>
          </p:txBody>
        </p:sp>
        <p:sp>
          <p:nvSpPr>
            <p:cNvPr id="24" name="Text Box 24"/>
            <p:cNvSpPr txBox="1">
              <a:spLocks noChangeArrowheads="1"/>
            </p:cNvSpPr>
            <p:nvPr/>
          </p:nvSpPr>
          <p:spPr bwMode="auto">
            <a:xfrm>
              <a:off x="6818570" y="3542978"/>
              <a:ext cx="3194893" cy="1161906"/>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pPr>
              <a:r>
                <a:rPr lang="pt-BR" altLang="zh-CN" sz="1600" dirty="0">
                  <a:latin typeface="+mn-lt"/>
                </a:rPr>
                <a:t>Os usuários deste grupo podem iniciar sessão no dispositivo entre as 8:00-18:00 todos os dias. O período de validade da conta de utilizador é de 1 mês.</a:t>
              </a:r>
              <a:endParaRPr lang="en-US" altLang="zh-CN" sz="1600" dirty="0">
                <a:latin typeface="+mn-lt"/>
              </a:endParaRPr>
            </a:p>
          </p:txBody>
        </p:sp>
      </p:grpSp>
    </p:spTree>
    <p:extLst>
      <p:ext uri="{BB962C8B-B14F-4D97-AF65-F5344CB8AC3E}">
        <p14:creationId xmlns:p14="http://schemas.microsoft.com/office/powerpoint/2010/main" val="393190170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Gestão de usuários baseada em perfis</a:t>
            </a:r>
            <a:endParaRPr lang="zh-CN" altLang="en-US" dirty="0"/>
          </a:p>
        </p:txBody>
      </p:sp>
      <p:sp>
        <p:nvSpPr>
          <p:cNvPr id="3" name="文本占位符 2"/>
          <p:cNvSpPr>
            <a:spLocks noGrp="1"/>
          </p:cNvSpPr>
          <p:nvPr>
            <p:ph type="body" sz="quarter" idx="10"/>
          </p:nvPr>
        </p:nvSpPr>
        <p:spPr>
          <a:xfrm>
            <a:off x="468317" y="1352024"/>
            <a:ext cx="11276183" cy="4680000"/>
          </a:xfrm>
        </p:spPr>
        <p:txBody>
          <a:bodyPr/>
          <a:lstStyle/>
          <a:p>
            <a:r>
              <a:rPr lang="pt-BR" altLang="zh-CN" sz="2000" dirty="0">
                <a:latin typeface="+mn-lt"/>
              </a:rPr>
              <a:t>O sistema fornece 3 perfis predefinidos, que correspondem a 3 níveis de utilizador (administrador, operador e utilizador comum)</a:t>
            </a:r>
            <a:r>
              <a:rPr lang="en-US" altLang="zh-CN" sz="2000" dirty="0">
                <a:latin typeface="+mn-lt"/>
              </a:rPr>
              <a:t>).</a:t>
            </a:r>
          </a:p>
          <a:p>
            <a:pPr lvl="1">
              <a:lnSpc>
                <a:spcPct val="150000"/>
              </a:lnSpc>
              <a:spcAft>
                <a:spcPts val="600"/>
              </a:spcAft>
            </a:pPr>
            <a:r>
              <a:rPr lang="pt-BR" altLang="zh-CN" sz="1800" dirty="0">
                <a:latin typeface="+mn-lt"/>
              </a:rPr>
              <a:t>Apenas o usuário principal e o administrador podem modificar os perfis vinculados a si próprios e os perfis vinculados aos usuários de níveis inferiores</a:t>
            </a:r>
            <a:r>
              <a:rPr lang="zh-CN" altLang="en-US" sz="1800" dirty="0">
                <a:latin typeface="+mn-lt"/>
              </a:rPr>
              <a:t>.</a:t>
            </a:r>
            <a:endParaRPr lang="en-US" altLang="zh-CN" sz="1800" dirty="0">
              <a:latin typeface="+mn-lt"/>
            </a:endParaRPr>
          </a:p>
          <a:p>
            <a:pPr lvl="1">
              <a:lnSpc>
                <a:spcPct val="150000"/>
              </a:lnSpc>
              <a:spcAft>
                <a:spcPts val="600"/>
              </a:spcAft>
            </a:pPr>
            <a:r>
              <a:rPr lang="pt-BR" altLang="zh-CN" sz="1800" dirty="0">
                <a:latin typeface="+mn-lt"/>
              </a:rPr>
              <a:t>Apenas o </a:t>
            </a:r>
            <a:r>
              <a:rPr lang="pt-BR" altLang="zh-CN" sz="1800" dirty="0" err="1">
                <a:latin typeface="+mn-lt"/>
              </a:rPr>
              <a:t>superutilizador</a:t>
            </a:r>
            <a:r>
              <a:rPr lang="pt-BR" altLang="zh-CN" sz="1800" dirty="0">
                <a:latin typeface="+mn-lt"/>
              </a:rPr>
              <a:t> e o administrador podem modificar os direitos dos utilizadores que se encontram num nível inferior ao seu. Além disso, o </a:t>
            </a:r>
            <a:r>
              <a:rPr lang="pt-BR" altLang="zh-CN" sz="1800" dirty="0" err="1">
                <a:latin typeface="+mn-lt"/>
              </a:rPr>
              <a:t>superutilizador</a:t>
            </a:r>
            <a:r>
              <a:rPr lang="pt-BR" altLang="zh-CN" sz="1800" dirty="0">
                <a:latin typeface="+mn-lt"/>
              </a:rPr>
              <a:t> e o administrador só podem modificar os direitos dos usuários que se encontram num nível inferior ao seu</a:t>
            </a:r>
            <a:r>
              <a:rPr lang="zh-CN" altLang="en-US" sz="1800" dirty="0">
                <a:latin typeface="+mn-lt"/>
              </a:rPr>
              <a:t>.</a:t>
            </a:r>
            <a:endParaRPr lang="en-US" altLang="zh-CN" sz="1800" dirty="0">
              <a:latin typeface="+mn-lt"/>
            </a:endParaRPr>
          </a:p>
          <a:p>
            <a:pPr lvl="1">
              <a:lnSpc>
                <a:spcPct val="150000"/>
              </a:lnSpc>
              <a:spcAft>
                <a:spcPts val="600"/>
              </a:spcAft>
            </a:pPr>
            <a:r>
              <a:rPr lang="pt-BR" altLang="zh-CN" sz="1800" dirty="0">
                <a:latin typeface="+mn-lt"/>
              </a:rPr>
              <a:t>O super usuário e o administrador podem modificar as suas próprias informações adicionais e as informações adicionais dos usuários cujo nível é inferior ao seu.</a:t>
            </a:r>
            <a:endParaRPr lang="zh-CN" altLang="en-US" sz="2000" dirty="0"/>
          </a:p>
        </p:txBody>
      </p:sp>
    </p:spTree>
    <p:extLst>
      <p:ext uri="{BB962C8B-B14F-4D97-AF65-F5344CB8AC3E}">
        <p14:creationId xmlns:p14="http://schemas.microsoft.com/office/powerpoint/2010/main" val="133011892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Configuração de um perfil de usuário e manutenção</a:t>
            </a:r>
            <a:endParaRPr lang="zh-CN" altLang="en-US" dirty="0"/>
          </a:p>
        </p:txBody>
      </p:sp>
      <p:sp>
        <p:nvSpPr>
          <p:cNvPr id="4" name="文本占位符 3"/>
          <p:cNvSpPr>
            <a:spLocks noGrp="1"/>
          </p:cNvSpPr>
          <p:nvPr>
            <p:ph type="body" sz="quarter" idx="10"/>
          </p:nvPr>
        </p:nvSpPr>
        <p:spPr>
          <a:xfrm>
            <a:off x="468317" y="1343557"/>
            <a:ext cx="11276183" cy="4680000"/>
          </a:xfrm>
        </p:spPr>
        <p:txBody>
          <a:bodyPr/>
          <a:lstStyle/>
          <a:p>
            <a:r>
              <a:rPr lang="pt-BR" altLang="zh-CN" sz="2000" dirty="0"/>
              <a:t>Adicionar um perfil de usuário de manutenção.</a:t>
            </a:r>
          </a:p>
          <a:p>
            <a:pPr lvl="1"/>
            <a:r>
              <a:rPr lang="pt-BR" altLang="zh-CN" sz="1600" dirty="0"/>
              <a:t>Por exemplo: O nome do modelo é </a:t>
            </a:r>
            <a:r>
              <a:rPr lang="pt-BR" altLang="zh-CN" sz="1600" dirty="0" err="1"/>
              <a:t>weihuzu</a:t>
            </a:r>
            <a:r>
              <a:rPr lang="pt-BR" altLang="zh-CN" sz="1600" dirty="0"/>
              <a:t>, o período de validade do nome de usuário é de 30 dias, o período de validade da palavra-passe é de 30 dias, a hora de início de sessão é 00:00 e a hora de fim de sessão é 05:00.</a:t>
            </a:r>
            <a:endParaRPr lang="en-US" altLang="zh-CN" sz="1600" dirty="0"/>
          </a:p>
        </p:txBody>
      </p:sp>
      <p:sp>
        <p:nvSpPr>
          <p:cNvPr id="5" name="矩形 4"/>
          <p:cNvSpPr/>
          <p:nvPr/>
        </p:nvSpPr>
        <p:spPr>
          <a:xfrm>
            <a:off x="1299237" y="2879742"/>
            <a:ext cx="10127163" cy="2578135"/>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sz="1600" dirty="0" err="1">
                <a:latin typeface="+mj-lt"/>
                <a:ea typeface="方正兰亭黑简体" panose="02000000000000000000" pitchFamily="2" charset="-122"/>
                <a:cs typeface="Courier New" panose="02070309020205020404" pitchFamily="49" charset="0"/>
              </a:rPr>
              <a:t>huawei</a:t>
            </a:r>
            <a:r>
              <a:rPr lang="en-US" altLang="zh-CN" sz="1600" dirty="0">
                <a:latin typeface="+mj-lt"/>
                <a:ea typeface="方正兰亭黑简体" panose="02000000000000000000" pitchFamily="2" charset="-122"/>
                <a:cs typeface="Courier New" panose="02070309020205020404" pitchFamily="49" charset="0"/>
              </a:rPr>
              <a:t>(</a:t>
            </a:r>
            <a:r>
              <a:rPr lang="en-US" altLang="zh-CN" sz="1600" dirty="0" err="1">
                <a:latin typeface="+mj-lt"/>
                <a:ea typeface="方正兰亭黑简体" panose="02000000000000000000" pitchFamily="2" charset="-122"/>
                <a:cs typeface="Courier New" panose="02070309020205020404" pitchFamily="49" charset="0"/>
              </a:rPr>
              <a:t>config</a:t>
            </a:r>
            <a:r>
              <a:rPr lang="en-US" altLang="zh-CN" sz="1600" dirty="0">
                <a:latin typeface="+mj-lt"/>
                <a:ea typeface="方正兰亭黑简体" panose="02000000000000000000" pitchFamily="2" charset="-122"/>
                <a:cs typeface="Courier New" panose="02070309020205020404" pitchFamily="49" charset="0"/>
              </a:rPr>
              <a:t>)#</a:t>
            </a:r>
            <a:r>
              <a:rPr lang="en-US" altLang="zh-CN" sz="1600" b="1" dirty="0">
                <a:latin typeface="+mj-lt"/>
                <a:ea typeface="方正兰亭黑简体" panose="02000000000000000000" pitchFamily="2" charset="-122"/>
                <a:cs typeface="Courier New" panose="02070309020205020404" pitchFamily="49" charset="0"/>
              </a:rPr>
              <a:t>terminal user-profile add</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Nome do </a:t>
            </a:r>
            <a:r>
              <a:rPr lang="en-US" altLang="zh-CN" sz="1600" dirty="0" err="1">
                <a:latin typeface="+mj-lt"/>
                <a:ea typeface="方正兰亭黑简体" panose="02000000000000000000" pitchFamily="2" charset="-122"/>
                <a:cs typeface="Courier New" panose="02070309020205020404" pitchFamily="49" charset="0"/>
              </a:rPr>
              <a:t>modelo</a:t>
            </a:r>
            <a:r>
              <a:rPr lang="zh-CN" altLang="en-US" sz="1600" dirty="0">
                <a:latin typeface="+mj-lt"/>
                <a:ea typeface="方正兰亭黑简体" panose="02000000000000000000" pitchFamily="2" charset="-122"/>
                <a:cs typeface="Courier New" panose="02070309020205020404" pitchFamily="49" charset="0"/>
              </a:rPr>
              <a:t> (≤ 15 characters): weihuzu</a:t>
            </a:r>
            <a:endParaRPr lang="en-US" altLang="zh-CN" sz="1600" dirty="0">
              <a:latin typeface="+mj-lt"/>
              <a:ea typeface="方正兰亭黑简体" panose="02000000000000000000" pitchFamily="2" charset="-122"/>
              <a:cs typeface="Courier New" panose="02070309020205020404" pitchFamily="49" charset="0"/>
            </a:endParaRP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a:t>
            </a:r>
            <a:r>
              <a:rPr lang="pt-BR" altLang="zh-CN" sz="1600" dirty="0">
                <a:latin typeface="+mj-lt"/>
                <a:ea typeface="方正兰亭黑简体" panose="02000000000000000000" pitchFamily="2" charset="-122"/>
                <a:cs typeface="Courier New" panose="02070309020205020404" pitchFamily="49" charset="0"/>
              </a:rPr>
              <a:t>Período de validade do nome do usuário</a:t>
            </a:r>
            <a:r>
              <a:rPr lang="zh-CN" altLang="en-US" sz="1600" dirty="0">
                <a:latin typeface="+mj-lt"/>
                <a:ea typeface="方正兰亭黑简体" panose="02000000000000000000" pitchFamily="2" charset="-122"/>
                <a:cs typeface="Courier New" panose="02070309020205020404" pitchFamily="49" charset="0"/>
              </a:rPr>
              <a:t>(0–999 days)[0]:30</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a:t>
            </a:r>
            <a:r>
              <a:rPr lang="pt-BR" altLang="zh-CN" sz="1600" dirty="0">
                <a:latin typeface="+mj-lt"/>
                <a:ea typeface="方正兰亭黑简体" panose="02000000000000000000" pitchFamily="2" charset="-122"/>
                <a:cs typeface="Courier New" panose="02070309020205020404" pitchFamily="49" charset="0"/>
              </a:rPr>
              <a:t>Período de validade de uma palavra-passe de usuário</a:t>
            </a:r>
            <a:r>
              <a:rPr lang="zh-CN" altLang="en-US" sz="1600" dirty="0">
                <a:latin typeface="+mj-lt"/>
                <a:ea typeface="方正兰亭黑简体" panose="02000000000000000000" pitchFamily="2" charset="-122"/>
                <a:cs typeface="Courier New" panose="02070309020205020404" pitchFamily="49" charset="0"/>
              </a:rPr>
              <a:t>(0–999 days)[0]:30</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Hora de login</a:t>
            </a:r>
            <a:r>
              <a:rPr lang="zh-CN" altLang="en-US" sz="1600" dirty="0">
                <a:latin typeface="+mj-lt"/>
                <a:ea typeface="方正兰亭黑简体" panose="02000000000000000000" pitchFamily="2" charset="-122"/>
                <a:cs typeface="Courier New" panose="02070309020205020404" pitchFamily="49" charset="0"/>
              </a:rPr>
              <a:t>(hh:mm) [00:00] 00:00:00</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a:t>
            </a:r>
            <a:r>
              <a:rPr lang="pt-BR" altLang="zh-CN" sz="1600" dirty="0">
                <a:latin typeface="+mj-lt"/>
                <a:ea typeface="方正兰亭黑简体" panose="02000000000000000000" pitchFamily="2" charset="-122"/>
                <a:cs typeface="Courier New" panose="02070309020205020404" pitchFamily="49" charset="0"/>
              </a:rPr>
              <a:t>Hora de fim de sessão</a:t>
            </a:r>
            <a:r>
              <a:rPr lang="zh-CN" altLang="en-US" sz="1600" dirty="0">
                <a:latin typeface="+mj-lt"/>
                <a:ea typeface="方正兰亭黑简体" panose="02000000000000000000" pitchFamily="2" charset="-122"/>
                <a:cs typeface="Courier New" panose="02070309020205020404" pitchFamily="49" charset="0"/>
              </a:rPr>
              <a:t>(hh:mm) [00:00]:05:00</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a:t>
            </a:r>
            <a:r>
              <a:rPr lang="zh-CN" altLang="en-US" sz="1600" dirty="0">
                <a:latin typeface="+mj-lt"/>
                <a:ea typeface="方正兰亭黑简体" panose="02000000000000000000" pitchFamily="2" charset="-122"/>
                <a:cs typeface="Courier New" panose="02070309020205020404" pitchFamily="49" charset="0"/>
              </a:rPr>
              <a:t>The template is added successfully.</a:t>
            </a:r>
          </a:p>
          <a:p>
            <a:pPr lvl="1">
              <a:spcBef>
                <a:spcPts val="600"/>
              </a:spcBef>
            </a:pPr>
            <a:r>
              <a:rPr lang="zh-CN" altLang="en-US" sz="1600" dirty="0">
                <a:latin typeface="+mj-lt"/>
                <a:ea typeface="方正兰亭黑简体" panose="02000000000000000000" pitchFamily="2" charset="-122"/>
                <a:cs typeface="Courier New" panose="02070309020205020404" pitchFamily="49" charset="0"/>
              </a:rPr>
              <a:t>Repeat this operation? (y/n)[n]:</a:t>
            </a:r>
            <a:endParaRPr lang="en-US" altLang="zh-CN" sz="1600" dirty="0">
              <a:latin typeface="+mj-lt"/>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17624915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Configuração de contas de usuário de manutenção</a:t>
            </a:r>
            <a:endParaRPr lang="zh-CN" altLang="en-US" dirty="0"/>
          </a:p>
        </p:txBody>
      </p:sp>
      <p:sp>
        <p:nvSpPr>
          <p:cNvPr id="3" name="文本占位符 2"/>
          <p:cNvSpPr>
            <a:spLocks noGrp="1"/>
          </p:cNvSpPr>
          <p:nvPr>
            <p:ph type="body" sz="quarter" idx="10"/>
          </p:nvPr>
        </p:nvSpPr>
        <p:spPr/>
        <p:txBody>
          <a:bodyPr/>
          <a:lstStyle/>
          <a:p>
            <a:r>
              <a:rPr lang="pt-BR" altLang="zh-CN" sz="1800" dirty="0"/>
              <a:t>Adicionar um usuário de manutenção</a:t>
            </a:r>
          </a:p>
          <a:p>
            <a:pPr lvl="1"/>
            <a:r>
              <a:rPr lang="pt-BR" altLang="zh-CN" sz="1400" dirty="0"/>
              <a:t>Para adicionar uma conta de usuário (Nome de usuário = huawei1234; Senha = huawei1234; Perfil de usuário = </a:t>
            </a:r>
            <a:r>
              <a:rPr lang="pt-BR" altLang="zh-CN" sz="1400" dirty="0" err="1"/>
              <a:t>weihuzu</a:t>
            </a:r>
            <a:r>
              <a:rPr lang="pt-BR" altLang="zh-CN" sz="1400" dirty="0"/>
              <a:t>; Nível de usuário = USER; Tempo máximo de login = 1), execute o seguinte comando </a:t>
            </a:r>
            <a:r>
              <a:rPr lang="zh-CN" altLang="en-US" sz="1400" dirty="0"/>
              <a:t>:</a:t>
            </a:r>
          </a:p>
        </p:txBody>
      </p:sp>
      <p:sp>
        <p:nvSpPr>
          <p:cNvPr id="5" name="矩形 4"/>
          <p:cNvSpPr/>
          <p:nvPr/>
        </p:nvSpPr>
        <p:spPr>
          <a:xfrm>
            <a:off x="1270955" y="2532095"/>
            <a:ext cx="10155445" cy="3231654"/>
          </a:xfrm>
          <a:prstGeom prst="rect">
            <a:avLst/>
          </a:prstGeom>
          <a:solidFill>
            <a:schemeClr val="bg1">
              <a:lumMod val="85000"/>
            </a:schemeClr>
          </a:solidFill>
        </p:spPr>
        <p:txBody>
          <a:bodyPr wrap="square">
            <a:spAutoFit/>
          </a:bodyPr>
          <a:lstStyle/>
          <a:p>
            <a:pPr marL="342900" indent="-342900">
              <a:spcBef>
                <a:spcPts val="600"/>
              </a:spcBef>
              <a:buFont typeface="Huawei Sans" panose="020C0503030203020204" pitchFamily="34" charset="0"/>
              <a:buChar char="▪"/>
            </a:pPr>
            <a:r>
              <a:rPr lang="en-US" altLang="zh-CN" sz="1400" dirty="0" err="1">
                <a:latin typeface="+mj-lt"/>
                <a:ea typeface="方正兰亭黑简体" panose="02000000000000000000" pitchFamily="2" charset="-122"/>
                <a:cs typeface="Courier New" panose="02070309020205020404" pitchFamily="49" charset="0"/>
              </a:rPr>
              <a:t>huawei</a:t>
            </a:r>
            <a:r>
              <a:rPr lang="en-US" altLang="zh-CN" sz="1400" dirty="0">
                <a:latin typeface="+mj-lt"/>
                <a:ea typeface="方正兰亭黑简体" panose="02000000000000000000" pitchFamily="2" charset="-122"/>
                <a:cs typeface="Courier New" panose="02070309020205020404" pitchFamily="49" charset="0"/>
              </a:rPr>
              <a:t>(</a:t>
            </a:r>
            <a:r>
              <a:rPr lang="en-US" altLang="zh-CN" sz="1400" dirty="0" err="1">
                <a:latin typeface="+mj-lt"/>
                <a:ea typeface="方正兰亭黑简体" panose="02000000000000000000" pitchFamily="2" charset="-122"/>
                <a:cs typeface="Courier New" panose="02070309020205020404" pitchFamily="49" charset="0"/>
              </a:rPr>
              <a:t>config</a:t>
            </a:r>
            <a:r>
              <a:rPr lang="en-US" altLang="zh-CN" sz="1400" dirty="0">
                <a:latin typeface="+mj-lt"/>
                <a:ea typeface="方正兰亭黑简体" panose="02000000000000000000" pitchFamily="2" charset="-122"/>
                <a:cs typeface="Courier New" panose="02070309020205020404" pitchFamily="49" charset="0"/>
              </a:rPr>
              <a:t>)#</a:t>
            </a:r>
            <a:r>
              <a:rPr lang="en-US" altLang="zh-CN" sz="1400" b="1" dirty="0">
                <a:latin typeface="+mj-lt"/>
                <a:ea typeface="方正兰亭黑简体" panose="02000000000000000000" pitchFamily="2" charset="-122"/>
                <a:cs typeface="Courier New" panose="02070309020205020404" pitchFamily="49" charset="0"/>
              </a:rPr>
              <a:t>terminal user name</a:t>
            </a:r>
          </a:p>
          <a:p>
            <a:pPr lvl="1">
              <a:spcBef>
                <a:spcPts val="600"/>
              </a:spcBef>
            </a:pPr>
            <a:r>
              <a:rPr lang="en-US" altLang="zh-CN" sz="1400" dirty="0">
                <a:latin typeface="+mj-lt"/>
                <a:ea typeface="方正兰亭黑简体" panose="02000000000000000000" pitchFamily="2" charset="-122"/>
                <a:cs typeface="Courier New" panose="02070309020205020404" pitchFamily="49" charset="0"/>
              </a:rPr>
              <a:t> </a:t>
            </a:r>
            <a:r>
              <a:rPr lang="pt-BR" altLang="zh-CN" sz="1400" dirty="0">
                <a:latin typeface="+mj-lt"/>
                <a:ea typeface="方正兰亭黑简体" panose="02000000000000000000" pitchFamily="2" charset="-122"/>
                <a:cs typeface="Courier New" panose="02070309020205020404" pitchFamily="49" charset="0"/>
              </a:rPr>
              <a:t>Introduzir o nome do usuário</a:t>
            </a:r>
            <a:r>
              <a:rPr lang="zh-CN" altLang="en-US" sz="1400" dirty="0">
                <a:latin typeface="+mj-lt"/>
                <a:ea typeface="方正兰亭黑简体" panose="02000000000000000000" pitchFamily="2" charset="-122"/>
                <a:cs typeface="Courier New" panose="02070309020205020404" pitchFamily="49" charset="0"/>
              </a:rPr>
              <a:t> (length &lt;6,15&gt;): </a:t>
            </a:r>
            <a:r>
              <a:rPr lang="zh-CN" altLang="en-US" sz="1400" b="1" dirty="0">
                <a:latin typeface="+mj-lt"/>
                <a:ea typeface="方正兰亭黑简体" panose="02000000000000000000" pitchFamily="2" charset="-122"/>
                <a:cs typeface="Courier New" panose="02070309020205020404" pitchFamily="49" charset="0"/>
              </a:rPr>
              <a:t>huawei1234</a:t>
            </a:r>
          </a:p>
          <a:p>
            <a:pPr lvl="1">
              <a:spcBef>
                <a:spcPts val="600"/>
              </a:spcBef>
            </a:pPr>
            <a:r>
              <a:rPr lang="en-US" altLang="zh-CN" sz="1400" dirty="0">
                <a:latin typeface="+mj-lt"/>
                <a:ea typeface="方正兰亭黑简体" panose="02000000000000000000" pitchFamily="2" charset="-122"/>
                <a:cs typeface="Courier New" panose="02070309020205020404" pitchFamily="49" charset="0"/>
              </a:rPr>
              <a:t> </a:t>
            </a:r>
            <a:r>
              <a:rPr lang="pt-BR" altLang="zh-CN" sz="1400" dirty="0">
                <a:latin typeface="+mj-lt"/>
                <a:ea typeface="方正兰亭黑简体" panose="02000000000000000000" pitchFamily="2" charset="-122"/>
                <a:cs typeface="Courier New" panose="02070309020205020404" pitchFamily="49" charset="0"/>
              </a:rPr>
              <a:t>Introduzir a palavra-passe do usuário</a:t>
            </a:r>
            <a:r>
              <a:rPr lang="zh-CN" altLang="en-US" sz="1400" dirty="0">
                <a:latin typeface="+mj-lt"/>
                <a:ea typeface="方正兰亭黑简体" panose="02000000000000000000" pitchFamily="2" charset="-122"/>
                <a:cs typeface="Courier New" panose="02070309020205020404" pitchFamily="49" charset="0"/>
              </a:rPr>
              <a:t>(length &lt; 6 to 15).</a:t>
            </a:r>
          </a:p>
          <a:p>
            <a:pPr lvl="1">
              <a:spcBef>
                <a:spcPts val="600"/>
              </a:spcBef>
            </a:pPr>
            <a:r>
              <a:rPr lang="pt-BR" altLang="zh-CN" sz="1400" dirty="0">
                <a:latin typeface="+mj-lt"/>
                <a:ea typeface="方正兰亭黑简体" panose="02000000000000000000" pitchFamily="2" charset="-122"/>
                <a:cs typeface="Courier New" panose="02070309020205020404" pitchFamily="49" charset="0"/>
              </a:rPr>
              <a:t>Confirmar a palavra-passe</a:t>
            </a:r>
            <a:r>
              <a:rPr lang="zh-CN" altLang="en-US" sz="1400" dirty="0">
                <a:latin typeface="+mj-lt"/>
                <a:ea typeface="方正兰亭黑简体" panose="02000000000000000000" pitchFamily="2" charset="-122"/>
                <a:cs typeface="Courier New" panose="02070309020205020404" pitchFamily="49" charset="0"/>
              </a:rPr>
              <a:t> (length &lt;6,15&gt;):</a:t>
            </a:r>
          </a:p>
          <a:p>
            <a:pPr lvl="1">
              <a:spcBef>
                <a:spcPts val="600"/>
              </a:spcBef>
            </a:pPr>
            <a:r>
              <a:rPr lang="pt-BR" altLang="zh-CN" sz="1400" dirty="0">
                <a:latin typeface="+mj-lt"/>
                <a:ea typeface="方正兰亭黑简体" panose="02000000000000000000" pitchFamily="2" charset="-122"/>
                <a:cs typeface="Courier New" panose="02070309020205020404" pitchFamily="49" charset="0"/>
              </a:rPr>
              <a:t>Nome do modelo</a:t>
            </a:r>
            <a:r>
              <a:rPr lang="zh-CN" altLang="en-US" sz="1400" dirty="0">
                <a:latin typeface="+mj-lt"/>
                <a:ea typeface="方正兰亭黑简体" panose="02000000000000000000" pitchFamily="2" charset="-122"/>
                <a:cs typeface="Courier New" panose="02070309020205020404" pitchFamily="49" charset="0"/>
              </a:rPr>
              <a:t> (&lt;=15 characters)[root]:</a:t>
            </a:r>
            <a:r>
              <a:rPr lang="zh-CN" altLang="en-US" sz="1400" b="1" dirty="0">
                <a:latin typeface="+mj-lt"/>
                <a:ea typeface="方正兰亭黑简体" panose="02000000000000000000" pitchFamily="2" charset="-122"/>
                <a:cs typeface="Courier New" panose="02070309020205020404" pitchFamily="49" charset="0"/>
              </a:rPr>
              <a:t>weihuzu</a:t>
            </a:r>
            <a:endParaRPr lang="en-US" altLang="zh-CN" sz="1400" b="1" dirty="0">
              <a:latin typeface="+mj-lt"/>
              <a:ea typeface="方正兰亭黑简体" panose="02000000000000000000" pitchFamily="2" charset="-122"/>
              <a:cs typeface="Courier New" panose="02070309020205020404" pitchFamily="49" charset="0"/>
            </a:endParaRPr>
          </a:p>
          <a:p>
            <a:pPr lvl="1">
              <a:spcBef>
                <a:spcPts val="600"/>
              </a:spcBef>
            </a:pPr>
            <a:r>
              <a:rPr lang="pt-BR" altLang="zh-CN" sz="1400" dirty="0">
                <a:latin typeface="+mj-lt"/>
                <a:ea typeface="方正兰亭黑简体" panose="02000000000000000000" pitchFamily="2" charset="-122"/>
                <a:cs typeface="Courier New" panose="02070309020205020404" pitchFamily="49" charset="0"/>
              </a:rPr>
              <a:t> Introduzir a permissão do usuário:</a:t>
            </a:r>
          </a:p>
          <a:p>
            <a:pPr lvl="1">
              <a:spcBef>
                <a:spcPts val="600"/>
              </a:spcBef>
            </a:pPr>
            <a:r>
              <a:rPr lang="zh-CN" altLang="en-US" sz="1400" dirty="0">
                <a:latin typeface="+mj-lt"/>
                <a:ea typeface="方正兰亭黑简体" panose="02000000000000000000" pitchFamily="2" charset="-122"/>
                <a:cs typeface="Courier New" panose="02070309020205020404" pitchFamily="49" charset="0"/>
              </a:rPr>
              <a:t>     </a:t>
            </a:r>
            <a:r>
              <a:rPr lang="en-US" altLang="zh-CN" sz="1400" dirty="0">
                <a:latin typeface="+mj-lt"/>
                <a:ea typeface="方正兰亭黑简体" panose="02000000000000000000" pitchFamily="2" charset="-122"/>
                <a:cs typeface="Courier New" panose="02070309020205020404" pitchFamily="49" charset="0"/>
              </a:rPr>
              <a:t>1: common user; 2: operator; 3: administrator</a:t>
            </a:r>
          </a:p>
          <a:p>
            <a:pPr lvl="1">
              <a:spcBef>
                <a:spcPts val="600"/>
              </a:spcBef>
            </a:pPr>
            <a:r>
              <a:rPr lang="pt-BR" altLang="zh-CN" sz="1400" dirty="0">
                <a:latin typeface="+mj-lt"/>
                <a:ea typeface="方正兰亭黑简体" panose="02000000000000000000" pitchFamily="2" charset="-122"/>
                <a:cs typeface="Courier New" panose="02070309020205020404" pitchFamily="49" charset="0"/>
              </a:rPr>
              <a:t> Introduzir o número de logins repetidos (0--4): 1</a:t>
            </a:r>
          </a:p>
          <a:p>
            <a:pPr lvl="1">
              <a:spcBef>
                <a:spcPts val="600"/>
              </a:spcBef>
            </a:pPr>
            <a:r>
              <a:rPr lang="pt-BR" altLang="zh-CN" sz="1400" dirty="0">
                <a:latin typeface="+mj-lt"/>
                <a:ea typeface="方正兰亭黑简体" panose="02000000000000000000" pitchFamily="2" charset="-122"/>
                <a:cs typeface="Courier New" panose="02070309020205020404" pitchFamily="49" charset="0"/>
              </a:rPr>
              <a:t> Introduza as informações adicionais sobre o usuário (&lt;=30 dígitos): 13866995555</a:t>
            </a:r>
          </a:p>
          <a:p>
            <a:pPr lvl="1">
              <a:spcBef>
                <a:spcPts val="600"/>
              </a:spcBef>
            </a:pPr>
            <a:r>
              <a:rPr lang="en-US" altLang="zh-CN" sz="1400" dirty="0">
                <a:latin typeface="+mj-lt"/>
                <a:ea typeface="方正兰亭黑简体" panose="02000000000000000000" pitchFamily="2" charset="-122"/>
                <a:cs typeface="Courier New" panose="02070309020205020404" pitchFamily="49" charset="0"/>
              </a:rPr>
              <a:t>  </a:t>
            </a:r>
            <a:r>
              <a:rPr lang="zh-CN" altLang="en-US" sz="1400" dirty="0">
                <a:latin typeface="+mj-lt"/>
                <a:ea typeface="方正兰亭黑简体" panose="02000000000000000000" pitchFamily="2" charset="-122"/>
                <a:cs typeface="Courier New" panose="02070309020205020404" pitchFamily="49" charset="0"/>
              </a:rPr>
              <a:t>The user is added successfully.</a:t>
            </a:r>
          </a:p>
          <a:p>
            <a:pPr lvl="1">
              <a:spcBef>
                <a:spcPts val="600"/>
              </a:spcBef>
            </a:pPr>
            <a:r>
              <a:rPr lang="zh-CN" altLang="en-US" sz="1400" dirty="0">
                <a:latin typeface="+mj-lt"/>
                <a:ea typeface="方正兰亭黑简体" panose="02000000000000000000" pitchFamily="2" charset="-122"/>
                <a:cs typeface="Courier New" panose="02070309020205020404" pitchFamily="49" charset="0"/>
              </a:rPr>
              <a:t>Repeat this operation? (y/n)[n]:n</a:t>
            </a:r>
          </a:p>
        </p:txBody>
      </p:sp>
    </p:spTree>
    <p:extLst>
      <p:ext uri="{BB962C8B-B14F-4D97-AF65-F5344CB8AC3E}">
        <p14:creationId xmlns:p14="http://schemas.microsoft.com/office/powerpoint/2010/main" val="3338582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Consulta de contas de manutenção</a:t>
            </a:r>
            <a:endParaRPr lang="zh-CN" altLang="en-US" dirty="0"/>
          </a:p>
        </p:txBody>
      </p:sp>
      <p:sp>
        <p:nvSpPr>
          <p:cNvPr id="3" name="文本占位符 2"/>
          <p:cNvSpPr>
            <a:spLocks noGrp="1"/>
          </p:cNvSpPr>
          <p:nvPr>
            <p:ph type="body" sz="quarter" idx="10"/>
          </p:nvPr>
        </p:nvSpPr>
        <p:spPr/>
        <p:txBody>
          <a:bodyPr/>
          <a:lstStyle/>
          <a:p>
            <a:r>
              <a:rPr lang="pt-BR" altLang="zh-CN" sz="1800" dirty="0"/>
              <a:t>Consulta de todos os usuários no sistema</a:t>
            </a: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pPr lvl="2">
              <a:lnSpc>
                <a:spcPct val="100000"/>
              </a:lnSpc>
            </a:pPr>
            <a:endParaRPr lang="en-US" altLang="zh-CN" sz="1600" dirty="0">
              <a:cs typeface="Arial" panose="020B0604020202020204" pitchFamily="34" charset="0"/>
            </a:endParaRPr>
          </a:p>
          <a:p>
            <a:endParaRPr lang="pt-BR" altLang="zh-CN" sz="1800" dirty="0"/>
          </a:p>
          <a:p>
            <a:r>
              <a:rPr lang="pt-BR" altLang="zh-CN" sz="1800" dirty="0"/>
              <a:t>Os direitos de operação são classificados em três níveis: Usuário, Operador e Administrador.</a:t>
            </a:r>
          </a:p>
          <a:p>
            <a:r>
              <a:rPr lang="pt-BR" altLang="zh-CN" sz="1800" dirty="0"/>
              <a:t>A função Utilizador é um utilizador comum e a função Operador é um operador que realiza </a:t>
            </a:r>
            <a:r>
              <a:rPr lang="pt-BR" altLang="zh-CN" sz="1800" dirty="0" err="1"/>
              <a:t>actividades</a:t>
            </a:r>
            <a:r>
              <a:rPr lang="pt-BR" altLang="zh-CN" sz="1800" dirty="0"/>
              <a:t> de configuração comuns. O administrador executa uma série de </a:t>
            </a:r>
            <a:r>
              <a:rPr lang="pt-BR" altLang="zh-CN" sz="1800" dirty="0" err="1"/>
              <a:t>actividades</a:t>
            </a:r>
            <a:r>
              <a:rPr lang="pt-BR" altLang="zh-CN" sz="1800" dirty="0"/>
              <a:t> de gestão</a:t>
            </a:r>
            <a:r>
              <a:rPr lang="en-US" altLang="zh-CN" sz="1800" dirty="0"/>
              <a:t>.</a:t>
            </a:r>
          </a:p>
        </p:txBody>
      </p:sp>
      <p:sp>
        <p:nvSpPr>
          <p:cNvPr id="5" name="矩形 4"/>
          <p:cNvSpPr/>
          <p:nvPr/>
        </p:nvSpPr>
        <p:spPr>
          <a:xfrm>
            <a:off x="1041382" y="1736091"/>
            <a:ext cx="10127163" cy="2923877"/>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sz="1600" dirty="0" err="1">
                <a:latin typeface="+mj-lt"/>
                <a:ea typeface="方正兰亭黑简体" panose="02000000000000000000" pitchFamily="2" charset="-122"/>
                <a:cs typeface="Courier New" panose="02070309020205020404" pitchFamily="49" charset="0"/>
              </a:rPr>
              <a:t>huawei</a:t>
            </a:r>
            <a:r>
              <a:rPr lang="en-US" altLang="zh-CN" sz="1600" dirty="0">
                <a:latin typeface="+mj-lt"/>
                <a:ea typeface="方正兰亭黑简体" panose="02000000000000000000" pitchFamily="2" charset="-122"/>
                <a:cs typeface="Courier New" panose="02070309020205020404" pitchFamily="49" charset="0"/>
              </a:rPr>
              <a:t>(</a:t>
            </a:r>
            <a:r>
              <a:rPr lang="en-US" altLang="zh-CN" sz="1600" dirty="0" err="1">
                <a:latin typeface="+mj-lt"/>
                <a:ea typeface="方正兰亭黑简体" panose="02000000000000000000" pitchFamily="2" charset="-122"/>
                <a:cs typeface="Courier New" panose="02070309020205020404" pitchFamily="49" charset="0"/>
              </a:rPr>
              <a:t>config</a:t>
            </a:r>
            <a:r>
              <a:rPr lang="en-US" altLang="zh-CN" sz="1600" dirty="0">
                <a:latin typeface="+mj-lt"/>
                <a:ea typeface="方正兰亭黑简体" panose="02000000000000000000" pitchFamily="2" charset="-122"/>
                <a:cs typeface="Courier New" panose="02070309020205020404" pitchFamily="49" charset="0"/>
              </a:rPr>
              <a:t>)#</a:t>
            </a:r>
            <a:r>
              <a:rPr lang="en-US" altLang="zh-CN" sz="1600" b="1" dirty="0">
                <a:latin typeface="+mj-lt"/>
                <a:ea typeface="方正兰亭黑简体" panose="02000000000000000000" pitchFamily="2" charset="-122"/>
                <a:cs typeface="Courier New" panose="02070309020205020404" pitchFamily="49" charset="0"/>
              </a:rPr>
              <a:t>display terminal user all</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a:t>
            </a:r>
          </a:p>
          <a:p>
            <a:pPr lvl="1">
              <a:spcBef>
                <a:spcPts val="600"/>
              </a:spcBef>
            </a:pPr>
            <a:r>
              <a:rPr lang="pt-BR" altLang="zh-CN" sz="1600" dirty="0">
                <a:latin typeface="+mj-lt"/>
                <a:ea typeface="方正兰亭黑简体" panose="02000000000000000000" pitchFamily="2" charset="-122"/>
                <a:cs typeface="Courier New" panose="02070309020205020404" pitchFamily="49" charset="0"/>
              </a:rPr>
              <a:t> Nome do usuário Estado da autorização Nome do modelo reutilizável Informações adicionais</a:t>
            </a:r>
          </a:p>
          <a:p>
            <a:pPr lvl="1">
              <a:spcBef>
                <a:spcPts val="600"/>
              </a:spcBef>
            </a:pPr>
            <a:r>
              <a:rPr lang="zh-CN" altLang="en-US" sz="1600" dirty="0">
                <a:latin typeface="+mj-lt"/>
                <a:ea typeface="方正兰亭黑简体" panose="02000000000000000000" pitchFamily="2" charset="-122"/>
                <a:cs typeface="Courier New" panose="02070309020205020404" pitchFamily="49" charset="0"/>
              </a:rPr>
              <a:t>                       Inbound</a:t>
            </a:r>
          </a:p>
          <a:p>
            <a:pPr lvl="1">
              <a:spcBef>
                <a:spcPts val="600"/>
              </a:spcBef>
            </a:pPr>
            <a:r>
              <a:rPr lang="zh-CN" altLang="en-US" sz="1600" dirty="0">
                <a:latin typeface="+mj-lt"/>
                <a:ea typeface="方正兰亭黑简体" panose="02000000000000000000" pitchFamily="2" charset="-122"/>
                <a:cs typeface="Courier New" panose="02070309020205020404" pitchFamily="49" charset="0"/>
              </a:rPr>
              <a:t>  </a:t>
            </a:r>
            <a:r>
              <a:rPr lang="en-US" altLang="zh-CN" sz="1600" dirty="0">
                <a:latin typeface="+mj-lt"/>
                <a:ea typeface="方正兰亭黑简体" panose="02000000000000000000" pitchFamily="2" charset="-122"/>
                <a:cs typeface="Courier New" panose="02070309020205020404" pitchFamily="49" charset="0"/>
              </a:rPr>
              <a:t>-------------------------------------------------</a:t>
            </a:r>
          </a:p>
          <a:p>
            <a:pPr lvl="1">
              <a:spcBef>
                <a:spcPts val="600"/>
              </a:spcBef>
            </a:pPr>
            <a:r>
              <a:rPr lang="en-US" altLang="zh-CN" sz="1600" dirty="0" err="1">
                <a:latin typeface="+mj-lt"/>
                <a:ea typeface="方正兰亭黑简体" panose="02000000000000000000" pitchFamily="2" charset="-122"/>
                <a:cs typeface="Courier New" panose="02070309020205020404" pitchFamily="49" charset="0"/>
              </a:rPr>
              <a:t>huawei</a:t>
            </a:r>
            <a:r>
              <a:rPr lang="en-US" altLang="zh-CN" sz="1600" dirty="0">
                <a:latin typeface="+mj-lt"/>
                <a:ea typeface="方正兰亭黑简体" panose="02000000000000000000" pitchFamily="2" charset="-122"/>
                <a:cs typeface="Courier New" panose="02070309020205020404" pitchFamily="49" charset="0"/>
              </a:rPr>
              <a:t> Manager Offline 4 admin -----</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huawei1234 operator offline 4 </a:t>
            </a:r>
            <a:r>
              <a:rPr lang="en-US" altLang="zh-CN" sz="1600" dirty="0" err="1">
                <a:latin typeface="+mj-lt"/>
                <a:ea typeface="方正兰亭黑简体" panose="02000000000000000000" pitchFamily="2" charset="-122"/>
                <a:cs typeface="Courier New" panose="02070309020205020404" pitchFamily="49" charset="0"/>
              </a:rPr>
              <a:t>weihuzu</a:t>
            </a:r>
            <a:r>
              <a:rPr lang="en-US" altLang="zh-CN" sz="1600" dirty="0">
                <a:latin typeface="+mj-lt"/>
                <a:ea typeface="方正兰亭黑简体" panose="02000000000000000000" pitchFamily="2" charset="-122"/>
                <a:cs typeface="Courier New" panose="02070309020205020404" pitchFamily="49" charset="0"/>
              </a:rPr>
              <a:t> 13866995555</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a:t>
            </a:r>
          </a:p>
          <a:p>
            <a:pPr lvl="1">
              <a:spcBef>
                <a:spcPts val="600"/>
              </a:spcBef>
            </a:pPr>
            <a:r>
              <a:rPr lang="en-US" altLang="zh-CN" sz="1600" dirty="0">
                <a:latin typeface="+mj-lt"/>
                <a:ea typeface="方正兰亭黑简体" panose="02000000000000000000" pitchFamily="2" charset="-122"/>
                <a:cs typeface="Courier New" panose="02070309020205020404" pitchFamily="49" charset="0"/>
              </a:rPr>
              <a:t>  </a:t>
            </a:r>
            <a:r>
              <a:rPr lang="zh-CN" altLang="en-US" sz="1600" dirty="0">
                <a:latin typeface="+mj-lt"/>
                <a:ea typeface="方正兰亭黑简体" panose="02000000000000000000" pitchFamily="2" charset="-122"/>
                <a:cs typeface="Courier New" panose="02070309020205020404" pitchFamily="49" charset="0"/>
              </a:rPr>
              <a:t>Total number of records: 2 Repeat this operation? (y/n)[n]:</a:t>
            </a:r>
            <a:endParaRPr lang="en-US" altLang="zh-CN" sz="1600" dirty="0">
              <a:latin typeface="+mj-lt"/>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17184557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Modificar uma conta de manutenção</a:t>
            </a:r>
            <a:endParaRPr lang="zh-CN" altLang="en-US" dirty="0"/>
          </a:p>
        </p:txBody>
      </p:sp>
      <p:sp>
        <p:nvSpPr>
          <p:cNvPr id="3" name="文本占位符 2"/>
          <p:cNvSpPr>
            <a:spLocks noGrp="1"/>
          </p:cNvSpPr>
          <p:nvPr>
            <p:ph type="body" sz="quarter" idx="10"/>
          </p:nvPr>
        </p:nvSpPr>
        <p:spPr/>
        <p:txBody>
          <a:bodyPr/>
          <a:lstStyle/>
          <a:p>
            <a:r>
              <a:rPr lang="pt-BR" altLang="zh-CN" sz="2000" dirty="0"/>
              <a:t>Modificação de outros atributos de um usuário</a:t>
            </a:r>
          </a:p>
          <a:p>
            <a:pPr lvl="1"/>
            <a:r>
              <a:rPr lang="pt-BR" altLang="zh-CN" sz="1600" dirty="0"/>
              <a:t>Alterar o nível do usuário. (Apenas os utilizadores de nível superior podem alterar os utilizadores de nível inferior).</a:t>
            </a:r>
          </a:p>
          <a:p>
            <a:pPr marL="403039" lvl="1" indent="0">
              <a:buNone/>
            </a:pPr>
            <a:endParaRPr lang="en-US" altLang="zh-CN" sz="2000" dirty="0"/>
          </a:p>
          <a:p>
            <a:pPr lvl="1"/>
            <a:r>
              <a:rPr lang="pt-BR" altLang="zh-CN" sz="1800" dirty="0"/>
              <a:t>Alterar a palavra-passe</a:t>
            </a:r>
          </a:p>
          <a:p>
            <a:pPr marL="403039" lvl="1" indent="0">
              <a:buNone/>
            </a:pPr>
            <a:endParaRPr lang="en-US" altLang="zh-CN" sz="2000" dirty="0"/>
          </a:p>
          <a:p>
            <a:pPr lvl="1"/>
            <a:r>
              <a:rPr lang="pt-BR" altLang="zh-CN" sz="1800" dirty="0"/>
              <a:t>Alterar o número de logins repetidos.</a:t>
            </a:r>
          </a:p>
          <a:p>
            <a:pPr lvl="1"/>
            <a:endParaRPr lang="en-US" altLang="zh-CN" sz="2000" dirty="0"/>
          </a:p>
          <a:p>
            <a:pPr lvl="1"/>
            <a:r>
              <a:rPr lang="pt-BR" altLang="zh-CN" sz="1800" dirty="0"/>
              <a:t>Modificar a descrição.</a:t>
            </a:r>
            <a:endParaRPr lang="zh-CN" altLang="en-US" sz="1800" dirty="0"/>
          </a:p>
        </p:txBody>
      </p:sp>
      <p:sp>
        <p:nvSpPr>
          <p:cNvPr id="8" name="矩形 7"/>
          <p:cNvSpPr/>
          <p:nvPr/>
        </p:nvSpPr>
        <p:spPr>
          <a:xfrm>
            <a:off x="1594801" y="2374884"/>
            <a:ext cx="9841432" cy="369332"/>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sz="1600" dirty="0" err="1">
                <a:latin typeface="Huawei Sans" panose="020C0503030203020204" pitchFamily="34" charset="0"/>
                <a:ea typeface="方正兰亭黑简体" panose="02000000000000000000" pitchFamily="2" charset="-122"/>
              </a:rPr>
              <a:t>huawei</a:t>
            </a:r>
            <a:r>
              <a:rPr lang="en-US" altLang="zh-CN" sz="1600" dirty="0">
                <a:latin typeface="Huawei Sans" panose="020C0503030203020204" pitchFamily="34" charset="0"/>
                <a:ea typeface="方正兰亭黑简体" panose="02000000000000000000" pitchFamily="2" charset="-122"/>
              </a:rPr>
              <a:t>(</a:t>
            </a:r>
            <a:r>
              <a:rPr lang="en-US" altLang="zh-CN" sz="1600" dirty="0" err="1">
                <a:latin typeface="Huawei Sans" panose="020C0503030203020204" pitchFamily="34" charset="0"/>
                <a:ea typeface="方正兰亭黑简体" panose="02000000000000000000" pitchFamily="2" charset="-122"/>
              </a:rPr>
              <a:t>config</a:t>
            </a:r>
            <a:r>
              <a:rPr lang="en-US" altLang="zh-CN" dirty="0">
                <a:latin typeface="+mj-lt"/>
                <a:ea typeface="方正兰亭黑简体" panose="02000000000000000000" pitchFamily="2" charset="-122"/>
                <a:cs typeface="Courier New" panose="02070309020205020404" pitchFamily="49" charset="0"/>
              </a:rPr>
              <a:t>)#</a:t>
            </a:r>
            <a:r>
              <a:rPr lang="en-US" altLang="zh-CN" b="1" dirty="0">
                <a:latin typeface="+mj-lt"/>
                <a:ea typeface="方正兰亭黑简体" panose="02000000000000000000" pitchFamily="2" charset="-122"/>
                <a:cs typeface="Courier New" panose="02070309020205020404" pitchFamily="49" charset="0"/>
              </a:rPr>
              <a:t>terminal user level</a:t>
            </a:r>
          </a:p>
        </p:txBody>
      </p:sp>
      <p:sp>
        <p:nvSpPr>
          <p:cNvPr id="9" name="矩形 8"/>
          <p:cNvSpPr/>
          <p:nvPr/>
        </p:nvSpPr>
        <p:spPr>
          <a:xfrm>
            <a:off x="1594801" y="3334828"/>
            <a:ext cx="9831600" cy="369332"/>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dirty="0" err="1">
                <a:latin typeface="+mj-lt"/>
                <a:ea typeface="方正兰亭黑简体" panose="02000000000000000000" pitchFamily="2" charset="-122"/>
                <a:cs typeface="Courier New" panose="02070309020205020404" pitchFamily="49" charset="0"/>
              </a:rPr>
              <a:t>huawei</a:t>
            </a:r>
            <a:r>
              <a:rPr lang="en-US" altLang="zh-CN" dirty="0">
                <a:latin typeface="+mj-lt"/>
                <a:ea typeface="方正兰亭黑简体" panose="02000000000000000000" pitchFamily="2" charset="-122"/>
                <a:cs typeface="Courier New" panose="02070309020205020404" pitchFamily="49" charset="0"/>
              </a:rPr>
              <a:t>(</a:t>
            </a:r>
            <a:r>
              <a:rPr lang="en-US" altLang="zh-CN" dirty="0" err="1">
                <a:latin typeface="+mj-lt"/>
                <a:ea typeface="方正兰亭黑简体" panose="02000000000000000000" pitchFamily="2" charset="-122"/>
                <a:cs typeface="Courier New" panose="02070309020205020404" pitchFamily="49" charset="0"/>
              </a:rPr>
              <a:t>config</a:t>
            </a:r>
            <a:r>
              <a:rPr lang="en-US" altLang="zh-CN" dirty="0">
                <a:latin typeface="+mj-lt"/>
                <a:ea typeface="方正兰亭黑简体" panose="02000000000000000000" pitchFamily="2" charset="-122"/>
                <a:cs typeface="Courier New" panose="02070309020205020404" pitchFamily="49" charset="0"/>
              </a:rPr>
              <a:t>)#</a:t>
            </a:r>
            <a:r>
              <a:rPr lang="en-US" altLang="zh-CN" b="1" dirty="0">
                <a:latin typeface="+mj-lt"/>
                <a:ea typeface="方正兰亭黑简体" panose="02000000000000000000" pitchFamily="2" charset="-122"/>
                <a:cs typeface="Courier New" panose="02070309020205020404" pitchFamily="49" charset="0"/>
              </a:rPr>
              <a:t>terminal user password</a:t>
            </a:r>
          </a:p>
        </p:txBody>
      </p:sp>
      <p:sp>
        <p:nvSpPr>
          <p:cNvPr id="10" name="矩形 9"/>
          <p:cNvSpPr/>
          <p:nvPr/>
        </p:nvSpPr>
        <p:spPr>
          <a:xfrm>
            <a:off x="1594801" y="4294772"/>
            <a:ext cx="9831600" cy="369332"/>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dirty="0" err="1">
                <a:latin typeface="+mj-lt"/>
                <a:ea typeface="方正兰亭黑简体" panose="02000000000000000000" pitchFamily="2" charset="-122"/>
                <a:cs typeface="Courier New" panose="02070309020205020404" pitchFamily="49" charset="0"/>
              </a:rPr>
              <a:t>huawei</a:t>
            </a:r>
            <a:r>
              <a:rPr lang="en-US" altLang="zh-CN" dirty="0">
                <a:latin typeface="+mj-lt"/>
                <a:ea typeface="方正兰亭黑简体" panose="02000000000000000000" pitchFamily="2" charset="-122"/>
                <a:cs typeface="Courier New" panose="02070309020205020404" pitchFamily="49" charset="0"/>
              </a:rPr>
              <a:t>(</a:t>
            </a:r>
            <a:r>
              <a:rPr lang="en-US" altLang="zh-CN" dirty="0" err="1">
                <a:latin typeface="+mj-lt"/>
                <a:ea typeface="方正兰亭黑简体" panose="02000000000000000000" pitchFamily="2" charset="-122"/>
                <a:cs typeface="Courier New" panose="02070309020205020404" pitchFamily="49" charset="0"/>
              </a:rPr>
              <a:t>config</a:t>
            </a:r>
            <a:r>
              <a:rPr lang="en-US" altLang="zh-CN" dirty="0">
                <a:latin typeface="+mj-lt"/>
                <a:ea typeface="方正兰亭黑简体" panose="02000000000000000000" pitchFamily="2" charset="-122"/>
                <a:cs typeface="Courier New" panose="02070309020205020404" pitchFamily="49" charset="0"/>
              </a:rPr>
              <a:t>)#</a:t>
            </a:r>
            <a:r>
              <a:rPr lang="en-US" altLang="zh-CN" b="1" dirty="0">
                <a:latin typeface="+mj-lt"/>
                <a:ea typeface="方正兰亭黑简体" panose="02000000000000000000" pitchFamily="2" charset="-122"/>
                <a:cs typeface="Courier New" panose="02070309020205020404" pitchFamily="49" charset="0"/>
              </a:rPr>
              <a:t>terminal user reenter</a:t>
            </a:r>
          </a:p>
        </p:txBody>
      </p:sp>
      <p:sp>
        <p:nvSpPr>
          <p:cNvPr id="11" name="矩形 10"/>
          <p:cNvSpPr/>
          <p:nvPr/>
        </p:nvSpPr>
        <p:spPr>
          <a:xfrm>
            <a:off x="1594800" y="5254716"/>
            <a:ext cx="9831600" cy="369332"/>
          </a:xfrm>
          <a:prstGeom prst="rect">
            <a:avLst/>
          </a:prstGeom>
          <a:solidFill>
            <a:schemeClr val="bg1">
              <a:lumMod val="85000"/>
            </a:schemeClr>
          </a:solidFill>
        </p:spPr>
        <p:txBody>
          <a:bodyPr wrap="square">
            <a:spAutoFit/>
          </a:bodyPr>
          <a:lstStyle/>
          <a:p>
            <a:pPr marL="285750" indent="-285750">
              <a:spcBef>
                <a:spcPts val="600"/>
              </a:spcBef>
              <a:buFont typeface="Huawei Sans" panose="020C0503030203020204" pitchFamily="34" charset="0"/>
              <a:buChar char="▪"/>
            </a:pPr>
            <a:r>
              <a:rPr lang="en-US" altLang="zh-CN" dirty="0" err="1">
                <a:latin typeface="+mj-lt"/>
                <a:ea typeface="方正兰亭黑简体" panose="02000000000000000000" pitchFamily="2" charset="-122"/>
                <a:cs typeface="Courier New" panose="02070309020205020404" pitchFamily="49" charset="0"/>
              </a:rPr>
              <a:t>huawei</a:t>
            </a:r>
            <a:r>
              <a:rPr lang="en-US" altLang="zh-CN" dirty="0">
                <a:latin typeface="+mj-lt"/>
                <a:ea typeface="方正兰亭黑简体" panose="02000000000000000000" pitchFamily="2" charset="-122"/>
                <a:cs typeface="Courier New" panose="02070309020205020404" pitchFamily="49" charset="0"/>
              </a:rPr>
              <a:t>(</a:t>
            </a:r>
            <a:r>
              <a:rPr lang="en-US" altLang="zh-CN" dirty="0" err="1">
                <a:latin typeface="+mj-lt"/>
                <a:ea typeface="方正兰亭黑简体" panose="02000000000000000000" pitchFamily="2" charset="-122"/>
                <a:cs typeface="Courier New" panose="02070309020205020404" pitchFamily="49" charset="0"/>
              </a:rPr>
              <a:t>config</a:t>
            </a:r>
            <a:r>
              <a:rPr lang="en-US" altLang="zh-CN" dirty="0">
                <a:latin typeface="+mj-lt"/>
                <a:ea typeface="方正兰亭黑简体" panose="02000000000000000000" pitchFamily="2" charset="-122"/>
                <a:cs typeface="Courier New" panose="02070309020205020404" pitchFamily="49" charset="0"/>
              </a:rPr>
              <a:t>)#</a:t>
            </a:r>
            <a:r>
              <a:rPr lang="en-US" altLang="zh-CN" b="1" dirty="0">
                <a:latin typeface="+mj-lt"/>
                <a:ea typeface="方正兰亭黑简体" panose="02000000000000000000" pitchFamily="2" charset="-122"/>
                <a:cs typeface="Courier New" panose="02070309020205020404" pitchFamily="49" charset="0"/>
              </a:rPr>
              <a:t>terminal user </a:t>
            </a:r>
            <a:r>
              <a:rPr lang="en-US" altLang="zh-CN" b="1" dirty="0" err="1">
                <a:latin typeface="+mj-lt"/>
                <a:ea typeface="方正兰亭黑简体" panose="02000000000000000000" pitchFamily="2" charset="-122"/>
                <a:cs typeface="Courier New" panose="02070309020205020404" pitchFamily="49" charset="0"/>
              </a:rPr>
              <a:t>apdinfo</a:t>
            </a:r>
            <a:endParaRPr lang="en-US" altLang="zh-CN" b="1" dirty="0">
              <a:latin typeface="+mj-lt"/>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4657990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Manutenção de usuários online</a:t>
            </a:r>
            <a:endParaRPr lang="zh-CN" altLang="en-US" dirty="0"/>
          </a:p>
        </p:txBody>
      </p:sp>
      <p:sp>
        <p:nvSpPr>
          <p:cNvPr id="3" name="文本占位符 2"/>
          <p:cNvSpPr>
            <a:spLocks noGrp="1"/>
          </p:cNvSpPr>
          <p:nvPr>
            <p:ph type="body" sz="quarter" idx="10"/>
          </p:nvPr>
        </p:nvSpPr>
        <p:spPr/>
        <p:txBody>
          <a:bodyPr/>
          <a:lstStyle/>
          <a:p>
            <a:r>
              <a:rPr lang="pt-BR" altLang="zh-CN" sz="1800" dirty="0">
                <a:latin typeface="+mn-lt"/>
                <a:cs typeface="Courier New" panose="02070309020205020404" pitchFamily="49" charset="0"/>
              </a:rPr>
              <a:t>Forçar um usuário online a ficar offline</a:t>
            </a:r>
          </a:p>
          <a:p>
            <a:pPr lvl="1"/>
            <a:r>
              <a:rPr lang="pt-BR" altLang="zh-CN" sz="1400" dirty="0">
                <a:latin typeface="+mn-lt"/>
                <a:cs typeface="Courier New" panose="02070309020205020404" pitchFamily="49" charset="0"/>
              </a:rPr>
              <a:t>Consultar o ID de usuário online.</a:t>
            </a:r>
          </a:p>
          <a:p>
            <a:pPr marL="403039" lvl="1" indent="0">
              <a:buNone/>
            </a:pPr>
            <a:endParaRPr lang="en-US" altLang="zh-CN" sz="1600" dirty="0">
              <a:latin typeface="+mn-lt"/>
              <a:cs typeface="Courier New" panose="02070309020205020404" pitchFamily="49" charset="0"/>
            </a:endParaRPr>
          </a:p>
          <a:p>
            <a:pPr lvl="1"/>
            <a:endParaRPr lang="en-US" altLang="zh-CN" sz="1600" dirty="0">
              <a:latin typeface="+mn-lt"/>
              <a:cs typeface="Courier New" panose="02070309020205020404" pitchFamily="49" charset="0"/>
            </a:endParaRPr>
          </a:p>
          <a:p>
            <a:pPr lvl="1"/>
            <a:endParaRPr lang="en-US" altLang="zh-CN" sz="1600" dirty="0">
              <a:latin typeface="+mn-lt"/>
              <a:cs typeface="Courier New" panose="02070309020205020404" pitchFamily="49" charset="0"/>
            </a:endParaRPr>
          </a:p>
          <a:p>
            <a:pPr lvl="1"/>
            <a:endParaRPr lang="en-US" altLang="zh-CN" sz="1600" dirty="0">
              <a:latin typeface="+mn-lt"/>
              <a:cs typeface="Courier New" panose="02070309020205020404" pitchFamily="49" charset="0"/>
            </a:endParaRPr>
          </a:p>
          <a:p>
            <a:pPr lvl="1"/>
            <a:r>
              <a:rPr lang="pt-BR" altLang="zh-CN" sz="1600" dirty="0">
                <a:latin typeface="+mn-lt"/>
                <a:cs typeface="Courier New" panose="02070309020205020404" pitchFamily="49" charset="0"/>
              </a:rPr>
              <a:t>O usuário é forçado a ficar offline</a:t>
            </a:r>
            <a:r>
              <a:rPr lang="zh-CN" altLang="en-US" sz="1600" dirty="0">
                <a:latin typeface="+mn-lt"/>
                <a:cs typeface="Courier New" panose="02070309020205020404" pitchFamily="49" charset="0"/>
              </a:rPr>
              <a:t>.</a:t>
            </a:r>
          </a:p>
        </p:txBody>
      </p:sp>
      <p:sp>
        <p:nvSpPr>
          <p:cNvPr id="6" name="矩形 5"/>
          <p:cNvSpPr/>
          <p:nvPr/>
        </p:nvSpPr>
        <p:spPr>
          <a:xfrm>
            <a:off x="1281571" y="2296391"/>
            <a:ext cx="10144830" cy="1433993"/>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client</a:t>
            </a:r>
          </a:p>
          <a:p>
            <a:pPr lvl="1"/>
            <a:r>
              <a:rPr lang="en-US" altLang="zh-CN" sz="1400" dirty="0">
                <a:cs typeface="Courier New" panose="02070309020205020404" pitchFamily="49" charset="0"/>
              </a:rPr>
              <a:t>----------------------------------------------</a:t>
            </a:r>
          </a:p>
          <a:p>
            <a:pPr lvl="1"/>
            <a:r>
              <a:rPr lang="en-US" altLang="zh-CN" sz="1600" dirty="0">
                <a:cs typeface="Courier New" panose="02070309020205020404" pitchFamily="49" charset="0"/>
              </a:rPr>
              <a:t>ID User name Domain name IP address Login time</a:t>
            </a:r>
          </a:p>
          <a:p>
            <a:pPr lvl="1"/>
            <a:r>
              <a:rPr lang="en-US" altLang="zh-CN" sz="1400" dirty="0">
                <a:cs typeface="Courier New" panose="02070309020205020404" pitchFamily="49" charset="0"/>
              </a:rPr>
              <a:t>----------------------------------------------</a:t>
            </a:r>
          </a:p>
          <a:p>
            <a:pPr lvl="1"/>
            <a:r>
              <a:rPr lang="en-US" altLang="zh-CN" sz="1400" dirty="0">
                <a:cs typeface="Courier New" panose="02070309020205020404" pitchFamily="49" charset="0"/>
              </a:rPr>
              <a:t>1 huawei1234 -- -- 10.11.117.55 2019-08-02 10:03:09</a:t>
            </a:r>
          </a:p>
          <a:p>
            <a:pPr lvl="1"/>
            <a:r>
              <a:rPr lang="en-US" altLang="zh-CN" sz="1400" dirty="0">
                <a:cs typeface="Courier New" panose="02070309020205020404" pitchFamily="49" charset="0"/>
              </a:rPr>
              <a:t>----------------------------------------------</a:t>
            </a:r>
          </a:p>
        </p:txBody>
      </p:sp>
      <p:sp>
        <p:nvSpPr>
          <p:cNvPr id="7" name="矩形 6"/>
          <p:cNvSpPr/>
          <p:nvPr/>
        </p:nvSpPr>
        <p:spPr>
          <a:xfrm>
            <a:off x="1281570" y="4301815"/>
            <a:ext cx="10144831" cy="1189909"/>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client kickoff</a:t>
            </a: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clientID</a:t>
            </a:r>
            <a:r>
              <a:rPr lang="en-US" altLang="zh-CN" sz="1600" dirty="0">
                <a:cs typeface="Courier New" panose="02070309020205020404" pitchFamily="49" charset="0"/>
              </a:rPr>
              <a:t>&lt;U&gt;&lt;1,10&gt;}:1</a:t>
            </a:r>
          </a:p>
          <a:p>
            <a:pPr lvl="1">
              <a:lnSpc>
                <a:spcPct val="150000"/>
              </a:lnSpc>
            </a:pPr>
            <a:r>
              <a:rPr lang="zh-CN" altLang="en-US" sz="1600" dirty="0">
                <a:latin typeface="Courier New" panose="02070309020205020404" pitchFamily="49" charset="0"/>
                <a:cs typeface="Courier New" panose="02070309020205020404" pitchFamily="49" charset="0"/>
              </a:rPr>
              <a:t>Are you sure you want to kick out the user? (y/n)[n]: y</a:t>
            </a:r>
          </a:p>
        </p:txBody>
      </p:sp>
    </p:spTree>
    <p:extLst>
      <p:ext uri="{BB962C8B-B14F-4D97-AF65-F5344CB8AC3E}">
        <p14:creationId xmlns:p14="http://schemas.microsoft.com/office/powerpoint/2010/main" val="264462271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Eliminar uma conta de manutenção</a:t>
            </a:r>
            <a:endParaRPr lang="zh-CN" altLang="en-US" dirty="0"/>
          </a:p>
        </p:txBody>
      </p:sp>
      <p:sp>
        <p:nvSpPr>
          <p:cNvPr id="3" name="文本占位符 2"/>
          <p:cNvSpPr>
            <a:spLocks noGrp="1"/>
          </p:cNvSpPr>
          <p:nvPr>
            <p:ph type="body" sz="quarter" idx="10"/>
          </p:nvPr>
        </p:nvSpPr>
        <p:spPr/>
        <p:txBody>
          <a:bodyPr/>
          <a:lstStyle/>
          <a:p>
            <a:r>
              <a:rPr lang="pt-BR" altLang="zh-CN" sz="2000" dirty="0">
                <a:latin typeface="+mn-lt"/>
              </a:rPr>
              <a:t>Eliminar um usuário de manutenção</a:t>
            </a:r>
            <a:endParaRPr lang="zh-CN" altLang="en-US" sz="2000" dirty="0">
              <a:latin typeface="+mn-lt"/>
            </a:endParaRPr>
          </a:p>
        </p:txBody>
      </p:sp>
      <p:sp>
        <p:nvSpPr>
          <p:cNvPr id="6" name="矩形 5"/>
          <p:cNvSpPr/>
          <p:nvPr/>
        </p:nvSpPr>
        <p:spPr>
          <a:xfrm>
            <a:off x="1281571" y="1787211"/>
            <a:ext cx="10144830" cy="1200329"/>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undo terminal user name</a:t>
            </a:r>
          </a:p>
          <a:p>
            <a:pPr lvl="1">
              <a:lnSpc>
                <a:spcPct val="150000"/>
              </a:lnSpc>
            </a:pPr>
            <a:r>
              <a:rPr lang="en-US" altLang="zh-CN" sz="1600" dirty="0">
                <a:cs typeface="Courier New" panose="02070309020205020404" pitchFamily="49" charset="0"/>
              </a:rPr>
              <a:t> </a:t>
            </a:r>
            <a:r>
              <a:rPr lang="pt-BR" altLang="zh-CN" sz="1600" dirty="0">
                <a:cs typeface="Courier New" panose="02070309020205020404" pitchFamily="49" charset="0"/>
              </a:rPr>
              <a:t>Introduzir o nome do usuário</a:t>
            </a:r>
            <a:r>
              <a:rPr lang="zh-CN" altLang="en-US" sz="1600" dirty="0">
                <a:cs typeface="Courier New" panose="02070309020205020404" pitchFamily="49" charset="0"/>
              </a:rPr>
              <a:t>(≤ 15 characters): </a:t>
            </a:r>
            <a:r>
              <a:rPr lang="zh-CN" altLang="en-US" sz="1600" b="1" dirty="0">
                <a:cs typeface="Courier New" panose="02070309020205020404" pitchFamily="49" charset="0"/>
              </a:rPr>
              <a:t>huawei1234</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Are you sure you want to delete the user? (y/n)[n]:</a:t>
            </a:r>
            <a:endParaRPr lang="en-US" altLang="zh-CN" sz="1400" dirty="0">
              <a:cs typeface="Courier New" panose="02070309020205020404" pitchFamily="49" charset="0"/>
            </a:endParaRPr>
          </a:p>
        </p:txBody>
      </p:sp>
      <p:sp>
        <p:nvSpPr>
          <p:cNvPr id="7" name="矩形 6"/>
          <p:cNvSpPr/>
          <p:nvPr/>
        </p:nvSpPr>
        <p:spPr>
          <a:xfrm>
            <a:off x="1299237" y="3572089"/>
            <a:ext cx="10128650" cy="1708160"/>
          </a:xfrm>
          <a:prstGeom prst="rect">
            <a:avLst/>
          </a:prstGeom>
          <a:solidFill>
            <a:schemeClr val="bg1">
              <a:lumMod val="85000"/>
            </a:schemeClr>
          </a:solidFill>
        </p:spPr>
        <p:txBody>
          <a:bodyPr wrap="square">
            <a:spAutoFit/>
          </a:bodyPr>
          <a:lstStyle/>
          <a:p>
            <a:pPr>
              <a:lnSpc>
                <a:spcPct val="125000"/>
              </a:lnSpc>
            </a:pPr>
            <a:r>
              <a:rPr lang="zh-CN" altLang="en-US" sz="2000" b="1" dirty="0">
                <a:solidFill>
                  <a:srgbClr val="C00000"/>
                </a:solidFill>
              </a:rPr>
              <a:t>Precautions:</a:t>
            </a:r>
          </a:p>
          <a:p>
            <a:pPr marL="84098" indent="-279400" fontAlgn="ctr">
              <a:buFont typeface="+mj-lt"/>
              <a:buAutoNum type="arabicPeriod"/>
            </a:pPr>
            <a:r>
              <a:rPr lang="pt-BR" altLang="zh-CN" sz="1600" dirty="0"/>
              <a:t>Apenas um administrador tem o direito de eliminar usuários de um nível inferior.</a:t>
            </a:r>
          </a:p>
          <a:p>
            <a:pPr marL="84098" indent="-279400" fontAlgn="ctr">
              <a:buFont typeface="+mj-lt"/>
              <a:buAutoNum type="arabicPeriod"/>
            </a:pPr>
            <a:r>
              <a:rPr lang="pt-BR" altLang="zh-CN" sz="1600" dirty="0"/>
              <a:t>Um usuário não pode apagar a sua própria</a:t>
            </a:r>
            <a:r>
              <a:rPr lang="en-US" altLang="zh-CN" sz="1600" dirty="0"/>
              <a:t>.</a:t>
            </a:r>
          </a:p>
          <a:p>
            <a:pPr marL="84098" indent="-279400" fontAlgn="ctr">
              <a:buFont typeface="+mj-lt"/>
              <a:buAutoNum type="arabicPeriod"/>
            </a:pPr>
            <a:r>
              <a:rPr lang="pt-BR" altLang="zh-CN" sz="1600" dirty="0"/>
              <a:t>Os usuários online não podem ser eliminados. Para eliminar um utilizador online, é necessário desligar o utilizador primeiro. </a:t>
            </a:r>
          </a:p>
          <a:p>
            <a:pPr marL="84098" indent="-279400" fontAlgn="ctr">
              <a:buFont typeface="+mj-lt"/>
              <a:buAutoNum type="arabicPeriod"/>
            </a:pPr>
            <a:r>
              <a:rPr lang="pt-BR" altLang="zh-CN" sz="1600" dirty="0"/>
              <a:t>É possível eliminar vários usuários de cada vez.</a:t>
            </a:r>
            <a:endParaRPr lang="zh-CN" altLang="en-US" sz="1600" dirty="0"/>
          </a:p>
        </p:txBody>
      </p:sp>
    </p:spTree>
    <p:extLst>
      <p:ext uri="{BB962C8B-B14F-4D97-AF65-F5344CB8AC3E}">
        <p14:creationId xmlns:p14="http://schemas.microsoft.com/office/powerpoint/2010/main" val="26099858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solidFill>
                  <a:schemeClr val="bg1">
                    <a:lumMod val="50000"/>
                  </a:schemeClr>
                </a:solidFill>
              </a:rPr>
              <a:t>Conexão do dispositivo</a:t>
            </a:r>
          </a:p>
          <a:p>
            <a:r>
              <a:rPr lang="pt-BR" altLang="zh-CN" dirty="0">
                <a:solidFill>
                  <a:schemeClr val="bg1">
                    <a:lumMod val="50000"/>
                  </a:schemeClr>
                </a:solidFill>
              </a:rPr>
              <a:t>Introdução às funcionalidades da linha de comandos</a:t>
            </a:r>
          </a:p>
          <a:p>
            <a:r>
              <a:rPr lang="pt-BR" altLang="zh-CN" b="1" dirty="0"/>
              <a:t>Operações básicas do sistema</a:t>
            </a:r>
          </a:p>
          <a:p>
            <a:pPr lvl="1"/>
            <a:r>
              <a:rPr lang="pt-BR" altLang="zh-CN" dirty="0">
                <a:solidFill>
                  <a:schemeClr val="bg1">
                    <a:lumMod val="50000"/>
                  </a:schemeClr>
                </a:solidFill>
              </a:rPr>
              <a:t>Gerenciamento de usuários de operação</a:t>
            </a:r>
          </a:p>
          <a:p>
            <a:pPr lvl="1"/>
            <a:r>
              <a:rPr lang="pt-BR" altLang="zh-CN" sz="2199" b="1" dirty="0">
                <a:ea typeface="+mn-ea"/>
                <a:cs typeface="Arial" panose="020B0604020202020204" pitchFamily="34" charset="0"/>
              </a:rPr>
              <a:t>Configuração</a:t>
            </a:r>
            <a:r>
              <a:rPr lang="pt-BR" altLang="zh-CN" b="1" dirty="0">
                <a:solidFill>
                  <a:schemeClr val="bg1">
                    <a:lumMod val="50000"/>
                  </a:schemeClr>
                </a:solidFill>
              </a:rPr>
              <a:t> </a:t>
            </a:r>
            <a:r>
              <a:rPr lang="pt-BR" altLang="zh-CN" sz="2199" b="1" dirty="0">
                <a:ea typeface="+mn-ea"/>
                <a:cs typeface="Arial" panose="020B0604020202020204" pitchFamily="34" charset="0"/>
              </a:rPr>
              <a:t>básica do sistema</a:t>
            </a:r>
          </a:p>
          <a:p>
            <a:pPr lvl="1"/>
            <a:r>
              <a:rPr lang="pt-BR" altLang="zh-CN" dirty="0">
                <a:solidFill>
                  <a:schemeClr val="bg1">
                    <a:lumMod val="50000"/>
                  </a:schemeClr>
                </a:solidFill>
              </a:rPr>
              <a:t>Operações básicas de hardware</a:t>
            </a:r>
          </a:p>
          <a:p>
            <a:r>
              <a:rPr lang="zh-CN" altLang="en-US" dirty="0">
                <a:solidFill>
                  <a:schemeClr val="bg1">
                    <a:lumMod val="50000"/>
                  </a:schemeClr>
                </a:solidFill>
              </a:rPr>
              <a:t>Management Environment Configuration</a:t>
            </a:r>
          </a:p>
          <a:p>
            <a:pPr marL="0" indent="0">
              <a:buNone/>
            </a:pPr>
            <a:endParaRPr lang="zh-CN" altLang="en-US" dirty="0"/>
          </a:p>
        </p:txBody>
      </p:sp>
    </p:spTree>
    <p:extLst>
      <p:ext uri="{BB962C8B-B14F-4D97-AF65-F5344CB8AC3E}">
        <p14:creationId xmlns:p14="http://schemas.microsoft.com/office/powerpoint/2010/main" val="4010678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pt-BR" altLang="zh-CN" dirty="0">
                <a:latin typeface="+mn-lt"/>
              </a:rPr>
              <a:t>Após a conclusão deste curso, você será capaz de</a:t>
            </a:r>
            <a:r>
              <a:rPr lang="en-US" altLang="zh-CN" dirty="0">
                <a:latin typeface="+mn-lt"/>
              </a:rPr>
              <a:t>:</a:t>
            </a:r>
          </a:p>
          <a:p>
            <a:pPr lvl="1"/>
            <a:r>
              <a:rPr lang="pt-BR" altLang="zh-CN" dirty="0">
                <a:latin typeface="+mn-lt"/>
              </a:rPr>
              <a:t>Configurar o ambiente de configuração da CLI</a:t>
            </a:r>
          </a:p>
          <a:p>
            <a:pPr lvl="1"/>
            <a:r>
              <a:rPr lang="pt-BR" altLang="zh-CN" dirty="0">
                <a:latin typeface="+mn-lt"/>
              </a:rPr>
              <a:t>Gerenciar contas de usuário da CLI</a:t>
            </a:r>
          </a:p>
          <a:p>
            <a:pPr lvl="1"/>
            <a:r>
              <a:rPr lang="pt-BR" altLang="zh-CN" dirty="0">
                <a:latin typeface="+mn-lt"/>
              </a:rPr>
              <a:t>Dominar a operação e a manutenção das placas.</a:t>
            </a:r>
          </a:p>
          <a:p>
            <a:pPr lvl="1"/>
            <a:r>
              <a:rPr lang="pt-BR" altLang="zh-CN" dirty="0">
                <a:latin typeface="+mn-lt"/>
              </a:rPr>
              <a:t>Consultar o status do software e do hardware do sistema</a:t>
            </a:r>
          </a:p>
          <a:p>
            <a:pPr lvl="1"/>
            <a:r>
              <a:rPr lang="pt-BR" altLang="zh-CN" dirty="0">
                <a:latin typeface="+mn-lt"/>
              </a:rPr>
              <a:t>Configurar o endereço IP de gerenciamento e manutenção do dispositivo</a:t>
            </a:r>
            <a:endParaRPr lang="zh-CN" altLang="en-US" dirty="0">
              <a:latin typeface="+mn-lt"/>
            </a:endParaRPr>
          </a:p>
        </p:txBody>
      </p:sp>
    </p:spTree>
    <p:extLst>
      <p:ext uri="{BB962C8B-B14F-4D97-AF65-F5344CB8AC3E}">
        <p14:creationId xmlns:p14="http://schemas.microsoft.com/office/powerpoint/2010/main" val="378373020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sz="3200" dirty="0"/>
              <a:t>Consulta e definição de informações básicas do sistema (1)</a:t>
            </a:r>
            <a:endParaRPr lang="zh-CN" altLang="en-US" sz="3200" dirty="0"/>
          </a:p>
        </p:txBody>
      </p:sp>
      <p:sp>
        <p:nvSpPr>
          <p:cNvPr id="3" name="文本占位符 2"/>
          <p:cNvSpPr>
            <a:spLocks noGrp="1"/>
          </p:cNvSpPr>
          <p:nvPr>
            <p:ph type="body" sz="quarter" idx="10"/>
          </p:nvPr>
        </p:nvSpPr>
        <p:spPr/>
        <p:txBody>
          <a:bodyPr/>
          <a:lstStyle/>
          <a:p>
            <a:r>
              <a:rPr lang="pt-BR" altLang="zh-CN" sz="1800" dirty="0"/>
              <a:t>Consulta da versão do Software Host</a:t>
            </a:r>
            <a:endParaRPr lang="zh-CN" altLang="en-US" sz="1800" dirty="0"/>
          </a:p>
        </p:txBody>
      </p:sp>
      <p:sp>
        <p:nvSpPr>
          <p:cNvPr id="6" name="矩形 5"/>
          <p:cNvSpPr/>
          <p:nvPr/>
        </p:nvSpPr>
        <p:spPr>
          <a:xfrm>
            <a:off x="1281570" y="1855085"/>
            <a:ext cx="10144830" cy="2654411"/>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language</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Local language:</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Language name: simplified Chinese (default language)</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Version: EA5800V100R017C10</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Universal language:</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Language: English (default language)</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Version: EA5800V100R017C10</a:t>
            </a:r>
            <a:endParaRPr lang="en-US" altLang="zh-CN" sz="1400" dirty="0">
              <a:latin typeface="Courier New" panose="02070309020205020404" pitchFamily="49" charset="0"/>
              <a:cs typeface="Courier New" panose="02070309020205020404" pitchFamily="49" charset="0"/>
            </a:endParaRPr>
          </a:p>
        </p:txBody>
      </p:sp>
      <p:sp>
        <p:nvSpPr>
          <p:cNvPr id="7" name="矩形 6"/>
          <p:cNvSpPr/>
          <p:nvPr/>
        </p:nvSpPr>
        <p:spPr>
          <a:xfrm>
            <a:off x="1299237" y="5028357"/>
            <a:ext cx="10127163" cy="830997"/>
          </a:xfrm>
          <a:prstGeom prst="rect">
            <a:avLst/>
          </a:prstGeom>
          <a:solidFill>
            <a:schemeClr val="bg1">
              <a:lumMod val="85000"/>
            </a:schemeClr>
          </a:solidFill>
        </p:spPr>
        <p:txBody>
          <a:bodyPr wrap="square">
            <a:spAutoFit/>
          </a:bodyPr>
          <a:lstStyle/>
          <a:p>
            <a:pPr marL="0" lvl="2" fontAlgn="ctr">
              <a:lnSpc>
                <a:spcPct val="150000"/>
              </a:lnSpc>
            </a:pPr>
            <a:r>
              <a:rPr lang="pt-BR" altLang="zh-CN" sz="1600" dirty="0">
                <a:cs typeface="Courier New" panose="02070309020205020404" pitchFamily="49" charset="0"/>
              </a:rPr>
              <a:t>Nota: As versões de software do NE e da placa devem cumprir os requisitos de implementação no local.</a:t>
            </a:r>
          </a:p>
          <a:p>
            <a:pPr marL="0" lvl="2" fontAlgn="ctr">
              <a:lnSpc>
                <a:spcPct val="150000"/>
              </a:lnSpc>
            </a:pPr>
            <a:r>
              <a:rPr lang="pt-BR" altLang="zh-CN" sz="1600" dirty="0">
                <a:cs typeface="Courier New" panose="02070309020205020404" pitchFamily="49" charset="0"/>
              </a:rPr>
              <a:t>Caso contrário, contacte o apoio técnico da Huawei para obter ajuda. Se necessário, </a:t>
            </a:r>
            <a:r>
              <a:rPr lang="pt-BR" altLang="zh-CN" sz="1600" dirty="0" err="1">
                <a:cs typeface="Courier New" panose="02070309020205020404" pitchFamily="49" charset="0"/>
              </a:rPr>
              <a:t>actualize</a:t>
            </a:r>
            <a:r>
              <a:rPr lang="pt-BR" altLang="zh-CN" sz="1600" dirty="0">
                <a:cs typeface="Courier New" panose="02070309020205020404" pitchFamily="49" charset="0"/>
              </a:rPr>
              <a:t> o software Host.</a:t>
            </a:r>
            <a:endParaRPr lang="en-US" altLang="zh-CN" sz="1600" dirty="0">
              <a:cs typeface="Courier New" panose="02070309020205020404" pitchFamily="49" charset="0"/>
            </a:endParaRPr>
          </a:p>
        </p:txBody>
      </p:sp>
    </p:spTree>
    <p:extLst>
      <p:ext uri="{BB962C8B-B14F-4D97-AF65-F5344CB8AC3E}">
        <p14:creationId xmlns:p14="http://schemas.microsoft.com/office/powerpoint/2010/main" val="169160138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sz="3200" dirty="0"/>
              <a:t>Consulta e definição de informações básicas do sistema</a:t>
            </a:r>
            <a:r>
              <a:rPr lang="zh-CN" altLang="en-US" sz="3200" dirty="0"/>
              <a:t>(2)</a:t>
            </a:r>
          </a:p>
        </p:txBody>
      </p:sp>
      <p:sp>
        <p:nvSpPr>
          <p:cNvPr id="3" name="文本占位符 2"/>
          <p:cNvSpPr>
            <a:spLocks noGrp="1"/>
          </p:cNvSpPr>
          <p:nvPr>
            <p:ph type="body" sz="quarter" idx="10"/>
          </p:nvPr>
        </p:nvSpPr>
        <p:spPr>
          <a:xfrm>
            <a:off x="468317" y="1368955"/>
            <a:ext cx="11276183" cy="4680000"/>
          </a:xfrm>
        </p:spPr>
        <p:txBody>
          <a:bodyPr/>
          <a:lstStyle/>
          <a:p>
            <a:r>
              <a:rPr lang="pt-BR" altLang="zh-CN" sz="1800" dirty="0">
                <a:latin typeface="+mn-lt"/>
              </a:rPr>
              <a:t>Para consultar a versão do software da placa de controle</a:t>
            </a:r>
            <a:endParaRPr lang="en-US" altLang="zh-CN" sz="1800" dirty="0">
              <a:latin typeface="+mn-lt"/>
            </a:endParaRPr>
          </a:p>
        </p:txBody>
      </p:sp>
      <p:sp>
        <p:nvSpPr>
          <p:cNvPr id="5" name="矩形 4"/>
          <p:cNvSpPr/>
          <p:nvPr/>
        </p:nvSpPr>
        <p:spPr>
          <a:xfrm>
            <a:off x="1281571" y="2130661"/>
            <a:ext cx="10144830" cy="3386663"/>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version 0/9</a:t>
            </a:r>
          </a:p>
          <a:p>
            <a:pPr lvl="1">
              <a:lnSpc>
                <a:spcPct val="150000"/>
              </a:lnSpc>
            </a:pPr>
            <a:r>
              <a:rPr lang="en-US" altLang="zh-CN" sz="1600" dirty="0">
                <a:cs typeface="Courier New" panose="02070309020205020404" pitchFamily="49" charset="0"/>
              </a:rPr>
              <a:t>Main Board: H901MPLB</a:t>
            </a:r>
          </a:p>
          <a:p>
            <a:pPr lvl="1">
              <a:lnSpc>
                <a:spcPct val="150000"/>
              </a:lnSpc>
            </a:pPr>
            <a:r>
              <a:rPr lang="en-US" altLang="zh-CN" sz="1600" dirty="0">
                <a:cs typeface="Courier New" panose="02070309020205020404" pitchFamily="49" charset="0"/>
              </a:rPr>
              <a:t>---------------------------------------</a:t>
            </a:r>
          </a:p>
          <a:p>
            <a:pPr lvl="1">
              <a:lnSpc>
                <a:spcPct val="150000"/>
              </a:lnSpc>
            </a:pPr>
            <a:r>
              <a:rPr lang="en-US" altLang="zh-CN" sz="1600" dirty="0">
                <a:cs typeface="Courier New" panose="02070309020205020404" pitchFamily="49" charset="0"/>
              </a:rPr>
              <a:t>PCB Version: H901MPLB VER C</a:t>
            </a:r>
          </a:p>
          <a:p>
            <a:pPr lvl="1">
              <a:lnSpc>
                <a:spcPct val="150000"/>
              </a:lnSpc>
            </a:pPr>
            <a:r>
              <a:rPr lang="en-US" altLang="zh-CN" sz="1600" dirty="0">
                <a:cs typeface="Courier New" panose="02070309020205020404" pitchFamily="49" charset="0"/>
              </a:rPr>
              <a:t>Base Version: 043</a:t>
            </a:r>
          </a:p>
          <a:p>
            <a:pPr lvl="1">
              <a:lnSpc>
                <a:spcPct val="150000"/>
              </a:lnSpc>
            </a:pPr>
            <a:r>
              <a:rPr lang="en-US" altLang="zh-CN" sz="1600" dirty="0">
                <a:cs typeface="Courier New" panose="02070309020205020404" pitchFamily="49" charset="0"/>
              </a:rPr>
              <a:t>Extended BIOS Version: 063</a:t>
            </a:r>
          </a:p>
          <a:p>
            <a:pPr lvl="1">
              <a:lnSpc>
                <a:spcPct val="150000"/>
              </a:lnSpc>
            </a:pPr>
            <a:r>
              <a:rPr lang="en-US" altLang="zh-CN" sz="1600" dirty="0">
                <a:cs typeface="Courier New" panose="02070309020205020404" pitchFamily="49" charset="0"/>
              </a:rPr>
              <a:t>Software Version: EA5800V100R017C10</a:t>
            </a:r>
          </a:p>
          <a:p>
            <a:pPr lvl="1">
              <a:lnSpc>
                <a:spcPct val="150000"/>
              </a:lnSpc>
            </a:pPr>
            <a:r>
              <a:rPr lang="en-US" altLang="zh-CN" sz="1600" dirty="0">
                <a:cs typeface="Courier New" panose="02070309020205020404" pitchFamily="49" charset="0"/>
              </a:rPr>
              <a:t>Logic Version: (U44)116</a:t>
            </a:r>
          </a:p>
          <a:p>
            <a:pPr lvl="1">
              <a:lnSpc>
                <a:spcPct val="150000"/>
              </a:lnSpc>
            </a:pPr>
            <a:r>
              <a:rPr lang="en-US" altLang="zh-CN" sz="1600" dirty="0">
                <a:cs typeface="Courier New" panose="02070309020205020404" pitchFamily="49" charset="0"/>
              </a:rPr>
              <a:t>MAB Version: 0001</a:t>
            </a:r>
            <a:endParaRPr lang="en-US" altLang="zh-CN" sz="1400" dirty="0">
              <a:cs typeface="Courier New" panose="02070309020205020404" pitchFamily="49" charset="0"/>
            </a:endParaRPr>
          </a:p>
        </p:txBody>
      </p:sp>
    </p:spTree>
    <p:extLst>
      <p:ext uri="{BB962C8B-B14F-4D97-AF65-F5344CB8AC3E}">
        <p14:creationId xmlns:p14="http://schemas.microsoft.com/office/powerpoint/2010/main" val="4651924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sz="3200" dirty="0"/>
              <a:t>Consulta e definição de informações básicas do sistema (3)</a:t>
            </a:r>
            <a:endParaRPr lang="zh-CN" altLang="en-US" sz="3200" dirty="0"/>
          </a:p>
        </p:txBody>
      </p:sp>
      <p:sp>
        <p:nvSpPr>
          <p:cNvPr id="4" name="文本占位符 3"/>
          <p:cNvSpPr>
            <a:spLocks noGrp="1"/>
          </p:cNvSpPr>
          <p:nvPr>
            <p:ph type="body" sz="quarter" idx="10"/>
          </p:nvPr>
        </p:nvSpPr>
        <p:spPr/>
        <p:txBody>
          <a:bodyPr/>
          <a:lstStyle/>
          <a:p>
            <a:r>
              <a:rPr lang="pt-BR" altLang="zh-CN" sz="2000" dirty="0" err="1">
                <a:latin typeface="+mn-lt"/>
              </a:rPr>
              <a:t>cConsultar</a:t>
            </a:r>
            <a:r>
              <a:rPr lang="pt-BR" altLang="zh-CN" sz="2000" dirty="0">
                <a:latin typeface="+mn-lt"/>
              </a:rPr>
              <a:t> a versão de software de uma placa de serviço</a:t>
            </a:r>
            <a:endParaRPr lang="zh-CN" altLang="en-US" sz="2400" dirty="0">
              <a:latin typeface="+mn-lt"/>
            </a:endParaRPr>
          </a:p>
        </p:txBody>
      </p:sp>
      <p:sp>
        <p:nvSpPr>
          <p:cNvPr id="6" name="矩形 5"/>
          <p:cNvSpPr/>
          <p:nvPr/>
        </p:nvSpPr>
        <p:spPr>
          <a:xfrm>
            <a:off x="1281570" y="1803538"/>
            <a:ext cx="10144830" cy="4118915"/>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version 0/2</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The board version query message is successfully sent. Querying the board version...</a:t>
            </a:r>
          </a:p>
          <a:p>
            <a:pPr lvl="1">
              <a:lnSpc>
                <a:spcPct val="150000"/>
              </a:lnSpc>
            </a:pPr>
            <a:r>
              <a:rPr lang="en-US" altLang="zh-CN" sz="1600" dirty="0">
                <a:cs typeface="Courier New" panose="02070309020205020404" pitchFamily="49" charset="0"/>
              </a:rPr>
              <a:t>Main Board: H901GPHF</a:t>
            </a:r>
          </a:p>
          <a:p>
            <a:pPr lvl="1">
              <a:lnSpc>
                <a:spcPct val="150000"/>
              </a:lnSpc>
            </a:pPr>
            <a:r>
              <a:rPr lang="en-US" altLang="zh-CN" sz="1600" dirty="0">
                <a:cs typeface="Courier New" panose="02070309020205020404" pitchFamily="49" charset="0"/>
              </a:rPr>
              <a:t>---------------------------------------</a:t>
            </a:r>
          </a:p>
          <a:p>
            <a:pPr lvl="1">
              <a:lnSpc>
                <a:spcPct val="150000"/>
              </a:lnSpc>
            </a:pPr>
            <a:r>
              <a:rPr lang="en-US" altLang="zh-CN" sz="1600" dirty="0" err="1">
                <a:cs typeface="Courier New" panose="02070309020205020404" pitchFamily="49" charset="0"/>
              </a:rPr>
              <a:t>Pcb</a:t>
            </a:r>
            <a:r>
              <a:rPr lang="en-US" altLang="zh-CN" sz="1600" dirty="0">
                <a:cs typeface="Courier New" panose="02070309020205020404" pitchFamily="49" charset="0"/>
              </a:rPr>
              <a:t> Version: H901GPHF VER B</a:t>
            </a:r>
          </a:p>
          <a:p>
            <a:pPr lvl="1">
              <a:lnSpc>
                <a:spcPct val="150000"/>
              </a:lnSpc>
            </a:pPr>
            <a:r>
              <a:rPr lang="en-US" altLang="zh-CN" sz="1600" dirty="0" err="1">
                <a:cs typeface="Courier New" panose="02070309020205020404" pitchFamily="49" charset="0"/>
              </a:rPr>
              <a:t>Mab</a:t>
            </a:r>
            <a:r>
              <a:rPr lang="en-US" altLang="zh-CN" sz="1600" dirty="0">
                <a:cs typeface="Courier New" panose="02070309020205020404" pitchFamily="49" charset="0"/>
              </a:rPr>
              <a:t> Version: 0000</a:t>
            </a:r>
          </a:p>
          <a:p>
            <a:pPr lvl="1">
              <a:lnSpc>
                <a:spcPct val="150000"/>
              </a:lnSpc>
            </a:pPr>
            <a:r>
              <a:rPr lang="en-US" altLang="zh-CN" sz="1600" dirty="0">
                <a:cs typeface="Courier New" panose="02070309020205020404" pitchFamily="49" charset="0"/>
              </a:rPr>
              <a:t>Logic Version: (U104)002</a:t>
            </a:r>
          </a:p>
          <a:p>
            <a:pPr lvl="1">
              <a:lnSpc>
                <a:spcPct val="150000"/>
              </a:lnSpc>
            </a:pPr>
            <a:r>
              <a:rPr lang="en-US" altLang="zh-CN" sz="1600" dirty="0">
                <a:cs typeface="Courier New" panose="02070309020205020404" pitchFamily="49" charset="0"/>
              </a:rPr>
              <a:t>Main CPU:</a:t>
            </a:r>
          </a:p>
          <a:p>
            <a:pPr lvl="1">
              <a:lnSpc>
                <a:spcPct val="150000"/>
              </a:lnSpc>
            </a:pPr>
            <a:r>
              <a:rPr lang="en-US" altLang="zh-CN" sz="1600" dirty="0">
                <a:cs typeface="Courier New" panose="02070309020205020404" pitchFamily="49" charset="0"/>
              </a:rPr>
              <a:t>CPU Version: (U101)ARMA9</a:t>
            </a:r>
          </a:p>
          <a:p>
            <a:pPr lvl="1">
              <a:lnSpc>
                <a:spcPct val="150000"/>
              </a:lnSpc>
            </a:pPr>
            <a:r>
              <a:rPr lang="en-US" altLang="zh-CN" sz="1600" dirty="0">
                <a:cs typeface="Courier New" panose="02070309020205020404" pitchFamily="49" charset="0"/>
              </a:rPr>
              <a:t>APP Version: 230(2017-1-7)</a:t>
            </a:r>
          </a:p>
          <a:p>
            <a:pPr lvl="1">
              <a:lnSpc>
                <a:spcPct val="150000"/>
              </a:lnSpc>
            </a:pPr>
            <a:r>
              <a:rPr lang="en-US" altLang="zh-CN" sz="1600" dirty="0">
                <a:cs typeface="Courier New" panose="02070309020205020404" pitchFamily="49" charset="0"/>
              </a:rPr>
              <a:t>BIOS Version: (U102)139</a:t>
            </a:r>
            <a:endParaRPr lang="en-US" altLang="zh-CN" sz="1400" dirty="0">
              <a:cs typeface="Courier New" panose="02070309020205020404" pitchFamily="49" charset="0"/>
            </a:endParaRPr>
          </a:p>
        </p:txBody>
      </p:sp>
    </p:spTree>
    <p:extLst>
      <p:ext uri="{BB962C8B-B14F-4D97-AF65-F5344CB8AC3E}">
        <p14:creationId xmlns:p14="http://schemas.microsoft.com/office/powerpoint/2010/main" val="30479603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sz="3200" dirty="0"/>
              <a:t>Consulta e definição de informações básicas do sistema (4)</a:t>
            </a:r>
            <a:endParaRPr lang="zh-CN" altLang="en-US" sz="3200" dirty="0"/>
          </a:p>
        </p:txBody>
      </p:sp>
      <p:sp>
        <p:nvSpPr>
          <p:cNvPr id="3" name="文本占位符 2"/>
          <p:cNvSpPr>
            <a:spLocks noGrp="1"/>
          </p:cNvSpPr>
          <p:nvPr>
            <p:ph type="body" sz="quarter" idx="10"/>
          </p:nvPr>
        </p:nvSpPr>
        <p:spPr/>
        <p:txBody>
          <a:bodyPr/>
          <a:lstStyle/>
          <a:p>
            <a:r>
              <a:rPr lang="pt-BR" altLang="zh-CN" sz="2000" dirty="0"/>
              <a:t>Consulta da hora do sistema</a:t>
            </a:r>
          </a:p>
          <a:p>
            <a:endParaRPr lang="en-US" altLang="zh-CN" sz="1200" dirty="0"/>
          </a:p>
          <a:p>
            <a:endParaRPr lang="en-US" altLang="zh-CN" sz="1800" dirty="0"/>
          </a:p>
          <a:p>
            <a:r>
              <a:rPr lang="pt-BR" altLang="zh-CN" sz="1800" dirty="0"/>
              <a:t>Definir a hora do sistema local</a:t>
            </a:r>
          </a:p>
          <a:p>
            <a:pPr marL="0" indent="0">
              <a:buNone/>
            </a:pPr>
            <a:endParaRPr lang="en-US" altLang="zh-CN" sz="1800" dirty="0"/>
          </a:p>
          <a:p>
            <a:r>
              <a:rPr lang="pt-BR" altLang="zh-CN" sz="1800" dirty="0"/>
              <a:t>Configurar a hora da rede</a:t>
            </a:r>
          </a:p>
          <a:p>
            <a:endParaRPr lang="en-US" altLang="zh-CN" sz="1800" dirty="0"/>
          </a:p>
          <a:p>
            <a:r>
              <a:rPr lang="pt-BR" altLang="zh-CN" sz="1800" dirty="0"/>
              <a:t>Alterar o nome do sistema</a:t>
            </a:r>
            <a:endParaRPr lang="zh-CN" altLang="en-US" dirty="0"/>
          </a:p>
        </p:txBody>
      </p:sp>
      <p:sp>
        <p:nvSpPr>
          <p:cNvPr id="8" name="矩形 7"/>
          <p:cNvSpPr/>
          <p:nvPr/>
        </p:nvSpPr>
        <p:spPr>
          <a:xfrm>
            <a:off x="1281569" y="1824225"/>
            <a:ext cx="10134695"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time</a:t>
            </a:r>
          </a:p>
          <a:p>
            <a:pPr lvl="1">
              <a:lnSpc>
                <a:spcPct val="150000"/>
              </a:lnSpc>
            </a:pPr>
            <a:r>
              <a:rPr lang="en-US" altLang="zh-CN" sz="1600" dirty="0">
                <a:cs typeface="Courier New" panose="02070309020205020404" pitchFamily="49" charset="0"/>
              </a:rPr>
              <a:t>2019-11-12 15:37:45+08:00</a:t>
            </a:r>
            <a:endParaRPr lang="en-US" altLang="zh-CN" sz="1400" dirty="0">
              <a:latin typeface="Courier New" panose="02070309020205020404" pitchFamily="49" charset="0"/>
              <a:cs typeface="Courier New" panose="02070309020205020404" pitchFamily="49" charset="0"/>
            </a:endParaRPr>
          </a:p>
        </p:txBody>
      </p:sp>
      <p:sp>
        <p:nvSpPr>
          <p:cNvPr id="10" name="矩形 9"/>
          <p:cNvSpPr/>
          <p:nvPr/>
        </p:nvSpPr>
        <p:spPr>
          <a:xfrm>
            <a:off x="1281568" y="3174356"/>
            <a:ext cx="10134695" cy="43088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time 9:30:59 2019-11-12</a:t>
            </a:r>
            <a:endParaRPr lang="en-US" altLang="zh-CN" sz="1400" b="1" dirty="0">
              <a:latin typeface="Courier New" panose="02070309020205020404" pitchFamily="49" charset="0"/>
              <a:cs typeface="Courier New" panose="02070309020205020404" pitchFamily="49" charset="0"/>
            </a:endParaRPr>
          </a:p>
        </p:txBody>
      </p:sp>
      <p:sp>
        <p:nvSpPr>
          <p:cNvPr id="11" name="矩形 10"/>
          <p:cNvSpPr/>
          <p:nvPr/>
        </p:nvSpPr>
        <p:spPr>
          <a:xfrm>
            <a:off x="1281567" y="4103913"/>
            <a:ext cx="10134695" cy="43088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ntp</a:t>
            </a:r>
            <a:r>
              <a:rPr lang="en-US" altLang="zh-CN" sz="1600" b="1" dirty="0">
                <a:cs typeface="Courier New" panose="02070309020205020404" pitchFamily="49" charset="0"/>
              </a:rPr>
              <a:t>-service unicast-server 10.11.1.1 source-interface meth 0</a:t>
            </a:r>
            <a:endParaRPr lang="en-US" altLang="zh-CN" sz="1400" b="1" dirty="0">
              <a:latin typeface="Courier New" panose="02070309020205020404" pitchFamily="49" charset="0"/>
              <a:cs typeface="Courier New" panose="02070309020205020404" pitchFamily="49" charset="0"/>
            </a:endParaRPr>
          </a:p>
        </p:txBody>
      </p:sp>
      <p:sp>
        <p:nvSpPr>
          <p:cNvPr id="12" name="矩形 11"/>
          <p:cNvSpPr/>
          <p:nvPr/>
        </p:nvSpPr>
        <p:spPr>
          <a:xfrm>
            <a:off x="1281571" y="5021478"/>
            <a:ext cx="10144830"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sysname</a:t>
            </a:r>
            <a:r>
              <a:rPr lang="en-US" altLang="zh-CN" sz="1600" b="1" dirty="0">
                <a:cs typeface="Courier New" panose="02070309020205020404" pitchFamily="49" charset="0"/>
              </a:rPr>
              <a:t> </a:t>
            </a:r>
            <a:r>
              <a:rPr lang="en-US" altLang="zh-CN" sz="1600" b="1" dirty="0" err="1">
                <a:cs typeface="Courier New" panose="02070309020205020404" pitchFamily="49" charset="0"/>
              </a:rPr>
              <a:t>OLT_Hangzhou</a:t>
            </a:r>
            <a:endParaRPr lang="en-US" altLang="zh-CN" sz="1600" b="1" dirty="0">
              <a:cs typeface="Courier New" panose="02070309020205020404" pitchFamily="49" charset="0"/>
            </a:endParaRP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OLT_Hangzhou</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p>
        </p:txBody>
      </p:sp>
    </p:spTree>
    <p:extLst>
      <p:ext uri="{BB962C8B-B14F-4D97-AF65-F5344CB8AC3E}">
        <p14:creationId xmlns:p14="http://schemas.microsoft.com/office/powerpoint/2010/main" val="293352638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solidFill>
                  <a:schemeClr val="bg1">
                    <a:lumMod val="50000"/>
                  </a:schemeClr>
                </a:solidFill>
              </a:rPr>
              <a:t>Conexão do dispositivo</a:t>
            </a:r>
          </a:p>
          <a:p>
            <a:r>
              <a:rPr lang="pt-BR" altLang="zh-CN" dirty="0">
                <a:solidFill>
                  <a:schemeClr val="bg1">
                    <a:lumMod val="50000"/>
                  </a:schemeClr>
                </a:solidFill>
              </a:rPr>
              <a:t>Introdução às funcionalidades da linha de comandos</a:t>
            </a:r>
          </a:p>
          <a:p>
            <a:r>
              <a:rPr lang="pt-BR" altLang="zh-CN" b="1" dirty="0"/>
              <a:t>Operações básicas do sistema</a:t>
            </a:r>
          </a:p>
          <a:p>
            <a:pPr lvl="1"/>
            <a:r>
              <a:rPr lang="pt-BR" altLang="zh-CN" dirty="0">
                <a:solidFill>
                  <a:schemeClr val="bg1">
                    <a:lumMod val="50000"/>
                  </a:schemeClr>
                </a:solidFill>
              </a:rPr>
              <a:t>Gerenciamento de usuários de operação</a:t>
            </a:r>
          </a:p>
          <a:p>
            <a:pPr lvl="1"/>
            <a:r>
              <a:rPr lang="pt-BR" altLang="zh-CN" dirty="0">
                <a:solidFill>
                  <a:schemeClr val="bg1">
                    <a:lumMod val="50000"/>
                  </a:schemeClr>
                </a:solidFill>
              </a:rPr>
              <a:t>Configuração básica do sistema</a:t>
            </a:r>
          </a:p>
          <a:p>
            <a:pPr lvl="1"/>
            <a:r>
              <a:rPr lang="pt-BR" altLang="zh-CN" b="1" dirty="0"/>
              <a:t>Operações básicas de hardware</a:t>
            </a:r>
          </a:p>
          <a:p>
            <a:r>
              <a:rPr lang="pt-BR" altLang="zh-CN" dirty="0">
                <a:solidFill>
                  <a:schemeClr val="bg1">
                    <a:lumMod val="50000"/>
                  </a:schemeClr>
                </a:solidFill>
              </a:rPr>
              <a:t>Configuração do ambiente de gestão</a:t>
            </a:r>
            <a:endParaRPr lang="zh-CN" altLang="en-US" dirty="0"/>
          </a:p>
        </p:txBody>
      </p:sp>
    </p:spTree>
    <p:extLst>
      <p:ext uri="{BB962C8B-B14F-4D97-AF65-F5344CB8AC3E}">
        <p14:creationId xmlns:p14="http://schemas.microsoft.com/office/powerpoint/2010/main" val="167052562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latin typeface="+mn-lt"/>
              </a:rPr>
              <a:t>Estado de funcionamento da placa</a:t>
            </a:r>
            <a:endParaRPr lang="zh-CN" altLang="en-US" dirty="0">
              <a:latin typeface="+mn-lt"/>
            </a:endParaRPr>
          </a:p>
        </p:txBody>
      </p:sp>
      <p:sp>
        <p:nvSpPr>
          <p:cNvPr id="5" name="Text Box 28"/>
          <p:cNvSpPr txBox="1">
            <a:spLocks noChangeArrowheads="1"/>
          </p:cNvSpPr>
          <p:nvPr/>
        </p:nvSpPr>
        <p:spPr bwMode="auto">
          <a:xfrm>
            <a:off x="6144535" y="3016698"/>
            <a:ext cx="5347403" cy="876396"/>
          </a:xfrm>
          <a:prstGeom prst="rect">
            <a:avLst/>
          </a:prstGeom>
          <a:solidFill>
            <a:srgbClr val="FFFFCD"/>
          </a:solidFill>
          <a:ln w="9525" algn="ctr">
            <a:solidFill>
              <a:schemeClr val="tx1"/>
            </a:solidFill>
            <a:miter lim="800000"/>
          </a:ln>
          <a:effectLst>
            <a:outerShdw dist="107763" dir="2700000" algn="ctr" rotWithShape="0">
              <a:srgbClr val="808080">
                <a:alpha val="50000"/>
              </a:srgbClr>
            </a:outerShdw>
          </a:effectLst>
        </p:spPr>
        <p:txBody>
          <a:bodyPr wrap="square" lIns="72000" tIns="72000" rIns="72000" bIns="72000">
            <a:spAutoFit/>
          </a:bodyPr>
          <a:lstStyle/>
          <a:p>
            <a:pPr algn="just" fontAlgn="base">
              <a:spcBef>
                <a:spcPct val="20000"/>
              </a:spcBef>
              <a:buClr>
                <a:srgbClr val="A50021"/>
              </a:buClr>
              <a:buSzPct val="80000"/>
              <a:buFont typeface="Wingdings" panose="05000000000000000000" pitchFamily="2" charset="2"/>
              <a:buNone/>
              <a:defRPr/>
            </a:pPr>
            <a:r>
              <a:rPr lang="pt-BR" altLang="zh-CN" sz="1600" dirty="0">
                <a:solidFill>
                  <a:srgbClr val="C00000"/>
                </a:solidFill>
              </a:rPr>
              <a:t>1. Quando uma placa é inserida na prateleira, o dispositivo descobre automaticamente a placa. Neste caso, o quadro não pode fornecer serviços.</a:t>
            </a:r>
            <a:endParaRPr lang="en-US" altLang="zh-CN" sz="1600" dirty="0">
              <a:solidFill>
                <a:srgbClr val="C00000"/>
              </a:solidFill>
            </a:endParaRPr>
          </a:p>
        </p:txBody>
      </p:sp>
      <p:sp>
        <p:nvSpPr>
          <p:cNvPr id="6" name="Line 29"/>
          <p:cNvSpPr>
            <a:spLocks noChangeShapeType="1"/>
          </p:cNvSpPr>
          <p:nvPr/>
        </p:nvSpPr>
        <p:spPr bwMode="auto">
          <a:xfrm flipH="1">
            <a:off x="5503874" y="3194494"/>
            <a:ext cx="641815" cy="0"/>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31"/>
          <p:cNvSpPr txBox="1">
            <a:spLocks noChangeArrowheads="1"/>
          </p:cNvSpPr>
          <p:nvPr/>
        </p:nvSpPr>
        <p:spPr bwMode="auto">
          <a:xfrm>
            <a:off x="6153879" y="3967041"/>
            <a:ext cx="5338059" cy="632312"/>
          </a:xfrm>
          <a:prstGeom prst="rect">
            <a:avLst/>
          </a:prstGeom>
          <a:solidFill>
            <a:srgbClr val="FFFFCD"/>
          </a:solidFill>
          <a:ln w="9525" algn="ctr">
            <a:solidFill>
              <a:schemeClr val="tx1"/>
            </a:solidFill>
            <a:miter lim="800000"/>
          </a:ln>
          <a:effectLst>
            <a:outerShdw dist="107763" dir="2700000" algn="ctr" rotWithShape="0">
              <a:srgbClr val="808080">
                <a:alpha val="50000"/>
              </a:srgbClr>
            </a:outerShdw>
          </a:effectLst>
        </p:spPr>
        <p:txBody>
          <a:bodyPr wrap="square" lIns="72000" tIns="72000" rIns="72000" bIns="72000">
            <a:spAutoFit/>
          </a:bodyPr>
          <a:lstStyle/>
          <a:p>
            <a:pPr algn="just" fontAlgn="base">
              <a:spcBef>
                <a:spcPct val="20000"/>
              </a:spcBef>
              <a:buClr>
                <a:srgbClr val="A50021"/>
              </a:buClr>
              <a:buSzPct val="80000"/>
              <a:buFont typeface="Wingdings" panose="05000000000000000000" pitchFamily="2" charset="2"/>
              <a:buNone/>
              <a:defRPr/>
            </a:pPr>
            <a:r>
              <a:rPr lang="pt-BR" altLang="zh-CN" sz="1600" dirty="0">
                <a:solidFill>
                  <a:srgbClr val="C00000"/>
                </a:solidFill>
              </a:rPr>
              <a:t>2. Depois de a placa ser confirmada, o estado da placa é normal após um breve processo de configuração.</a:t>
            </a:r>
            <a:endParaRPr lang="en-US" altLang="zh-CN" sz="1600" dirty="0">
              <a:solidFill>
                <a:srgbClr val="C00000"/>
              </a:solidFill>
            </a:endParaRPr>
          </a:p>
        </p:txBody>
      </p:sp>
      <p:sp>
        <p:nvSpPr>
          <p:cNvPr id="9" name="Line 32"/>
          <p:cNvSpPr>
            <a:spLocks noChangeShapeType="1"/>
          </p:cNvSpPr>
          <p:nvPr/>
        </p:nvSpPr>
        <p:spPr bwMode="auto">
          <a:xfrm flipH="1">
            <a:off x="5499164" y="4283197"/>
            <a:ext cx="670065" cy="0"/>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32"/>
          <p:cNvSpPr>
            <a:spLocks noChangeShapeType="1"/>
          </p:cNvSpPr>
          <p:nvPr/>
        </p:nvSpPr>
        <p:spPr bwMode="auto">
          <a:xfrm flipH="1">
            <a:off x="5494220" y="4838676"/>
            <a:ext cx="669925" cy="0"/>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34"/>
          <p:cNvSpPr txBox="1">
            <a:spLocks noChangeArrowheads="1"/>
          </p:cNvSpPr>
          <p:nvPr/>
        </p:nvSpPr>
        <p:spPr bwMode="auto">
          <a:xfrm>
            <a:off x="6160740" y="4672082"/>
            <a:ext cx="5331198" cy="388228"/>
          </a:xfrm>
          <a:prstGeom prst="rect">
            <a:avLst/>
          </a:prstGeom>
          <a:solidFill>
            <a:srgbClr val="FFFFCD"/>
          </a:solidFill>
          <a:ln w="9525" algn="ctr">
            <a:solidFill>
              <a:schemeClr val="tx1"/>
            </a:solidFill>
            <a:miter lim="800000"/>
          </a:ln>
          <a:effectLst>
            <a:outerShdw dist="107763" dir="2700000" algn="ctr" rotWithShape="0">
              <a:srgbClr val="808080">
                <a:alpha val="50000"/>
              </a:srgbClr>
            </a:outerShdw>
          </a:effectLst>
        </p:spPr>
        <p:txBody>
          <a:bodyPr wrap="square" lIns="72000" tIns="72000" rIns="72000" bIns="72000">
            <a:spAutoFit/>
          </a:bodyPr>
          <a:lstStyle/>
          <a:p>
            <a:pPr algn="just" fontAlgn="base">
              <a:spcBef>
                <a:spcPct val="20000"/>
              </a:spcBef>
              <a:buClr>
                <a:srgbClr val="A50021"/>
              </a:buClr>
              <a:buSzPct val="80000"/>
              <a:buFont typeface="Wingdings" panose="05000000000000000000" pitchFamily="2" charset="2"/>
              <a:buNone/>
              <a:defRPr/>
            </a:pPr>
            <a:r>
              <a:rPr lang="pt-BR" altLang="zh-CN" sz="1600" dirty="0">
                <a:solidFill>
                  <a:srgbClr val="C00000"/>
                </a:solidFill>
                <a:cs typeface="Times New Roman" pitchFamily="18" charset="0"/>
              </a:rPr>
              <a:t>3. A placa está com defeito.</a:t>
            </a:r>
            <a:endParaRPr lang="en-US" altLang="zh-CN" sz="1600" dirty="0">
              <a:solidFill>
                <a:srgbClr val="C00000"/>
              </a:solidFill>
              <a:cs typeface="Times New Roman" pitchFamily="18" charset="0"/>
            </a:endParaRPr>
          </a:p>
        </p:txBody>
      </p:sp>
      <p:sp>
        <p:nvSpPr>
          <p:cNvPr id="14" name="Line 32"/>
          <p:cNvSpPr>
            <a:spLocks noChangeShapeType="1"/>
          </p:cNvSpPr>
          <p:nvPr/>
        </p:nvSpPr>
        <p:spPr bwMode="auto">
          <a:xfrm flipH="1">
            <a:off x="5503874" y="5323213"/>
            <a:ext cx="654703" cy="0"/>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37"/>
          <p:cNvSpPr txBox="1">
            <a:spLocks noChangeArrowheads="1"/>
          </p:cNvSpPr>
          <p:nvPr/>
        </p:nvSpPr>
        <p:spPr bwMode="auto">
          <a:xfrm>
            <a:off x="6155916" y="5133040"/>
            <a:ext cx="5349319" cy="391628"/>
          </a:xfrm>
          <a:prstGeom prst="rect">
            <a:avLst/>
          </a:prstGeom>
          <a:solidFill>
            <a:srgbClr val="FFFFCD"/>
          </a:solidFill>
          <a:ln w="9525" algn="ctr">
            <a:solidFill>
              <a:schemeClr val="tx1"/>
            </a:solidFill>
            <a:miter lim="800000"/>
          </a:ln>
          <a:effectLst>
            <a:outerShdw dist="107763" dir="2700000" algn="ctr" rotWithShape="0">
              <a:srgbClr val="808080">
                <a:alpha val="50000"/>
              </a:srgbClr>
            </a:outerShdw>
          </a:effectLst>
        </p:spPr>
        <p:txBody>
          <a:bodyPr wrap="square" lIns="72000" tIns="72000" rIns="72000" bIns="72000">
            <a:spAutoFit/>
          </a:bodyPr>
          <a:lstStyle/>
          <a:p>
            <a:pPr algn="just" fontAlgn="base">
              <a:spcBef>
                <a:spcPct val="20000"/>
              </a:spcBef>
              <a:buClr>
                <a:srgbClr val="A50021"/>
              </a:buClr>
              <a:buSzPct val="80000"/>
              <a:buFont typeface="Wingdings" panose="05000000000000000000" pitchFamily="2" charset="2"/>
              <a:buNone/>
              <a:defRPr/>
            </a:pPr>
            <a:r>
              <a:rPr lang="pt-BR" altLang="zh-CN" sz="1600" dirty="0">
                <a:solidFill>
                  <a:srgbClr val="C00000"/>
                </a:solidFill>
                <a:cs typeface="Times New Roman" pitchFamily="18" charset="0"/>
              </a:rPr>
              <a:t>4. O quadro é proibido e os serviços são interrompidos.</a:t>
            </a:r>
            <a:endParaRPr lang="en-US" altLang="zh-CN" sz="1600" dirty="0">
              <a:solidFill>
                <a:srgbClr val="C00000"/>
              </a:solidFill>
              <a:cs typeface="Times New Roman"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2307888719"/>
              </p:ext>
            </p:extLst>
          </p:nvPr>
        </p:nvGraphicFramePr>
        <p:xfrm>
          <a:off x="883578" y="1456043"/>
          <a:ext cx="4633644" cy="4086503"/>
        </p:xfrm>
        <a:graphic>
          <a:graphicData uri="http://schemas.openxmlformats.org/drawingml/2006/table">
            <a:tbl>
              <a:tblPr/>
              <a:tblGrid>
                <a:gridCol w="1608937">
                  <a:extLst>
                    <a:ext uri="{9D8B030D-6E8A-4147-A177-3AD203B41FA5}">
                      <a16:colId xmlns:a16="http://schemas.microsoft.com/office/drawing/2014/main" val="20000"/>
                    </a:ext>
                  </a:extLst>
                </a:gridCol>
                <a:gridCol w="3024707">
                  <a:extLst>
                    <a:ext uri="{9D8B030D-6E8A-4147-A177-3AD203B41FA5}">
                      <a16:colId xmlns:a16="http://schemas.microsoft.com/office/drawing/2014/main" val="20001"/>
                    </a:ext>
                  </a:extLst>
                </a:gridCol>
              </a:tblGrid>
              <a:tr h="489105">
                <a:tc>
                  <a:txBody>
                    <a:body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solidFill>
                            <a:schemeClr val="bg1"/>
                          </a:solidFill>
                          <a:effectLst/>
                          <a:latin typeface="+mn-lt"/>
                          <a:ea typeface="+mn-ea"/>
                          <a:cs typeface="+mn-cs"/>
                        </a:rPr>
                        <a:t>Placa</a:t>
                      </a:r>
                      <a:endParaRPr lang="zh-CN" altLang="en-US" sz="1600" b="1" kern="1200" dirty="0">
                        <a:solidFill>
                          <a:schemeClr val="bg1"/>
                        </a:solidFill>
                        <a:effectLst/>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zh-CN" altLang="en-US" sz="1600" b="1" kern="1200">
                          <a:solidFill>
                            <a:schemeClr val="bg1"/>
                          </a:solidFill>
                          <a:effectLst/>
                          <a:latin typeface="+mn-lt"/>
                          <a:ea typeface="+mn-ea"/>
                          <a:cs typeface="+mn-cs"/>
                        </a:rPr>
                        <a:t>Status</a:t>
                      </a: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89105">
                <a:tc rowSpan="2">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pt-BR" altLang="zh-CN" sz="1600" b="0" i="0" u="none" strike="noStrike" kern="1200" cap="none" normalizeH="0" baseline="0" dirty="0">
                          <a:ln>
                            <a:noFill/>
                          </a:ln>
                          <a:solidFill>
                            <a:schemeClr val="tx1"/>
                          </a:solidFill>
                          <a:effectLst/>
                          <a:latin typeface="+mn-lt"/>
                          <a:ea typeface="+mj-ea"/>
                          <a:cs typeface="+mn-cs"/>
                        </a:rPr>
                        <a:t>Placa de controle principal</a:t>
                      </a:r>
                      <a:endParaRPr kumimoji="0" lang="zh-CN" altLang="en-US" sz="1600" b="0" i="0" u="none" strike="noStrike" kern="1200" cap="none" normalizeH="0" baseline="0" dirty="0">
                        <a:ln>
                          <a:noFill/>
                        </a:ln>
                        <a:solidFill>
                          <a:schemeClr val="tx1"/>
                        </a:solidFill>
                        <a:effectLst/>
                        <a:latin typeface="+mn-lt"/>
                        <a:ea typeface="+mj-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rPr>
                        <a:t>Active-Normal</a:t>
                      </a: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534978">
                <a:tc vMerge="1">
                  <a:txBody>
                    <a:bodyPr/>
                    <a:lstStyle/>
                    <a:p>
                      <a:pPr algn="ct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rPr>
                        <a:t>Standby-Normal</a:t>
                      </a: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514663">
                <a:tc rowSpan="5">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pt-BR" altLang="zh-CN" sz="1600" b="0" i="0" u="none" strike="noStrike" kern="1200" cap="none" normalizeH="0" baseline="0" dirty="0">
                          <a:ln>
                            <a:noFill/>
                          </a:ln>
                          <a:solidFill>
                            <a:schemeClr val="tx1"/>
                          </a:solidFill>
                          <a:effectLst/>
                          <a:latin typeface="+mn-lt"/>
                          <a:ea typeface="+mj-ea"/>
                          <a:cs typeface="+mn-cs"/>
                        </a:rPr>
                        <a:t>Placa de serviço</a:t>
                      </a:r>
                      <a:endParaRPr kumimoji="0" lang="zh-CN" altLang="en-US" sz="1600" b="0" i="0" u="none" strike="noStrike" kern="1200" cap="none" normalizeH="0" baseline="0" dirty="0">
                        <a:ln>
                          <a:noFill/>
                        </a:ln>
                        <a:solidFill>
                          <a:schemeClr val="tx1"/>
                        </a:solidFill>
                        <a:effectLst/>
                        <a:latin typeface="+mn-lt"/>
                        <a:ea typeface="+mj-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rPr>
                        <a:t>Automatic discovery</a:t>
                      </a: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514663">
                <a:tc vMerge="1">
                  <a:txBody>
                    <a:bodyPr/>
                    <a:lstStyle/>
                    <a:p>
                      <a:pPr algn="ct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rPr>
                        <a:t>Configuring</a:t>
                      </a: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514663">
                <a:tc vMerge="1">
                  <a:txBody>
                    <a:bodyPr/>
                    <a:lstStyle/>
                    <a:p>
                      <a:pPr algn="ct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cs typeface="Times New Roman" pitchFamily="18" charset="0"/>
                        </a:rPr>
                        <a:t>Normal</a:t>
                      </a: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r h="514663">
                <a:tc vMerge="1">
                  <a:txBody>
                    <a:bodyPr/>
                    <a:lstStyle/>
                    <a:p>
                      <a:pPr algn="ct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cs typeface="Times New Roman" pitchFamily="18" charset="0"/>
                        </a:rPr>
                        <a:t>Fault</a:t>
                      </a: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6"/>
                  </a:ext>
                </a:extLst>
              </a:tr>
              <a:tr h="514663">
                <a:tc vMerge="1">
                  <a:txBody>
                    <a:bodyPr/>
                    <a:lstStyle/>
                    <a:p>
                      <a:pPr algn="ct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mn-lt"/>
                          <a:ea typeface="+mj-ea"/>
                        </a:rPr>
                        <a:t>Disable</a:t>
                      </a: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242197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Operações</a:t>
            </a:r>
            <a:r>
              <a:rPr lang="en-US" altLang="zh-CN" dirty="0"/>
              <a:t> de sub-</a:t>
            </a:r>
            <a:r>
              <a:rPr lang="en-US" altLang="zh-CN" dirty="0" err="1"/>
              <a:t>bastidores</a:t>
            </a:r>
            <a:endParaRPr lang="zh-CN" altLang="en-US" dirty="0"/>
          </a:p>
        </p:txBody>
      </p:sp>
      <p:sp>
        <p:nvSpPr>
          <p:cNvPr id="3" name="文本占位符 2"/>
          <p:cNvSpPr>
            <a:spLocks noGrp="1"/>
          </p:cNvSpPr>
          <p:nvPr>
            <p:ph type="body" sz="quarter" idx="10"/>
          </p:nvPr>
        </p:nvSpPr>
        <p:spPr/>
        <p:txBody>
          <a:bodyPr/>
          <a:lstStyle/>
          <a:p>
            <a:r>
              <a:rPr lang="pt-BR" altLang="zh-CN" sz="1800" dirty="0"/>
              <a:t>Este tópico descreve como definir a descrição de um </a:t>
            </a:r>
            <a:r>
              <a:rPr lang="pt-BR" altLang="zh-CN" sz="1800" dirty="0" err="1"/>
              <a:t>sub-bastidor</a:t>
            </a:r>
            <a:r>
              <a:rPr lang="pt-BR" altLang="zh-CN" sz="1800" dirty="0"/>
              <a:t> para facilitar a manutenção.</a:t>
            </a:r>
          </a:p>
          <a:p>
            <a:endParaRPr lang="en-US" altLang="zh-CN" sz="2000" dirty="0"/>
          </a:p>
          <a:p>
            <a:endParaRPr lang="en-US" altLang="zh-CN" sz="2000" dirty="0"/>
          </a:p>
          <a:p>
            <a:endParaRPr lang="en-US" altLang="zh-CN" sz="2000" dirty="0"/>
          </a:p>
          <a:p>
            <a:r>
              <a:rPr lang="pt-BR" altLang="zh-CN" sz="1800" dirty="0"/>
              <a:t>Consulta das informações do </a:t>
            </a:r>
            <a:r>
              <a:rPr lang="pt-BR" altLang="zh-CN" sz="1800" dirty="0" err="1"/>
              <a:t>sub-bastidor</a:t>
            </a:r>
            <a:endParaRPr lang="zh-CN" altLang="en-US" sz="2400" dirty="0"/>
          </a:p>
        </p:txBody>
      </p:sp>
      <p:sp>
        <p:nvSpPr>
          <p:cNvPr id="6" name="矩形 5"/>
          <p:cNvSpPr/>
          <p:nvPr/>
        </p:nvSpPr>
        <p:spPr>
          <a:xfrm>
            <a:off x="1281571" y="1802567"/>
            <a:ext cx="10144830" cy="1556034"/>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frame set</a:t>
            </a: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frameid</a:t>
            </a:r>
            <a:r>
              <a:rPr lang="en-US" altLang="zh-CN" sz="1600" dirty="0">
                <a:cs typeface="Courier New" panose="02070309020205020404" pitchFamily="49" charset="0"/>
              </a:rPr>
              <a:t>&lt;U&gt;&lt;0,32&gt;}:0</a:t>
            </a: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desc</a:t>
            </a:r>
            <a:r>
              <a:rPr lang="en-US" altLang="zh-CN" sz="1600" dirty="0">
                <a:cs typeface="Courier New" panose="02070309020205020404" pitchFamily="49" charset="0"/>
              </a:rPr>
              <a:t>&lt;K&gt;}:</a:t>
            </a:r>
            <a:r>
              <a:rPr lang="en-US" altLang="zh-CN" sz="1600" dirty="0" err="1">
                <a:cs typeface="Courier New" panose="02070309020205020404" pitchFamily="49" charset="0"/>
              </a:rPr>
              <a:t>desc</a:t>
            </a:r>
            <a:endParaRPr lang="en-US" altLang="zh-CN" sz="1600" dirty="0">
              <a:cs typeface="Courier New" panose="02070309020205020404" pitchFamily="49" charset="0"/>
            </a:endParaRPr>
          </a:p>
          <a:p>
            <a:pPr lvl="1">
              <a:lnSpc>
                <a:spcPct val="150000"/>
              </a:lnSpc>
            </a:pPr>
            <a:r>
              <a:rPr lang="en-US" altLang="zh-CN" sz="1600" dirty="0">
                <a:cs typeface="Courier New" panose="02070309020205020404" pitchFamily="49" charset="0"/>
              </a:rPr>
              <a:t>{description&lt;S&gt;&lt;1,32&gt;}:</a:t>
            </a:r>
            <a:r>
              <a:rPr lang="en-US" altLang="zh-CN" sz="1600" b="1" dirty="0">
                <a:cs typeface="Courier New" panose="02070309020205020404" pitchFamily="49" charset="0"/>
              </a:rPr>
              <a:t>Hangzhou-OLT-1</a:t>
            </a:r>
            <a:endParaRPr lang="en-US" altLang="zh-CN" sz="1400" b="1" dirty="0">
              <a:latin typeface="Courier New" panose="02070309020205020404" pitchFamily="49" charset="0"/>
              <a:cs typeface="Courier New" panose="02070309020205020404" pitchFamily="49" charset="0"/>
            </a:endParaRPr>
          </a:p>
        </p:txBody>
      </p:sp>
      <p:sp>
        <p:nvSpPr>
          <p:cNvPr id="7" name="矩形 6"/>
          <p:cNvSpPr/>
          <p:nvPr/>
        </p:nvSpPr>
        <p:spPr>
          <a:xfrm>
            <a:off x="1281571" y="3752897"/>
            <a:ext cx="10144830" cy="2141836"/>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frame info 0</a:t>
            </a:r>
          </a:p>
          <a:p>
            <a:pPr lvl="1">
              <a:lnSpc>
                <a:spcPct val="120000"/>
              </a:lnSpc>
            </a:pPr>
            <a:r>
              <a:rPr lang="en-US" altLang="zh-CN" sz="1600" dirty="0">
                <a:cs typeface="Courier New" panose="02070309020205020404" pitchFamily="49" charset="0"/>
              </a:rPr>
              <a:t>------------------------------------------------</a:t>
            </a:r>
          </a:p>
          <a:p>
            <a:pPr lvl="1">
              <a:lnSpc>
                <a:spcPct val="120000"/>
              </a:lnSpc>
            </a:pPr>
            <a:r>
              <a:rPr lang="zh-CN" altLang="en-US" sz="1600" dirty="0">
                <a:cs typeface="Courier New" panose="02070309020205020404" pitchFamily="49" charset="0"/>
              </a:rPr>
              <a:t>Shelf type: H901BPMB</a:t>
            </a:r>
          </a:p>
          <a:p>
            <a:pPr lvl="1">
              <a:lnSpc>
                <a:spcPct val="120000"/>
              </a:lnSpc>
            </a:pPr>
            <a:r>
              <a:rPr lang="zh-CN" altLang="en-US" sz="1600" dirty="0">
                <a:cs typeface="Courier New" panose="02070309020205020404" pitchFamily="49" charset="0"/>
              </a:rPr>
              <a:t>Shelf status: Normal</a:t>
            </a:r>
          </a:p>
          <a:p>
            <a:pPr lvl="1">
              <a:lnSpc>
                <a:spcPct val="120000"/>
              </a:lnSpc>
            </a:pPr>
            <a:r>
              <a:rPr lang="zh-CN" altLang="en-US" sz="1600" dirty="0">
                <a:cs typeface="Courier New" panose="02070309020205020404" pitchFamily="49" charset="0"/>
              </a:rPr>
              <a:t>Shelf description: Hangzhou-OLT-1</a:t>
            </a:r>
          </a:p>
          <a:p>
            <a:pPr lvl="1">
              <a:lnSpc>
                <a:spcPct val="120000"/>
              </a:lnSpc>
            </a:pPr>
            <a:r>
              <a:rPr lang="en-US" altLang="zh-CN" sz="1600" dirty="0">
                <a:cs typeface="Courier New" panose="02070309020205020404" pitchFamily="49" charset="0"/>
              </a:rPr>
              <a:t>EMU ID: 0 Subnode:30 State: Communication is normal.</a:t>
            </a:r>
          </a:p>
          <a:p>
            <a:pPr lvl="1">
              <a:lnSpc>
                <a:spcPct val="120000"/>
              </a:lnSpc>
            </a:pPr>
            <a:r>
              <a:rPr lang="en-US" altLang="zh-CN" sz="1600" dirty="0">
                <a:cs typeface="Courier New" panose="02070309020205020404" pitchFamily="49" charset="0"/>
              </a:rPr>
              <a:t>EMU ID: 1 Subnode:1 State: Communication is normal.</a:t>
            </a:r>
          </a:p>
        </p:txBody>
      </p:sp>
      <p:sp>
        <p:nvSpPr>
          <p:cNvPr id="4" name="矩形 3"/>
          <p:cNvSpPr/>
          <p:nvPr/>
        </p:nvSpPr>
        <p:spPr>
          <a:xfrm>
            <a:off x="1717000" y="5704103"/>
            <a:ext cx="4031873" cy="830997"/>
          </a:xfrm>
          <a:prstGeom prst="rect">
            <a:avLst/>
          </a:prstGeom>
        </p:spPr>
        <p:txBody>
          <a:bodyPr wrap="none">
            <a:spAutoFit/>
          </a:bodyPr>
          <a:lstStyle/>
          <a:p>
            <a:r>
              <a:rPr lang="en-US" altLang="zh-CN" sz="1600" dirty="0">
                <a:cs typeface="Courier New" panose="02070309020205020404" pitchFamily="49" charset="0"/>
              </a:rPr>
              <a:t>------------------------------------------------</a:t>
            </a:r>
            <a:endParaRPr lang="zh-CN" altLang="en-US" sz="1600" dirty="0"/>
          </a:p>
          <a:p>
            <a:endParaRPr lang="zh-CN" altLang="en-US" sz="1600" dirty="0"/>
          </a:p>
          <a:p>
            <a:endParaRPr lang="zh-CN" altLang="en-US" sz="1600" dirty="0"/>
          </a:p>
        </p:txBody>
      </p:sp>
    </p:spTree>
    <p:extLst>
      <p:ext uri="{BB962C8B-B14F-4D97-AF65-F5344CB8AC3E}">
        <p14:creationId xmlns:p14="http://schemas.microsoft.com/office/powerpoint/2010/main" val="118892477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Consultar todas as placas num </a:t>
            </a:r>
            <a:r>
              <a:rPr lang="pt-BR" altLang="zh-CN" dirty="0" err="1"/>
              <a:t>sub-bastidor</a:t>
            </a:r>
            <a:endParaRPr lang="zh-CN" altLang="en-US" dirty="0"/>
          </a:p>
        </p:txBody>
      </p:sp>
      <p:sp>
        <p:nvSpPr>
          <p:cNvPr id="3" name="文本占位符 2"/>
          <p:cNvSpPr>
            <a:spLocks noGrp="1"/>
          </p:cNvSpPr>
          <p:nvPr>
            <p:ph type="body" sz="quarter" idx="10"/>
          </p:nvPr>
        </p:nvSpPr>
        <p:spPr>
          <a:xfrm>
            <a:off x="468317" y="1301224"/>
            <a:ext cx="11276183" cy="4680000"/>
          </a:xfrm>
        </p:spPr>
        <p:txBody>
          <a:bodyPr/>
          <a:lstStyle/>
          <a:p>
            <a:r>
              <a:rPr lang="pt-BR" altLang="zh-CN" sz="1800" dirty="0"/>
              <a:t>Consultar todas as placas no </a:t>
            </a:r>
            <a:r>
              <a:rPr lang="pt-BR" altLang="zh-CN" sz="1800" dirty="0" err="1"/>
              <a:t>sub-bastidor</a:t>
            </a:r>
            <a:r>
              <a:rPr lang="pt-BR" altLang="zh-CN" sz="1800" dirty="0"/>
              <a:t>.</a:t>
            </a:r>
            <a:endParaRPr lang="zh-CN" altLang="en-US" dirty="0"/>
          </a:p>
        </p:txBody>
      </p:sp>
      <p:sp>
        <p:nvSpPr>
          <p:cNvPr id="5" name="矩形 4"/>
          <p:cNvSpPr/>
          <p:nvPr/>
        </p:nvSpPr>
        <p:spPr>
          <a:xfrm>
            <a:off x="1281571" y="1846473"/>
            <a:ext cx="10144830" cy="3142579"/>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board 0</a:t>
            </a:r>
          </a:p>
          <a:p>
            <a:pPr lvl="1"/>
            <a:r>
              <a:rPr lang="en-US" altLang="zh-CN" sz="1400" dirty="0">
                <a:cs typeface="Courier New" panose="02070309020205020404" pitchFamily="49" charset="0"/>
              </a:rPr>
              <a:t>-------------------------------------------------------</a:t>
            </a:r>
          </a:p>
          <a:p>
            <a:pPr lvl="1"/>
            <a:r>
              <a:rPr lang="en-US" altLang="zh-CN" sz="1600" dirty="0">
                <a:cs typeface="Courier New" panose="02070309020205020404" pitchFamily="49" charset="0"/>
              </a:rPr>
              <a:t> </a:t>
            </a:r>
            <a:r>
              <a:rPr lang="zh-CN" altLang="en-US" sz="1600" dirty="0">
                <a:cs typeface="Courier New" panose="02070309020205020404" pitchFamily="49" charset="0"/>
              </a:rPr>
              <a:t>Slot No. Board Name Status Subboard 0 Subboard 1 Online Status</a:t>
            </a:r>
          </a:p>
          <a:p>
            <a:pPr lvl="1"/>
            <a:r>
              <a:rPr lang="zh-CN" altLang="en-US" sz="1400" dirty="0">
                <a:cs typeface="Courier New" panose="02070309020205020404" pitchFamily="49" charset="0"/>
              </a:rPr>
              <a:t> </a:t>
            </a:r>
            <a:r>
              <a:rPr lang="en-US" altLang="zh-CN" sz="1400" dirty="0">
                <a:cs typeface="Courier New" panose="02070309020205020404" pitchFamily="49" charset="0"/>
              </a:rPr>
              <a:t>------------------------------------------------------</a:t>
            </a:r>
          </a:p>
          <a:p>
            <a:pPr lvl="1"/>
            <a:r>
              <a:rPr lang="en-US" altLang="zh-CN" sz="1600" dirty="0">
                <a:cs typeface="Courier New" panose="02070309020205020404" pitchFamily="49" charset="0"/>
              </a:rPr>
              <a:t>0</a:t>
            </a:r>
          </a:p>
          <a:p>
            <a:pPr lvl="1"/>
            <a:r>
              <a:rPr lang="en-US" altLang="zh-CN" sz="1600" dirty="0">
                <a:cs typeface="Courier New" panose="02070309020205020404" pitchFamily="49" charset="0"/>
              </a:rPr>
              <a:t>1. The H901GPHF board is normal.</a:t>
            </a:r>
          </a:p>
          <a:p>
            <a:pPr lvl="1"/>
            <a:r>
              <a:rPr lang="en-US" altLang="zh-CN" sz="1400" dirty="0">
                <a:cs typeface="Courier New" panose="02070309020205020404" pitchFamily="49" charset="0"/>
              </a:rPr>
              <a:t>.........</a:t>
            </a:r>
          </a:p>
          <a:p>
            <a:pPr lvl="1"/>
            <a:r>
              <a:rPr lang="en-US" altLang="zh-CN" sz="1600" dirty="0">
                <a:cs typeface="Courier New" panose="02070309020205020404" pitchFamily="49" charset="0"/>
              </a:rPr>
              <a:t>7. The H901XGHD is normal.</a:t>
            </a:r>
          </a:p>
          <a:p>
            <a:pPr lvl="1"/>
            <a:r>
              <a:rPr lang="en-US" altLang="zh-CN" sz="1600" dirty="0">
                <a:cs typeface="Courier New" panose="02070309020205020404" pitchFamily="49" charset="0"/>
              </a:rPr>
              <a:t>8</a:t>
            </a:r>
          </a:p>
          <a:p>
            <a:pPr lvl="1"/>
            <a:r>
              <a:rPr lang="en-US" altLang="zh-CN" sz="1600" dirty="0">
                <a:cs typeface="Courier New" panose="02070309020205020404" pitchFamily="49" charset="0"/>
              </a:rPr>
              <a:t>9. The active H901MPLB board is normal.</a:t>
            </a:r>
          </a:p>
          <a:p>
            <a:pPr lvl="1"/>
            <a:r>
              <a:rPr lang="en-US" altLang="zh-CN" sz="1600" dirty="0">
                <a:cs typeface="Courier New" panose="02070309020205020404" pitchFamily="49" charset="0"/>
              </a:rPr>
              <a:t>10. The standby H901MPLB board is normal.</a:t>
            </a:r>
          </a:p>
          <a:p>
            <a:pPr lvl="1"/>
            <a:r>
              <a:rPr lang="en-US" altLang="zh-CN" sz="1600" dirty="0">
                <a:cs typeface="Courier New" panose="02070309020205020404" pitchFamily="49" charset="0"/>
              </a:rPr>
              <a:t>11 The H901PILA board is normal.</a:t>
            </a:r>
          </a:p>
          <a:p>
            <a:pPr marL="287441" lvl="1"/>
            <a:r>
              <a:rPr lang="en-US" altLang="zh-CN" sz="1400" dirty="0">
                <a:cs typeface="Courier New" panose="02070309020205020404" pitchFamily="49" charset="0"/>
              </a:rPr>
              <a:t>------------------------------------------------------</a:t>
            </a:r>
          </a:p>
        </p:txBody>
      </p:sp>
    </p:spTree>
    <p:extLst>
      <p:ext uri="{BB962C8B-B14F-4D97-AF65-F5344CB8AC3E}">
        <p14:creationId xmlns:p14="http://schemas.microsoft.com/office/powerpoint/2010/main" val="96192828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Consulta de um quadro especificado</a:t>
            </a:r>
            <a:endParaRPr lang="zh-CN" altLang="en-US" dirty="0"/>
          </a:p>
        </p:txBody>
      </p:sp>
      <p:sp>
        <p:nvSpPr>
          <p:cNvPr id="3" name="文本占位符 2"/>
          <p:cNvSpPr>
            <a:spLocks noGrp="1"/>
          </p:cNvSpPr>
          <p:nvPr>
            <p:ph type="body" sz="quarter" idx="10"/>
          </p:nvPr>
        </p:nvSpPr>
        <p:spPr/>
        <p:txBody>
          <a:bodyPr/>
          <a:lstStyle/>
          <a:p>
            <a:r>
              <a:rPr lang="pt-BR" altLang="zh-CN" sz="1800" dirty="0">
                <a:latin typeface="+mn-lt"/>
              </a:rPr>
              <a:t>Consulta as informações sobre uma placa num slot especificado.</a:t>
            </a:r>
            <a:endParaRPr lang="zh-CN" altLang="en-US" dirty="0"/>
          </a:p>
        </p:txBody>
      </p:sp>
      <p:sp>
        <p:nvSpPr>
          <p:cNvPr id="5" name="矩形 4"/>
          <p:cNvSpPr/>
          <p:nvPr/>
        </p:nvSpPr>
        <p:spPr>
          <a:xfrm>
            <a:off x="1281571" y="1846473"/>
            <a:ext cx="10144830" cy="3139321"/>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board 0/1</a:t>
            </a:r>
          </a:p>
          <a:p>
            <a:pPr lvl="1"/>
            <a:r>
              <a:rPr lang="en-US" altLang="zh-CN" sz="1400" dirty="0">
                <a:cs typeface="Courier New" panose="02070309020205020404" pitchFamily="49" charset="0"/>
              </a:rPr>
              <a:t>-----------------------------------------</a:t>
            </a:r>
          </a:p>
          <a:p>
            <a:pPr lvl="1"/>
            <a:r>
              <a:rPr lang="en-US" altLang="zh-CN" sz="1400" dirty="0">
                <a:cs typeface="Courier New" panose="02070309020205020404" pitchFamily="49" charset="0"/>
              </a:rPr>
              <a:t> </a:t>
            </a:r>
            <a:r>
              <a:rPr lang="zh-CN" altLang="en-US" sz="1400" dirty="0">
                <a:cs typeface="Courier New" panose="02070309020205020404" pitchFamily="49" charset="0"/>
              </a:rPr>
              <a:t>Board name: H901GPHF</a:t>
            </a:r>
          </a:p>
          <a:p>
            <a:pPr lvl="1"/>
            <a:r>
              <a:rPr lang="en-US" altLang="zh-CN" sz="1400" dirty="0">
                <a:cs typeface="Courier New" panose="02070309020205020404" pitchFamily="49" charset="0"/>
              </a:rPr>
              <a:t> </a:t>
            </a:r>
            <a:r>
              <a:rPr lang="zh-CN" altLang="en-US" sz="1400" dirty="0">
                <a:cs typeface="Courier New" panose="02070309020205020404" pitchFamily="49" charset="0"/>
              </a:rPr>
              <a:t>Board status: Normal</a:t>
            </a:r>
          </a:p>
          <a:p>
            <a:pPr lvl="1"/>
            <a:r>
              <a:rPr lang="zh-CN" altLang="en-US" sz="1400" dirty="0">
                <a:cs typeface="Courier New" panose="02070309020205020404" pitchFamily="49" charset="0"/>
              </a:rPr>
              <a:t> </a:t>
            </a:r>
            <a:r>
              <a:rPr lang="en-US" altLang="zh-CN" sz="1400" dirty="0">
                <a:cs typeface="Courier New" panose="02070309020205020404" pitchFamily="49" charset="0"/>
              </a:rPr>
              <a:t>------------------------------------------</a:t>
            </a:r>
          </a:p>
          <a:p>
            <a:pPr lvl="1"/>
            <a:r>
              <a:rPr lang="zh-CN" altLang="en-US" sz="1400" dirty="0">
                <a:cs typeface="Courier New" panose="02070309020205020404" pitchFamily="49" charset="0"/>
              </a:rPr>
              <a:t> </a:t>
            </a:r>
            <a:r>
              <a:rPr lang="en-US" altLang="zh-CN" sz="1400" dirty="0">
                <a:cs typeface="Courier New" panose="02070309020205020404" pitchFamily="49" charset="0"/>
              </a:rPr>
              <a:t>-------------------------------------------------------------------------</a:t>
            </a:r>
          </a:p>
          <a:p>
            <a:pPr lvl="1"/>
            <a:r>
              <a:rPr lang="en-US" altLang="zh-CN" sz="1400" dirty="0">
                <a:cs typeface="Courier New" panose="02070309020205020404" pitchFamily="49" charset="0"/>
              </a:rPr>
              <a:t>  </a:t>
            </a:r>
            <a:r>
              <a:rPr lang="zh-CN" altLang="en-US" sz="1400" dirty="0">
                <a:cs typeface="Courier New" panose="02070309020205020404" pitchFamily="49" charset="0"/>
              </a:rPr>
              <a:t>Subrack/slot/port ONT SN control Running configuration matching Protection side</a:t>
            </a:r>
          </a:p>
          <a:p>
            <a:pPr lvl="1"/>
            <a:r>
              <a:rPr lang="zh-CN" altLang="en-US" sz="1400" dirty="0">
                <a:cs typeface="Courier New" panose="02070309020205020404" pitchFamily="49" charset="0"/>
              </a:rPr>
              <a:t>No. Flag Flag Status Status</a:t>
            </a:r>
          </a:p>
          <a:p>
            <a:pPr lvl="1"/>
            <a:r>
              <a:rPr lang="zh-CN" altLang="en-US" sz="1400" dirty="0">
                <a:cs typeface="Courier New" panose="02070309020205020404" pitchFamily="49" charset="0"/>
              </a:rPr>
              <a:t>  </a:t>
            </a:r>
            <a:r>
              <a:rPr lang="en-US" altLang="zh-CN" sz="1400" dirty="0">
                <a:cs typeface="Courier New" panose="02070309020205020404" pitchFamily="49" charset="0"/>
              </a:rPr>
              <a:t>------------------------------------------------------------------------</a:t>
            </a:r>
          </a:p>
          <a:p>
            <a:pPr lvl="1"/>
            <a:r>
              <a:rPr lang="en-US" altLang="zh-CN" sz="1400" dirty="0">
                <a:cs typeface="Courier New" panose="02070309020205020404" pitchFamily="49" charset="0"/>
              </a:rPr>
              <a:t>  0/ 1/0 0 485754432E396341 Activated Online Configuration Initial Status No</a:t>
            </a:r>
          </a:p>
          <a:p>
            <a:pPr lvl="1"/>
            <a:r>
              <a:rPr lang="en-US" altLang="zh-CN" sz="1400" dirty="0">
                <a:cs typeface="Courier New" panose="02070309020205020404" pitchFamily="49" charset="0"/>
              </a:rPr>
              <a:t>  0/ 1/0 1 485754432E396A41 Activated Online Configuration Initial Status No</a:t>
            </a:r>
          </a:p>
          <a:p>
            <a:pPr lvl="1"/>
            <a:r>
              <a:rPr lang="en-US" altLang="zh-CN" sz="1400" dirty="0">
                <a:cs typeface="Courier New" panose="02070309020205020404" pitchFamily="49" charset="0"/>
              </a:rPr>
              <a:t>0/ 1/0 2 485754432E395441 Activated Online Normal Matched No</a:t>
            </a:r>
          </a:p>
          <a:p>
            <a:pPr lvl="1"/>
            <a:r>
              <a:rPr lang="en-US" altLang="zh-CN" sz="1400" dirty="0">
                <a:cs typeface="Courier New" panose="02070309020205020404" pitchFamily="49" charset="0"/>
              </a:rPr>
              <a:t> -------------------------------------------------------------------------</a:t>
            </a:r>
          </a:p>
          <a:p>
            <a:pPr lvl="1"/>
            <a:r>
              <a:rPr lang="zh-CN" altLang="en-US" sz="1400" dirty="0">
                <a:cs typeface="Courier New" panose="02070309020205020404" pitchFamily="49" charset="0"/>
              </a:rPr>
              <a:t>Total number of ONTs connected to port 0: 3</a:t>
            </a:r>
          </a:p>
        </p:txBody>
      </p:sp>
    </p:spTree>
    <p:extLst>
      <p:ext uri="{BB962C8B-B14F-4D97-AF65-F5344CB8AC3E}">
        <p14:creationId xmlns:p14="http://schemas.microsoft.com/office/powerpoint/2010/main" val="423936203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Adicionar e confirmar quadros</a:t>
            </a:r>
            <a:endParaRPr lang="zh-CN" altLang="en-US" dirty="0"/>
          </a:p>
        </p:txBody>
      </p:sp>
      <p:sp>
        <p:nvSpPr>
          <p:cNvPr id="3" name="文本占位符 2"/>
          <p:cNvSpPr>
            <a:spLocks noGrp="1"/>
          </p:cNvSpPr>
          <p:nvPr>
            <p:ph type="body" sz="quarter" idx="10"/>
          </p:nvPr>
        </p:nvSpPr>
        <p:spPr/>
        <p:txBody>
          <a:bodyPr/>
          <a:lstStyle/>
          <a:p>
            <a:r>
              <a:rPr lang="pt-BR" altLang="zh-CN" sz="1800" dirty="0"/>
              <a:t>Adicionar um quadro offline</a:t>
            </a:r>
          </a:p>
          <a:p>
            <a:pPr marL="0" indent="0">
              <a:buNone/>
            </a:pPr>
            <a:endParaRPr lang="en-US" altLang="zh-CN" sz="1800" dirty="0"/>
          </a:p>
          <a:p>
            <a:endParaRPr lang="en-US" altLang="zh-CN" sz="1800" dirty="0"/>
          </a:p>
          <a:p>
            <a:endParaRPr lang="en-US" altLang="zh-CN" sz="1800" dirty="0"/>
          </a:p>
          <a:p>
            <a:pPr marL="0" indent="0">
              <a:buNone/>
            </a:pPr>
            <a:endParaRPr lang="en-US" altLang="zh-CN" sz="1800" dirty="0"/>
          </a:p>
          <a:p>
            <a:r>
              <a:rPr lang="pt-BR" altLang="zh-CN" sz="1800" dirty="0"/>
              <a:t>Confirmar uma placa que é descoberta automaticamente.</a:t>
            </a:r>
            <a:endParaRPr lang="zh-CN" altLang="en-US" sz="1800" dirty="0"/>
          </a:p>
          <a:p>
            <a:endParaRPr lang="zh-CN" altLang="en-US" dirty="0"/>
          </a:p>
        </p:txBody>
      </p:sp>
      <p:sp>
        <p:nvSpPr>
          <p:cNvPr id="6" name="矩形 5"/>
          <p:cNvSpPr/>
          <p:nvPr/>
        </p:nvSpPr>
        <p:spPr>
          <a:xfrm>
            <a:off x="1281571" y="1854053"/>
            <a:ext cx="10144830" cy="1556034"/>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board add</a:t>
            </a:r>
          </a:p>
          <a:p>
            <a:pPr lvl="1"/>
            <a:r>
              <a:rPr lang="en-US" altLang="zh-CN" sz="1600" dirty="0">
                <a:cs typeface="Courier New" panose="02070309020205020404" pitchFamily="49" charset="0"/>
              </a:rPr>
              <a:t>{</a:t>
            </a:r>
            <a:r>
              <a:rPr lang="en-US" altLang="zh-CN" sz="1600" dirty="0" err="1">
                <a:cs typeface="Courier New" panose="02070309020205020404" pitchFamily="49" charset="0"/>
              </a:rPr>
              <a:t>frameid</a:t>
            </a:r>
            <a:r>
              <a:rPr lang="en-US" altLang="zh-CN" sz="1600" dirty="0">
                <a:cs typeface="Courier New" panose="02070309020205020404" pitchFamily="49" charset="0"/>
              </a:rPr>
              <a:t>/</a:t>
            </a:r>
            <a:r>
              <a:rPr lang="en-US" altLang="zh-CN" sz="1600" dirty="0" err="1">
                <a:cs typeface="Courier New" panose="02070309020205020404" pitchFamily="49" charset="0"/>
              </a:rPr>
              <a:t>slotid</a:t>
            </a:r>
            <a:r>
              <a:rPr lang="en-US" altLang="zh-CN" sz="1600" dirty="0">
                <a:cs typeface="Courier New" panose="02070309020205020404" pitchFamily="49" charset="0"/>
              </a:rPr>
              <a:t>&lt;S&gt;&lt;1,15&gt;}:0/4 {H901CGCD&lt;K&gt;|H901CGID&lt;K&gt;|H901CIUA&lt;K&gt;|H901CRED&lt;K&gt;|H901CVEC&lt;K&gt;|H901EDSH&lt;K&gt;|H901EPHF&lt;K&gt;| H901GPHD&lt;K&gt;| H901GPHF&lt;K&gt;| H901GPSD&lt;K&gt;|H901GPSF&lt;K&gt;|H901NXED&lt;K&gt;|H901OGHK&lt;K&gt;|H901OXEG&lt;K&gt;|H901OXHD&lt;K&gt;|H901PILA&lt;K&gt;|H901PILB&lt;K&gt;|H901PIMA&lt;K&gt;|H901TWED&lt;K&gt;}:H901GPHF {&lt;</a:t>
            </a:r>
            <a:r>
              <a:rPr lang="en-US" altLang="zh-CN" sz="1600" dirty="0" err="1">
                <a:cs typeface="Courier New" panose="02070309020205020404" pitchFamily="49" charset="0"/>
              </a:rPr>
              <a:t>cr</a:t>
            </a:r>
            <a:r>
              <a:rPr lang="en-US" altLang="zh-CN" sz="1600" dirty="0">
                <a:cs typeface="Courier New" panose="02070309020205020404" pitchFamily="49" charset="0"/>
              </a:rPr>
              <a:t>&gt;|sub1&lt;K&gt;}:</a:t>
            </a:r>
          </a:p>
        </p:txBody>
      </p:sp>
      <p:sp>
        <p:nvSpPr>
          <p:cNvPr id="8" name="矩形 7"/>
          <p:cNvSpPr/>
          <p:nvPr/>
        </p:nvSpPr>
        <p:spPr>
          <a:xfrm>
            <a:off x="1281570" y="4283730"/>
            <a:ext cx="10144830" cy="579699"/>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a:t>
            </a:r>
            <a:r>
              <a:rPr lang="en-US" altLang="zh-CN" sz="1600" b="1" dirty="0">
                <a:cs typeface="Courier New" panose="02070309020205020404" pitchFamily="49" charset="0"/>
              </a:rPr>
              <a:t>board confirm 0              </a:t>
            </a:r>
            <a:r>
              <a:rPr lang="en-US" altLang="zh-CN" sz="1600" dirty="0">
                <a:cs typeface="Courier New" panose="02070309020205020404" pitchFamily="49" charset="0"/>
              </a:rPr>
              <a:t>// </a:t>
            </a:r>
            <a:r>
              <a:rPr lang="en-US" altLang="zh-CN" sz="1600" dirty="0" err="1">
                <a:cs typeface="Courier New" panose="02070309020205020404" pitchFamily="49" charset="0"/>
              </a:rPr>
              <a:t>Confirmar</a:t>
            </a:r>
            <a:r>
              <a:rPr lang="en-US" altLang="zh-CN" sz="1600" dirty="0">
                <a:cs typeface="Courier New" panose="02070309020205020404" pitchFamily="49" charset="0"/>
              </a:rPr>
              <a:t> </a:t>
            </a:r>
            <a:r>
              <a:rPr lang="en-US" altLang="zh-CN" sz="1600" dirty="0" err="1">
                <a:cs typeface="Courier New" panose="02070309020205020404" pitchFamily="49" charset="0"/>
              </a:rPr>
              <a:t>todos</a:t>
            </a:r>
            <a:r>
              <a:rPr lang="en-US" altLang="zh-CN" sz="1600" dirty="0">
                <a:cs typeface="Courier New" panose="02070309020205020404" pitchFamily="49" charset="0"/>
              </a:rPr>
              <a:t> </a:t>
            </a:r>
            <a:r>
              <a:rPr lang="en-US" altLang="zh-CN" sz="1600" dirty="0" err="1">
                <a:cs typeface="Courier New" panose="02070309020205020404" pitchFamily="49" charset="0"/>
              </a:rPr>
              <a:t>os</a:t>
            </a:r>
            <a:r>
              <a:rPr lang="en-US" altLang="zh-CN" sz="1600" dirty="0">
                <a:cs typeface="Courier New" panose="02070309020205020404" pitchFamily="49" charset="0"/>
              </a:rPr>
              <a:t> </a:t>
            </a:r>
            <a:r>
              <a:rPr lang="en-US" altLang="zh-CN" sz="1600" dirty="0" err="1">
                <a:cs typeface="Courier New" panose="02070309020205020404" pitchFamily="49" charset="0"/>
              </a:rPr>
              <a:t>quadros</a:t>
            </a:r>
            <a:r>
              <a:rPr lang="en-US" altLang="zh-CN" sz="1600" dirty="0">
                <a:cs typeface="Courier New" panose="02070309020205020404" pitchFamily="49" charset="0"/>
              </a:rPr>
              <a:t>.</a:t>
            </a:r>
          </a:p>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a:t>
            </a:r>
            <a:r>
              <a:rPr lang="en-US" altLang="zh-CN" sz="1600" b="1" dirty="0">
                <a:cs typeface="Courier New" panose="02070309020205020404" pitchFamily="49" charset="0"/>
              </a:rPr>
              <a:t>board confirm 0/4          </a:t>
            </a:r>
            <a:r>
              <a:rPr lang="en-US" altLang="zh-CN" sz="1600" dirty="0">
                <a:cs typeface="Courier New" panose="02070309020205020404" pitchFamily="49" charset="0"/>
              </a:rPr>
              <a:t>// </a:t>
            </a:r>
            <a:r>
              <a:rPr lang="en-US" altLang="zh-CN" sz="1600" dirty="0" err="1">
                <a:cs typeface="Courier New" panose="02070309020205020404" pitchFamily="49" charset="0"/>
              </a:rPr>
              <a:t>Confirmar</a:t>
            </a:r>
            <a:r>
              <a:rPr lang="en-US" altLang="zh-CN" sz="1600" dirty="0">
                <a:cs typeface="Courier New" panose="02070309020205020404" pitchFamily="49" charset="0"/>
              </a:rPr>
              <a:t> o </a:t>
            </a:r>
            <a:r>
              <a:rPr lang="en-US" altLang="zh-CN" sz="1600" dirty="0" err="1">
                <a:cs typeface="Courier New" panose="02070309020205020404" pitchFamily="49" charset="0"/>
              </a:rPr>
              <a:t>quadro</a:t>
            </a:r>
            <a:r>
              <a:rPr lang="en-US" altLang="zh-CN" sz="1600" dirty="0">
                <a:cs typeface="Courier New" panose="02070309020205020404" pitchFamily="49" charset="0"/>
              </a:rPr>
              <a:t> </a:t>
            </a:r>
            <a:r>
              <a:rPr lang="en-US" altLang="zh-CN" sz="1600" dirty="0" err="1">
                <a:cs typeface="Courier New" panose="02070309020205020404" pitchFamily="49" charset="0"/>
              </a:rPr>
              <a:t>especificado</a:t>
            </a:r>
            <a:r>
              <a:rPr lang="en-US" altLang="zh-CN" sz="1600" dirty="0">
                <a:cs typeface="Courier New" panose="02070309020205020404" pitchFamily="49" charset="0"/>
              </a:rPr>
              <a:t>.</a:t>
            </a:r>
          </a:p>
        </p:txBody>
      </p:sp>
    </p:spTree>
    <p:extLst>
      <p:ext uri="{BB962C8B-B14F-4D97-AF65-F5344CB8AC3E}">
        <p14:creationId xmlns:p14="http://schemas.microsoft.com/office/powerpoint/2010/main" val="10655380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b="1" dirty="0"/>
              <a:t>Conexão de dispositivos</a:t>
            </a:r>
            <a:endParaRPr lang="zh-CN" altLang="en-US" b="1" dirty="0"/>
          </a:p>
          <a:p>
            <a:r>
              <a:rPr lang="pt-BR" altLang="zh-CN" dirty="0">
                <a:solidFill>
                  <a:schemeClr val="bg1">
                    <a:lumMod val="50000"/>
                  </a:schemeClr>
                </a:solidFill>
              </a:rPr>
              <a:t>Introdução aos Recursos da Linha de Comando</a:t>
            </a:r>
          </a:p>
          <a:p>
            <a:r>
              <a:rPr lang="pt-BR" altLang="zh-CN" dirty="0">
                <a:solidFill>
                  <a:schemeClr val="bg1">
                    <a:lumMod val="50000"/>
                  </a:schemeClr>
                </a:solidFill>
              </a:rPr>
              <a:t>Operações Básicas do Sistema</a:t>
            </a:r>
          </a:p>
          <a:p>
            <a:r>
              <a:rPr lang="pt-BR" altLang="zh-CN" dirty="0">
                <a:solidFill>
                  <a:schemeClr val="bg1">
                    <a:lumMod val="50000"/>
                  </a:schemeClr>
                </a:solidFill>
              </a:rPr>
              <a:t>Configuração do Ambiente de Gerenciamento</a:t>
            </a:r>
            <a:endParaRPr lang="zh-CN" altLang="en-US" dirty="0"/>
          </a:p>
        </p:txBody>
      </p:sp>
    </p:spTree>
    <p:extLst>
      <p:ext uri="{BB962C8B-B14F-4D97-AF65-F5344CB8AC3E}">
        <p14:creationId xmlns:p14="http://schemas.microsoft.com/office/powerpoint/2010/main" val="352107045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Atualização</a:t>
            </a:r>
            <a:r>
              <a:rPr lang="en-US" altLang="zh-CN" dirty="0"/>
              <a:t> de </a:t>
            </a:r>
            <a:r>
              <a:rPr lang="en-US" altLang="zh-CN" dirty="0" err="1"/>
              <a:t>placas</a:t>
            </a:r>
            <a:endParaRPr lang="zh-CN" altLang="en-US" dirty="0"/>
          </a:p>
        </p:txBody>
      </p:sp>
      <p:sp>
        <p:nvSpPr>
          <p:cNvPr id="3" name="文本占位符 2"/>
          <p:cNvSpPr>
            <a:spLocks noGrp="1"/>
          </p:cNvSpPr>
          <p:nvPr>
            <p:ph type="body" sz="quarter" idx="10"/>
          </p:nvPr>
        </p:nvSpPr>
        <p:spPr>
          <a:xfrm>
            <a:off x="468317" y="1343558"/>
            <a:ext cx="11276183" cy="4680000"/>
          </a:xfrm>
        </p:spPr>
        <p:txBody>
          <a:bodyPr/>
          <a:lstStyle/>
          <a:p>
            <a:r>
              <a:rPr lang="pt-BR" altLang="zh-CN" sz="1800" dirty="0"/>
              <a:t>Eliminar um quadro</a:t>
            </a:r>
          </a:p>
          <a:p>
            <a:endParaRPr lang="zh-CN" altLang="en-US" sz="1800" dirty="0"/>
          </a:p>
          <a:p>
            <a:r>
              <a:rPr lang="pt-BR" altLang="zh-CN" sz="1800" dirty="0"/>
              <a:t>Reiniciar a placa.</a:t>
            </a:r>
          </a:p>
          <a:p>
            <a:endParaRPr lang="zh-CN" altLang="en-US" sz="1800" dirty="0"/>
          </a:p>
          <a:p>
            <a:r>
              <a:rPr lang="pt-BR" altLang="zh-CN" sz="1800" dirty="0"/>
              <a:t>Proibição/não-proibição de placa</a:t>
            </a:r>
            <a:endParaRPr lang="zh-CN" altLang="en-US" sz="2000" dirty="0"/>
          </a:p>
        </p:txBody>
      </p:sp>
      <p:sp>
        <p:nvSpPr>
          <p:cNvPr id="7" name="矩形 6"/>
          <p:cNvSpPr/>
          <p:nvPr/>
        </p:nvSpPr>
        <p:spPr>
          <a:xfrm>
            <a:off x="1281570" y="1931801"/>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board delete</a:t>
            </a:r>
          </a:p>
        </p:txBody>
      </p:sp>
      <p:sp>
        <p:nvSpPr>
          <p:cNvPr id="8" name="矩形 7"/>
          <p:cNvSpPr/>
          <p:nvPr/>
        </p:nvSpPr>
        <p:spPr>
          <a:xfrm>
            <a:off x="1273103" y="2887402"/>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board reset</a:t>
            </a:r>
          </a:p>
        </p:txBody>
      </p:sp>
      <p:sp>
        <p:nvSpPr>
          <p:cNvPr id="9" name="矩形 8"/>
          <p:cNvSpPr/>
          <p:nvPr/>
        </p:nvSpPr>
        <p:spPr>
          <a:xfrm>
            <a:off x="1273103" y="3935864"/>
            <a:ext cx="10153297"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board prohibit</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undo board prohibit</a:t>
            </a:r>
          </a:p>
        </p:txBody>
      </p:sp>
    </p:spTree>
    <p:extLst>
      <p:ext uri="{BB962C8B-B14F-4D97-AF65-F5344CB8AC3E}">
        <p14:creationId xmlns:p14="http://schemas.microsoft.com/office/powerpoint/2010/main" val="26137380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solidFill>
                  <a:schemeClr val="bg1">
                    <a:lumMod val="50000"/>
                  </a:schemeClr>
                </a:solidFill>
              </a:rPr>
              <a:t>Conexão do dispositivo</a:t>
            </a:r>
          </a:p>
          <a:p>
            <a:r>
              <a:rPr lang="pt-BR" altLang="zh-CN" dirty="0">
                <a:solidFill>
                  <a:schemeClr val="bg1">
                    <a:lumMod val="50000"/>
                  </a:schemeClr>
                </a:solidFill>
              </a:rPr>
              <a:t>Introdução às funcionalidades da linha de comandos</a:t>
            </a:r>
          </a:p>
          <a:p>
            <a:r>
              <a:rPr lang="pt-BR" altLang="zh-CN" dirty="0">
                <a:solidFill>
                  <a:schemeClr val="bg1">
                    <a:lumMod val="50000"/>
                  </a:schemeClr>
                </a:solidFill>
              </a:rPr>
              <a:t>Operações básicas do sistema</a:t>
            </a:r>
          </a:p>
          <a:p>
            <a:r>
              <a:rPr lang="pt-BR" altLang="zh-CN" b="1" dirty="0"/>
              <a:t>Configuração do ambiente de gestão</a:t>
            </a:r>
            <a:endParaRPr lang="zh-CN" altLang="en-US" dirty="0"/>
          </a:p>
        </p:txBody>
      </p:sp>
    </p:spTree>
    <p:extLst>
      <p:ext uri="{BB962C8B-B14F-4D97-AF65-F5344CB8AC3E}">
        <p14:creationId xmlns:p14="http://schemas.microsoft.com/office/powerpoint/2010/main" val="358579622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sz="3200" dirty="0"/>
              <a:t>Síntese do ambiente de gestão e manutenção</a:t>
            </a:r>
            <a:endParaRPr lang="zh-CN" altLang="en-US" sz="3200" dirty="0"/>
          </a:p>
        </p:txBody>
      </p:sp>
      <p:sp>
        <p:nvSpPr>
          <p:cNvPr id="3" name="文本占位符 2"/>
          <p:cNvSpPr>
            <a:spLocks noGrp="1"/>
          </p:cNvSpPr>
          <p:nvPr>
            <p:ph type="body" sz="quarter" idx="10"/>
          </p:nvPr>
        </p:nvSpPr>
        <p:spPr>
          <a:xfrm>
            <a:off x="468317" y="1385887"/>
            <a:ext cx="11276183" cy="4680000"/>
          </a:xfrm>
        </p:spPr>
        <p:txBody>
          <a:bodyPr/>
          <a:lstStyle/>
          <a:p>
            <a:r>
              <a:rPr lang="pt-BR" altLang="zh-CN" sz="2000" dirty="0">
                <a:latin typeface="+mn-lt"/>
              </a:rPr>
              <a:t>Configuração da interface de gestão</a:t>
            </a:r>
          </a:p>
          <a:p>
            <a:pPr lvl="1"/>
            <a:r>
              <a:rPr lang="pt-BR" altLang="zh-CN" sz="1800" dirty="0">
                <a:latin typeface="+mn-lt"/>
              </a:rPr>
              <a:t>Canal de gestão out-band</a:t>
            </a:r>
          </a:p>
          <a:p>
            <a:pPr lvl="2"/>
            <a:r>
              <a:rPr lang="pt-BR" altLang="zh-CN" sz="1600" dirty="0">
                <a:latin typeface="+mn-lt"/>
              </a:rPr>
              <a:t>Endereço IP da porta de rede de manutenção ETH no painel de controle</a:t>
            </a:r>
            <a:endParaRPr lang="en-US" altLang="zh-CN" sz="1800" dirty="0">
              <a:latin typeface="+mn-lt"/>
            </a:endParaRPr>
          </a:p>
          <a:p>
            <a:pPr lvl="1"/>
            <a:r>
              <a:rPr lang="pt-BR" altLang="zh-CN" sz="2000" dirty="0">
                <a:latin typeface="+mn-lt"/>
              </a:rPr>
              <a:t>Canal de gestão </a:t>
            </a:r>
            <a:r>
              <a:rPr lang="pt-BR" altLang="zh-CN" sz="2000" dirty="0" err="1">
                <a:latin typeface="+mn-lt"/>
              </a:rPr>
              <a:t>in-band</a:t>
            </a:r>
            <a:endParaRPr lang="pt-BR" altLang="zh-CN" sz="2000" dirty="0">
              <a:latin typeface="+mn-lt"/>
            </a:endParaRPr>
          </a:p>
          <a:p>
            <a:pPr lvl="2"/>
            <a:r>
              <a:rPr lang="en-US" altLang="zh-CN" sz="1600" dirty="0" err="1">
                <a:latin typeface="+mn-lt"/>
              </a:rPr>
              <a:t>Endereço</a:t>
            </a:r>
            <a:r>
              <a:rPr lang="en-US" altLang="zh-CN" sz="1600" dirty="0">
                <a:latin typeface="+mn-lt"/>
              </a:rPr>
              <a:t> IP da porta upstream GE/10GE</a:t>
            </a:r>
            <a:endParaRPr lang="zh-CN" altLang="en-US" dirty="0">
              <a:latin typeface="+mn-lt"/>
            </a:endParaRPr>
          </a:p>
        </p:txBody>
      </p:sp>
      <p:sp>
        <p:nvSpPr>
          <p:cNvPr id="10" name="文本框 9"/>
          <p:cNvSpPr txBox="1"/>
          <p:nvPr/>
        </p:nvSpPr>
        <p:spPr>
          <a:xfrm>
            <a:off x="10090283" y="5462213"/>
            <a:ext cx="1234132" cy="518678"/>
          </a:xfrm>
          <a:prstGeom prst="rect">
            <a:avLst/>
          </a:prstGeom>
          <a:noFill/>
        </p:spPr>
        <p:txBody>
          <a:bodyPr wrap="square" rtlCol="0">
            <a:spAutoFit/>
          </a:bodyPr>
          <a:lstStyle/>
          <a:p>
            <a:pPr algn="ctr"/>
            <a:r>
              <a:rPr lang="en-US" altLang="zh-CN" sz="1400" dirty="0"/>
              <a:t>OLT control board</a:t>
            </a:r>
            <a:endParaRPr lang="zh-CN" altLang="en-US" sz="1400" dirty="0"/>
          </a:p>
        </p:txBody>
      </p:sp>
      <p:cxnSp>
        <p:nvCxnSpPr>
          <p:cNvPr id="11" name="肘形连接符 10"/>
          <p:cNvCxnSpPr/>
          <p:nvPr/>
        </p:nvCxnSpPr>
        <p:spPr>
          <a:xfrm flipV="1">
            <a:off x="6215085" y="2145201"/>
            <a:ext cx="3389936" cy="353981"/>
          </a:xfrm>
          <a:prstGeom prst="bentConnector3">
            <a:avLst>
              <a:gd name="adj1" fmla="val 50000"/>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215085" y="3885266"/>
            <a:ext cx="3389936" cy="0"/>
          </a:xfrm>
          <a:prstGeom prst="straightConnector1">
            <a:avLst/>
          </a:prstGeom>
          <a:ln w="19050">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96757" y="3977675"/>
            <a:ext cx="1386684" cy="305105"/>
          </a:xfrm>
          <a:prstGeom prst="rect">
            <a:avLst/>
          </a:prstGeom>
          <a:noFill/>
        </p:spPr>
        <p:txBody>
          <a:bodyPr wrap="square" rtlCol="0">
            <a:spAutoFit/>
          </a:bodyPr>
          <a:lstStyle/>
          <a:p>
            <a:r>
              <a:rPr lang="pt-BR" altLang="zh-CN" sz="1400" dirty="0"/>
              <a:t>Fibra ótica</a:t>
            </a:r>
            <a:endParaRPr lang="zh-CN" altLang="en-US" sz="1400" dirty="0"/>
          </a:p>
        </p:txBody>
      </p:sp>
      <p:sp>
        <p:nvSpPr>
          <p:cNvPr id="14" name="文本框 13"/>
          <p:cNvSpPr txBox="1"/>
          <p:nvPr/>
        </p:nvSpPr>
        <p:spPr>
          <a:xfrm>
            <a:off x="6396757" y="2237609"/>
            <a:ext cx="1386684" cy="305105"/>
          </a:xfrm>
          <a:prstGeom prst="rect">
            <a:avLst/>
          </a:prstGeom>
          <a:noFill/>
        </p:spPr>
        <p:txBody>
          <a:bodyPr wrap="square" rtlCol="0">
            <a:spAutoFit/>
          </a:bodyPr>
          <a:lstStyle/>
          <a:p>
            <a:r>
              <a:rPr lang="pt-BR" altLang="zh-CN" sz="1400" dirty="0"/>
              <a:t>Cabo Ethernet</a:t>
            </a:r>
            <a:endParaRPr lang="zh-CN" altLang="en-US" sz="1400" dirty="0"/>
          </a:p>
        </p:txBody>
      </p:sp>
      <p:pic>
        <p:nvPicPr>
          <p:cNvPr id="15" name="图片 14"/>
          <p:cNvPicPr>
            <a:picLocks noChangeAspect="1"/>
          </p:cNvPicPr>
          <p:nvPr/>
        </p:nvPicPr>
        <p:blipFill>
          <a:blip r:embed="rId3"/>
          <a:stretch>
            <a:fillRect/>
          </a:stretch>
        </p:blipFill>
        <p:spPr>
          <a:xfrm>
            <a:off x="9605021" y="1385887"/>
            <a:ext cx="475962" cy="4680000"/>
          </a:xfrm>
          <a:prstGeom prst="rect">
            <a:avLst/>
          </a:prstGeom>
        </p:spPr>
      </p:pic>
    </p:spTree>
    <p:extLst>
      <p:ext uri="{BB962C8B-B14F-4D97-AF65-F5344CB8AC3E}">
        <p14:creationId xmlns:p14="http://schemas.microsoft.com/office/powerpoint/2010/main" val="394369069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sz="3200" dirty="0"/>
              <a:t>Exemplo de manutenção de porta de rede Out-band</a:t>
            </a:r>
            <a:endParaRPr lang="zh-CN" altLang="en-US" sz="3200" dirty="0"/>
          </a:p>
        </p:txBody>
      </p:sp>
      <p:graphicFrame>
        <p:nvGraphicFramePr>
          <p:cNvPr id="18" name="表格 17"/>
          <p:cNvGraphicFramePr>
            <a:graphicFrameLocks noGrp="1"/>
          </p:cNvGraphicFramePr>
          <p:nvPr>
            <p:extLst>
              <p:ext uri="{D42A27DB-BD31-4B8C-83A1-F6EECF244321}">
                <p14:modId xmlns:p14="http://schemas.microsoft.com/office/powerpoint/2010/main" val="3333076441"/>
              </p:ext>
            </p:extLst>
          </p:nvPr>
        </p:nvGraphicFramePr>
        <p:xfrm>
          <a:off x="6372666" y="1842944"/>
          <a:ext cx="5343699" cy="4089620"/>
        </p:xfrm>
        <a:graphic>
          <a:graphicData uri="http://schemas.openxmlformats.org/drawingml/2006/table">
            <a:tbl>
              <a:tblPr/>
              <a:tblGrid>
                <a:gridCol w="2320947">
                  <a:extLst>
                    <a:ext uri="{9D8B030D-6E8A-4147-A177-3AD203B41FA5}">
                      <a16:colId xmlns:a16="http://schemas.microsoft.com/office/drawing/2014/main" val="20000"/>
                    </a:ext>
                  </a:extLst>
                </a:gridCol>
                <a:gridCol w="3022752">
                  <a:extLst>
                    <a:ext uri="{9D8B030D-6E8A-4147-A177-3AD203B41FA5}">
                      <a16:colId xmlns:a16="http://schemas.microsoft.com/office/drawing/2014/main" val="20001"/>
                    </a:ext>
                  </a:extLst>
                </a:gridCol>
              </a:tblGrid>
              <a:tr h="859833">
                <a:tc>
                  <a:txBody>
                    <a:body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solidFill>
                            <a:schemeClr val="bg1"/>
                          </a:solidFill>
                          <a:effectLst/>
                          <a:latin typeface="+mn-lt"/>
                          <a:ea typeface="+mn-ea"/>
                          <a:cs typeface="+mn-cs"/>
                        </a:rPr>
                        <a:t>Item de configuração</a:t>
                      </a:r>
                      <a:endParaRPr lang="zh-CN" altLang="en-US" sz="1600" b="1" kern="1200" dirty="0">
                        <a:solidFill>
                          <a:schemeClr val="bg1"/>
                        </a:solidFill>
                        <a:effectLst/>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solidFill>
                            <a:schemeClr val="bg1"/>
                          </a:solidFill>
                          <a:effectLst/>
                          <a:latin typeface="+mn-lt"/>
                          <a:ea typeface="+mn-ea"/>
                          <a:cs typeface="+mn-cs"/>
                        </a:rPr>
                        <a:t>Planejamento de dados</a:t>
                      </a:r>
                      <a:endParaRPr lang="zh-CN" altLang="en-US" sz="1600" b="1" kern="1200" dirty="0">
                        <a:solidFill>
                          <a:schemeClr val="bg1"/>
                        </a:solidFill>
                        <a:effectLst/>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900236">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a:ln>
                            <a:noFill/>
                          </a:ln>
                          <a:solidFill>
                            <a:schemeClr val="tx1"/>
                          </a:solidFill>
                          <a:effectLst/>
                          <a:latin typeface="+mn-lt"/>
                          <a:ea typeface="+mj-ea"/>
                        </a:rPr>
                        <a:t>Endereço IP do terminal remoto</a:t>
                      </a:r>
                      <a:endParaRPr kumimoji="0" lang="zh-CN" altLang="en-US" sz="1600" b="0" i="0" u="none" strike="noStrike" cap="none" normalizeH="0" baseline="0" dirty="0">
                        <a:ln>
                          <a:noFill/>
                        </a:ln>
                        <a:solidFill>
                          <a:schemeClr val="tx1"/>
                        </a:solidFill>
                        <a:effectLst/>
                        <a:latin typeface="+mn-lt"/>
                        <a:ea typeface="+mj-ea"/>
                      </a:endParaRPr>
                    </a:p>
                  </a:txBody>
                  <a:tcPr marT="45712" marB="4571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10.10.21.1/24</a:t>
                      </a:r>
                    </a:p>
                  </a:txBody>
                  <a:tcPr marT="45712" marB="4571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043594">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j-ea"/>
                          <a:cs typeface="+mn-cs"/>
                        </a:rPr>
                        <a:t>Endereço da interface do </a:t>
                      </a:r>
                      <a:r>
                        <a:rPr kumimoji="0" lang="pt-BR" altLang="zh-CN" sz="1600" b="0" i="0" u="none" strike="noStrike" kern="1200" cap="none" normalizeH="0" baseline="0" dirty="0" err="1">
                          <a:ln>
                            <a:noFill/>
                          </a:ln>
                          <a:solidFill>
                            <a:schemeClr val="tx1"/>
                          </a:solidFill>
                          <a:effectLst/>
                          <a:latin typeface="+mn-lt"/>
                          <a:ea typeface="+mj-ea"/>
                          <a:cs typeface="+mn-cs"/>
                        </a:rPr>
                        <a:t>router</a:t>
                      </a:r>
                      <a:r>
                        <a:rPr kumimoji="0" lang="pt-BR" altLang="zh-CN" sz="1600" b="0" i="0" u="none" strike="noStrike" kern="1200" cap="none" normalizeH="0" baseline="0" dirty="0">
                          <a:ln>
                            <a:noFill/>
                          </a:ln>
                          <a:solidFill>
                            <a:schemeClr val="tx1"/>
                          </a:solidFill>
                          <a:effectLst/>
                          <a:latin typeface="+mn-lt"/>
                          <a:ea typeface="+mj-ea"/>
                          <a:cs typeface="+mn-cs"/>
                        </a:rPr>
                        <a:t> da camada superior</a:t>
                      </a:r>
                      <a:endParaRPr kumimoji="0" lang="zh-CN" altLang="en-US" sz="1600" b="0" i="0" u="none" strike="noStrike" kern="1200" cap="none" normalizeH="0" baseline="0" dirty="0">
                        <a:ln>
                          <a:noFill/>
                        </a:ln>
                        <a:solidFill>
                          <a:schemeClr val="tx1"/>
                        </a:solidFill>
                        <a:effectLst/>
                        <a:latin typeface="+mn-lt"/>
                        <a:ea typeface="+mj-ea"/>
                        <a:cs typeface="+mn-cs"/>
                      </a:endParaRPr>
                    </a:p>
                  </a:txBody>
                  <a:tcPr marT="45712" marB="4571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10.10.20.254/24</a:t>
                      </a:r>
                    </a:p>
                  </a:txBody>
                  <a:tcPr marT="45712" marB="4571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1245749">
                <a:tc>
                  <a:txBody>
                    <a:bodyPr/>
                    <a:lstStyle/>
                    <a:p>
                      <a:pPr marL="0" marR="0" lvl="0" indent="0" algn="l" defTabSz="801688" rtl="0" eaLnBrk="1" fontAlgn="ctr" latinLnBrk="0" hangingPunct="1">
                        <a:lnSpc>
                          <a:spcPct val="140000"/>
                        </a:lnSpc>
                        <a:spcBef>
                          <a:spcPct val="30000"/>
                        </a:spcBef>
                        <a:spcAft>
                          <a:spcPct val="0"/>
                        </a:spcAft>
                        <a:buClr>
                          <a:srgbClr val="808080"/>
                        </a:buClr>
                        <a:buSzPct val="60000"/>
                        <a:buFont typeface="Wingdings" pitchFamily="2" charset="2"/>
                        <a:buNone/>
                      </a:pPr>
                      <a:r>
                        <a:rPr kumimoji="0" lang="pt-BR" altLang="zh-CN" sz="1600" b="0" i="0" u="none" strike="noStrike" kern="1200" cap="none" normalizeH="0" baseline="0" dirty="0">
                          <a:ln>
                            <a:noFill/>
                          </a:ln>
                          <a:solidFill>
                            <a:schemeClr val="tx1"/>
                          </a:solidFill>
                          <a:effectLst/>
                          <a:latin typeface="+mn-lt"/>
                          <a:ea typeface="+mj-ea"/>
                          <a:cs typeface="+mn-cs"/>
                        </a:rPr>
                        <a:t>Endereço de gestão out-band da OLT</a:t>
                      </a:r>
                      <a:endParaRPr kumimoji="0" lang="en-US" altLang="zh-CN" sz="1600" b="0" i="0" u="none" strike="noStrike" kern="1200" cap="none" normalizeH="0" baseline="0" dirty="0">
                        <a:ln>
                          <a:noFill/>
                        </a:ln>
                        <a:solidFill>
                          <a:schemeClr val="tx1"/>
                        </a:solidFill>
                        <a:effectLst/>
                        <a:latin typeface="+mn-lt"/>
                        <a:ea typeface="+mj-ea"/>
                        <a:cs typeface="+mn-cs"/>
                      </a:endParaRPr>
                    </a:p>
                  </a:txBody>
                  <a:tcPr marT="45712" marB="4571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10.10.20.1</a:t>
                      </a:r>
                    </a:p>
                  </a:txBody>
                  <a:tcPr marT="45712" marB="4571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2" name="圆角矩形 75"/>
          <p:cNvSpPr/>
          <p:nvPr/>
        </p:nvSpPr>
        <p:spPr>
          <a:xfrm>
            <a:off x="6351824" y="1729753"/>
            <a:ext cx="5397272"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pic>
        <p:nvPicPr>
          <p:cNvPr id="25" name="图片 24"/>
          <p:cNvPicPr>
            <a:picLocks noChangeAspect="1"/>
          </p:cNvPicPr>
          <p:nvPr/>
        </p:nvPicPr>
        <p:blipFill>
          <a:blip r:embed="rId3"/>
          <a:stretch>
            <a:fillRect/>
          </a:stretch>
        </p:blipFill>
        <p:spPr>
          <a:xfrm>
            <a:off x="2107089" y="2436250"/>
            <a:ext cx="576938" cy="492912"/>
          </a:xfrm>
          <a:prstGeom prst="rect">
            <a:avLst/>
          </a:prstGeom>
        </p:spPr>
      </p:pic>
      <p:pic>
        <p:nvPicPr>
          <p:cNvPr id="26" name="图片 25"/>
          <p:cNvPicPr>
            <a:picLocks noChangeAspect="1"/>
          </p:cNvPicPr>
          <p:nvPr/>
        </p:nvPicPr>
        <p:blipFill>
          <a:blip r:embed="rId4"/>
          <a:stretch>
            <a:fillRect/>
          </a:stretch>
        </p:blipFill>
        <p:spPr>
          <a:xfrm>
            <a:off x="499786" y="2436214"/>
            <a:ext cx="580430" cy="492984"/>
          </a:xfrm>
          <a:prstGeom prst="rect">
            <a:avLst/>
          </a:prstGeom>
        </p:spPr>
      </p:pic>
      <p:sp>
        <p:nvSpPr>
          <p:cNvPr id="27" name="文本框 26"/>
          <p:cNvSpPr txBox="1"/>
          <p:nvPr/>
        </p:nvSpPr>
        <p:spPr>
          <a:xfrm>
            <a:off x="449866" y="2901747"/>
            <a:ext cx="1065644" cy="276999"/>
          </a:xfrm>
          <a:prstGeom prst="rect">
            <a:avLst/>
          </a:prstGeom>
          <a:noFill/>
        </p:spPr>
        <p:txBody>
          <a:bodyPr wrap="square" rtlCol="0">
            <a:spAutoFit/>
          </a:bodyPr>
          <a:lstStyle/>
          <a:p>
            <a:r>
              <a:rPr lang="en-US" altLang="zh-CN" sz="1200" dirty="0"/>
              <a:t>PC terminal</a:t>
            </a:r>
            <a:endParaRPr lang="zh-CN" altLang="en-US" sz="1200" dirty="0"/>
          </a:p>
        </p:txBody>
      </p:sp>
      <p:pic>
        <p:nvPicPr>
          <p:cNvPr id="28" name="图片 27"/>
          <p:cNvPicPr>
            <a:picLocks noChangeAspect="1"/>
          </p:cNvPicPr>
          <p:nvPr/>
        </p:nvPicPr>
        <p:blipFill>
          <a:blip r:embed="rId5"/>
          <a:stretch>
            <a:fillRect/>
          </a:stretch>
        </p:blipFill>
        <p:spPr>
          <a:xfrm>
            <a:off x="1311532" y="2453655"/>
            <a:ext cx="595897" cy="458102"/>
          </a:xfrm>
          <a:prstGeom prst="rect">
            <a:avLst/>
          </a:prstGeom>
        </p:spPr>
      </p:pic>
      <p:cxnSp>
        <p:nvCxnSpPr>
          <p:cNvPr id="29" name="直接连接符 28"/>
          <p:cNvCxnSpPr>
            <a:stCxn id="26" idx="3"/>
            <a:endCxn id="28" idx="1"/>
          </p:cNvCxnSpPr>
          <p:nvPr/>
        </p:nvCxnSpPr>
        <p:spPr>
          <a:xfrm>
            <a:off x="1080216" y="2682706"/>
            <a:ext cx="23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063079" y="2893790"/>
            <a:ext cx="835841" cy="276999"/>
          </a:xfrm>
          <a:prstGeom prst="rect">
            <a:avLst/>
          </a:prstGeom>
          <a:noFill/>
        </p:spPr>
        <p:txBody>
          <a:bodyPr wrap="square" rtlCol="0">
            <a:spAutoFit/>
          </a:bodyPr>
          <a:lstStyle/>
          <a:p>
            <a:r>
              <a:rPr lang="en-US" altLang="zh-CN" sz="1200"/>
              <a:t>Router</a:t>
            </a:r>
            <a:endParaRPr lang="zh-CN" altLang="en-US" sz="1200"/>
          </a:p>
        </p:txBody>
      </p:sp>
      <p:cxnSp>
        <p:nvCxnSpPr>
          <p:cNvPr id="32" name="直接连接符 31"/>
          <p:cNvCxnSpPr>
            <a:stCxn id="28" idx="3"/>
            <a:endCxn id="25" idx="1"/>
          </p:cNvCxnSpPr>
          <p:nvPr/>
        </p:nvCxnSpPr>
        <p:spPr>
          <a:xfrm>
            <a:off x="1907429" y="2682706"/>
            <a:ext cx="199660"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5" idx="3"/>
          </p:cNvCxnSpPr>
          <p:nvPr/>
        </p:nvCxnSpPr>
        <p:spPr>
          <a:xfrm>
            <a:off x="2684027" y="2682706"/>
            <a:ext cx="989445" cy="9601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6"/>
          <a:stretch>
            <a:fillRect/>
          </a:stretch>
        </p:blipFill>
        <p:spPr>
          <a:xfrm>
            <a:off x="499786" y="3797006"/>
            <a:ext cx="567178" cy="507940"/>
          </a:xfrm>
          <a:prstGeom prst="rect">
            <a:avLst/>
          </a:prstGeom>
        </p:spPr>
      </p:pic>
      <p:cxnSp>
        <p:nvCxnSpPr>
          <p:cNvPr id="35" name="肘形连接符 34"/>
          <p:cNvCxnSpPr>
            <a:stCxn id="28" idx="2"/>
            <a:endCxn id="34" idx="0"/>
          </p:cNvCxnSpPr>
          <p:nvPr/>
        </p:nvCxnSpPr>
        <p:spPr>
          <a:xfrm rot="5400000">
            <a:off x="753804" y="2941328"/>
            <a:ext cx="885249" cy="826106"/>
          </a:xfrm>
          <a:prstGeom prst="bentConnector3">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圆角矩形 75"/>
          <p:cNvSpPr/>
          <p:nvPr/>
        </p:nvSpPr>
        <p:spPr>
          <a:xfrm>
            <a:off x="442730" y="1729753"/>
            <a:ext cx="5471774"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sp>
        <p:nvSpPr>
          <p:cNvPr id="37" name="文本框 36"/>
          <p:cNvSpPr txBox="1"/>
          <p:nvPr/>
        </p:nvSpPr>
        <p:spPr>
          <a:xfrm>
            <a:off x="4604483" y="5179629"/>
            <a:ext cx="1310021" cy="732252"/>
          </a:xfrm>
          <a:prstGeom prst="rect">
            <a:avLst/>
          </a:prstGeom>
          <a:noFill/>
        </p:spPr>
        <p:txBody>
          <a:bodyPr wrap="square" rtlCol="0">
            <a:spAutoFit/>
          </a:bodyPr>
          <a:lstStyle/>
          <a:p>
            <a:r>
              <a:rPr lang="en-US" altLang="zh-CN" sz="1400" dirty="0"/>
              <a:t>OLT control board (partial screenshot)</a:t>
            </a:r>
            <a:endParaRPr lang="zh-CN" altLang="en-US" sz="1400" dirty="0"/>
          </a:p>
        </p:txBody>
      </p:sp>
      <p:sp>
        <p:nvSpPr>
          <p:cNvPr id="38" name="文本框 37"/>
          <p:cNvSpPr txBox="1"/>
          <p:nvPr/>
        </p:nvSpPr>
        <p:spPr>
          <a:xfrm>
            <a:off x="438135" y="4789237"/>
            <a:ext cx="3099475" cy="954107"/>
          </a:xfrm>
          <a:prstGeom prst="rect">
            <a:avLst/>
          </a:prstGeom>
          <a:noFill/>
        </p:spPr>
        <p:txBody>
          <a:bodyPr wrap="square" rtlCol="0">
            <a:spAutoFit/>
          </a:bodyPr>
          <a:lstStyle/>
          <a:p>
            <a:pPr algn="ctr"/>
            <a:r>
              <a:rPr lang="pt-BR" altLang="zh-CN" sz="1400" dirty="0">
                <a:solidFill>
                  <a:srgbClr val="C00000"/>
                </a:solidFill>
              </a:rPr>
              <a:t>Nota: Para a gestão baseada em NMS, os parâmetros SNMP devem ser configurados tanto na OLT como na NMS. </a:t>
            </a:r>
            <a:endParaRPr lang="zh-CN" altLang="en-US" sz="1400" dirty="0">
              <a:solidFill>
                <a:srgbClr val="C00000"/>
              </a:solidFill>
            </a:endParaRPr>
          </a:p>
        </p:txBody>
      </p:sp>
      <p:pic>
        <p:nvPicPr>
          <p:cNvPr id="39" name="图片 38"/>
          <p:cNvPicPr>
            <a:picLocks noChangeAspect="1"/>
          </p:cNvPicPr>
          <p:nvPr/>
        </p:nvPicPr>
        <p:blipFill>
          <a:blip r:embed="rId7"/>
          <a:stretch>
            <a:fillRect/>
          </a:stretch>
        </p:blipFill>
        <p:spPr>
          <a:xfrm>
            <a:off x="3647859" y="1932972"/>
            <a:ext cx="948808" cy="3959384"/>
          </a:xfrm>
          <a:prstGeom prst="rect">
            <a:avLst/>
          </a:prstGeom>
        </p:spPr>
      </p:pic>
      <p:sp>
        <p:nvSpPr>
          <p:cNvPr id="40" name="文本框 39"/>
          <p:cNvSpPr txBox="1"/>
          <p:nvPr/>
        </p:nvSpPr>
        <p:spPr>
          <a:xfrm>
            <a:off x="397781" y="4254107"/>
            <a:ext cx="1037937" cy="276999"/>
          </a:xfrm>
          <a:prstGeom prst="rect">
            <a:avLst/>
          </a:prstGeom>
          <a:noFill/>
        </p:spPr>
        <p:txBody>
          <a:bodyPr wrap="square" rtlCol="0">
            <a:spAutoFit/>
          </a:bodyPr>
          <a:lstStyle/>
          <a:p>
            <a:r>
              <a:rPr lang="en-US" altLang="zh-CN" sz="1200"/>
              <a:t>eSight/NCE</a:t>
            </a:r>
            <a:endParaRPr lang="zh-CN" altLang="en-US" sz="1200"/>
          </a:p>
        </p:txBody>
      </p:sp>
      <p:sp>
        <p:nvSpPr>
          <p:cNvPr id="19" name="圆角矩形 75"/>
          <p:cNvSpPr/>
          <p:nvPr/>
        </p:nvSpPr>
        <p:spPr>
          <a:xfrm>
            <a:off x="442730" y="1423934"/>
            <a:ext cx="5471774"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pt-BR" altLang="zh-CN" sz="2000" b="1" dirty="0">
                <a:solidFill>
                  <a:prstClr val="white"/>
                </a:solidFill>
                <a:ea typeface="方正兰亭黑简体" panose="02000000000000000000" pitchFamily="2" charset="-122"/>
              </a:rPr>
              <a:t>Topologia da rede</a:t>
            </a:r>
            <a:endParaRPr lang="zh-CN" altLang="en-US" sz="2000" b="1" dirty="0">
              <a:solidFill>
                <a:prstClr val="white"/>
              </a:solidFill>
              <a:ea typeface="方正兰亭黑简体" panose="02000000000000000000" pitchFamily="2" charset="-122"/>
            </a:endParaRPr>
          </a:p>
        </p:txBody>
      </p:sp>
      <p:sp>
        <p:nvSpPr>
          <p:cNvPr id="20" name="圆角矩形 75"/>
          <p:cNvSpPr/>
          <p:nvPr/>
        </p:nvSpPr>
        <p:spPr>
          <a:xfrm>
            <a:off x="6345880" y="1423934"/>
            <a:ext cx="5397272"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en-US" altLang="zh-CN" sz="2000" b="1" dirty="0" err="1">
                <a:solidFill>
                  <a:prstClr val="white"/>
                </a:solidFill>
                <a:ea typeface="方正兰亭黑简体" panose="02000000000000000000" pitchFamily="2" charset="-122"/>
              </a:rPr>
              <a:t>Planejamento</a:t>
            </a:r>
            <a:r>
              <a:rPr lang="en-US" altLang="zh-CN" sz="2000" b="1" dirty="0">
                <a:solidFill>
                  <a:prstClr val="white"/>
                </a:solidFill>
                <a:ea typeface="方正兰亭黑简体" panose="02000000000000000000" pitchFamily="2" charset="-122"/>
              </a:rPr>
              <a:t> de </a:t>
            </a:r>
            <a:r>
              <a:rPr lang="en-US" altLang="zh-CN" sz="2000" b="1" dirty="0" err="1">
                <a:solidFill>
                  <a:prstClr val="white"/>
                </a:solidFill>
                <a:ea typeface="方正兰亭黑简体" panose="02000000000000000000" pitchFamily="2" charset="-122"/>
              </a:rPr>
              <a:t>endereços</a:t>
            </a:r>
            <a:r>
              <a:rPr lang="en-US" altLang="zh-CN" sz="2000" b="1" dirty="0">
                <a:solidFill>
                  <a:prstClr val="white"/>
                </a:solidFill>
                <a:ea typeface="方正兰亭黑简体" panose="02000000000000000000" pitchFamily="2" charset="-122"/>
              </a:rPr>
              <a:t> IP</a:t>
            </a:r>
            <a:endParaRPr lang="zh-CN" altLang="en-US" sz="2000" b="1" dirty="0">
              <a:solidFill>
                <a:prstClr val="white"/>
              </a:solidFill>
              <a:ea typeface="方正兰亭黑简体" panose="02000000000000000000" pitchFamily="2" charset="-122"/>
            </a:endParaRPr>
          </a:p>
        </p:txBody>
      </p:sp>
    </p:spTree>
    <p:extLst>
      <p:ext uri="{BB962C8B-B14F-4D97-AF65-F5344CB8AC3E}">
        <p14:creationId xmlns:p14="http://schemas.microsoft.com/office/powerpoint/2010/main" val="248414761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Processo de configuração Out-band</a:t>
            </a:r>
            <a:endParaRPr lang="zh-CN" altLang="en-US" dirty="0"/>
          </a:p>
        </p:txBody>
      </p:sp>
      <p:grpSp>
        <p:nvGrpSpPr>
          <p:cNvPr id="21" name="组合 20"/>
          <p:cNvGrpSpPr/>
          <p:nvPr/>
        </p:nvGrpSpPr>
        <p:grpSpPr>
          <a:xfrm>
            <a:off x="671944" y="1242453"/>
            <a:ext cx="11086107" cy="4680000"/>
            <a:chOff x="671945" y="1712407"/>
            <a:chExt cx="10537922" cy="3972467"/>
          </a:xfrm>
        </p:grpSpPr>
        <p:sp>
          <p:nvSpPr>
            <p:cNvPr id="4" name="AutoShape 6"/>
            <p:cNvSpPr>
              <a:spLocks noChangeArrowheads="1"/>
            </p:cNvSpPr>
            <p:nvPr/>
          </p:nvSpPr>
          <p:spPr bwMode="auto">
            <a:xfrm>
              <a:off x="2930525" y="3362326"/>
              <a:ext cx="2012950" cy="672525"/>
            </a:xfrm>
            <a:prstGeom prst="flowChartDecision">
              <a:avLst/>
            </a:prstGeom>
            <a:noFill/>
            <a:ln w="9525" algn="ctr">
              <a:noFill/>
              <a:miter lim="800000"/>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5" name="AutoShape 14"/>
            <p:cNvSpPr/>
            <p:nvPr/>
          </p:nvSpPr>
          <p:spPr bwMode="auto">
            <a:xfrm>
              <a:off x="5036673" y="2323864"/>
              <a:ext cx="6173194" cy="707206"/>
            </a:xfrm>
            <a:prstGeom prst="accentBorderCallout2">
              <a:avLst>
                <a:gd name="adj1" fmla="val 13634"/>
                <a:gd name="adj2" fmla="val -1745"/>
                <a:gd name="adj3" fmla="val 13634"/>
                <a:gd name="adj4" fmla="val -6977"/>
                <a:gd name="adj5" fmla="val 84428"/>
                <a:gd name="adj6" fmla="val -16924"/>
              </a:avLst>
            </a:prstGeom>
            <a:solidFill>
              <a:schemeClr val="bg1">
                <a:lumMod val="85000"/>
              </a:schemeClr>
            </a:solidFill>
            <a:ln w="19050" algn="ctr">
              <a:solidFill>
                <a:schemeClr val="tx1"/>
              </a:solidFill>
              <a:miter lim="800000"/>
            </a:ln>
          </p:spPr>
          <p:txBody>
            <a:bodyPr lIns="80141" tIns="40071" rIns="80141" bIns="40071"/>
            <a:lstStyle>
              <a:lvl1pPr marL="301625" indent="-301625"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30000"/>
                </a:spcBef>
                <a:buClr>
                  <a:srgbClr val="808080"/>
                </a:buClr>
                <a:buSzPct val="60000"/>
                <a:buFont typeface="Wingdings" panose="05000000000000000000" pitchFamily="2" charset="2"/>
                <a:buNone/>
              </a:pPr>
              <a:r>
                <a:rPr lang="en-US" altLang="zh-CN" sz="1600" b="1" dirty="0" err="1">
                  <a:latin typeface="+mn-lt"/>
                  <a:ea typeface="+mn-ea"/>
                  <a:cs typeface="Courier New" panose="02070309020205020404" pitchFamily="49" charset="0"/>
                </a:rPr>
                <a:t>ip</a:t>
              </a:r>
              <a:r>
                <a:rPr lang="en-US" altLang="zh-CN" sz="1600" b="1" dirty="0">
                  <a:latin typeface="+mn-lt"/>
                  <a:ea typeface="+mn-ea"/>
                  <a:cs typeface="Courier New" panose="02070309020205020404" pitchFamily="49" charset="0"/>
                </a:rPr>
                <a:t> address </a:t>
              </a:r>
              <a:r>
                <a:rPr lang="en-US" altLang="zh-CN" sz="1600" dirty="0" err="1">
                  <a:latin typeface="+mn-lt"/>
                  <a:ea typeface="+mn-ea"/>
                  <a:cs typeface="Courier New" panose="02070309020205020404" pitchFamily="49" charset="0"/>
                </a:rPr>
                <a:t>ip-addr</a:t>
              </a:r>
              <a:r>
                <a:rPr lang="en-US" altLang="zh-CN" sz="1600" dirty="0">
                  <a:latin typeface="+mn-lt"/>
                  <a:ea typeface="+mn-ea"/>
                  <a:cs typeface="Courier New" panose="02070309020205020404" pitchFamily="49" charset="0"/>
                </a:rPr>
                <a:t> {mask-length | mask-</a:t>
              </a:r>
              <a:r>
                <a:rPr lang="en-US" altLang="zh-CN" sz="1600" dirty="0" err="1">
                  <a:latin typeface="+mn-lt"/>
                  <a:ea typeface="+mn-ea"/>
                  <a:cs typeface="Courier New" panose="02070309020205020404" pitchFamily="49" charset="0"/>
                </a:rPr>
                <a:t>ipaddr</a:t>
              </a:r>
              <a:r>
                <a:rPr lang="en-US" altLang="zh-CN" sz="1600" dirty="0">
                  <a:latin typeface="+mn-lt"/>
                  <a:ea typeface="+mn-ea"/>
                  <a:cs typeface="Courier New" panose="02070309020205020404" pitchFamily="49" charset="0"/>
                </a:rPr>
                <a:t>} [sub] [description text]</a:t>
              </a:r>
            </a:p>
          </p:txBody>
        </p:sp>
        <p:sp>
          <p:nvSpPr>
            <p:cNvPr id="6" name="AutoShape 14"/>
            <p:cNvSpPr/>
            <p:nvPr/>
          </p:nvSpPr>
          <p:spPr bwMode="auto">
            <a:xfrm>
              <a:off x="5036673" y="4067813"/>
              <a:ext cx="6173194" cy="1122257"/>
            </a:xfrm>
            <a:prstGeom prst="accentBorderCallout2">
              <a:avLst>
                <a:gd name="adj1" fmla="val 13634"/>
                <a:gd name="adj2" fmla="val -1745"/>
                <a:gd name="adj3" fmla="val 13634"/>
                <a:gd name="adj4" fmla="val -6977"/>
                <a:gd name="adj5" fmla="val 51032"/>
                <a:gd name="adj6" fmla="val -17273"/>
              </a:avLst>
            </a:prstGeom>
            <a:solidFill>
              <a:schemeClr val="bg1">
                <a:lumMod val="85000"/>
              </a:schemeClr>
            </a:solidFill>
            <a:ln w="19050" algn="ctr">
              <a:solidFill>
                <a:schemeClr val="tx1"/>
              </a:solidFill>
              <a:miter lim="800000"/>
            </a:ln>
          </p:spPr>
          <p:txBody>
            <a:bodyPr lIns="80141" tIns="40071" rIns="80141" bIns="40071"/>
            <a:lstStyle>
              <a:lvl1pPr marL="301625" indent="-301625"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buClr>
                  <a:srgbClr val="808080"/>
                </a:buClr>
                <a:buSzPct val="60000"/>
                <a:buFont typeface="Wingdings" panose="05000000000000000000" pitchFamily="2" charset="2"/>
                <a:buNone/>
              </a:pPr>
              <a:r>
                <a:rPr lang="en-US" altLang="zh-CN" sz="1600" b="1" dirty="0" err="1">
                  <a:latin typeface="+mn-lt"/>
                  <a:cs typeface="Courier New" panose="02070309020205020404" pitchFamily="49" charset="0"/>
                </a:rPr>
                <a:t>ip</a:t>
              </a:r>
              <a:r>
                <a:rPr lang="en-US" altLang="zh-CN" sz="1600" b="1" dirty="0">
                  <a:latin typeface="+mn-lt"/>
                  <a:cs typeface="Courier New" panose="02070309020205020404" pitchFamily="49" charset="0"/>
                </a:rPr>
                <a:t> route-static </a:t>
              </a:r>
              <a:r>
                <a:rPr lang="en-US" altLang="zh-CN" sz="1600" dirty="0" err="1">
                  <a:latin typeface="+mn-lt"/>
                  <a:cs typeface="Courier New" panose="02070309020205020404" pitchFamily="49" charset="0"/>
                </a:rPr>
                <a:t>ip_addr</a:t>
              </a:r>
              <a:r>
                <a:rPr lang="en-US" altLang="zh-CN" sz="1600" dirty="0">
                  <a:latin typeface="+mn-lt"/>
                  <a:cs typeface="Courier New" panose="02070309020205020404" pitchFamily="49" charset="0"/>
                </a:rPr>
                <a:t> {mask-</a:t>
              </a:r>
              <a:r>
                <a:rPr lang="en-US" altLang="zh-CN" sz="1600" dirty="0" err="1">
                  <a:latin typeface="+mn-lt"/>
                  <a:cs typeface="Courier New" panose="02070309020205020404" pitchFamily="49" charset="0"/>
                </a:rPr>
                <a:t>ip</a:t>
              </a:r>
              <a:r>
                <a:rPr lang="en-US" altLang="zh-CN" sz="1600" dirty="0">
                  <a:latin typeface="+mn-lt"/>
                  <a:cs typeface="Courier New" panose="02070309020205020404" pitchFamily="49" charset="0"/>
                </a:rPr>
                <a:t>-</a:t>
              </a:r>
              <a:r>
                <a:rPr lang="en-US" altLang="zh-CN" sz="1600" dirty="0" err="1">
                  <a:latin typeface="+mn-lt"/>
                  <a:cs typeface="Courier New" panose="02070309020205020404" pitchFamily="49" charset="0"/>
                </a:rPr>
                <a:t>addr</a:t>
              </a:r>
              <a:r>
                <a:rPr lang="en-US" altLang="zh-CN" sz="1600" dirty="0">
                  <a:latin typeface="+mn-lt"/>
                  <a:cs typeface="Courier New" panose="02070309020205020404" pitchFamily="49" charset="0"/>
                </a:rPr>
                <a:t> | mask-length} {gateway-</a:t>
              </a:r>
              <a:r>
                <a:rPr lang="en-US" altLang="zh-CN" sz="1600" dirty="0" err="1">
                  <a:latin typeface="+mn-lt"/>
                  <a:cs typeface="Courier New" panose="02070309020205020404" pitchFamily="49" charset="0"/>
                </a:rPr>
                <a:t>addr</a:t>
              </a:r>
              <a:r>
                <a:rPr lang="en-US" altLang="zh-CN" sz="1600" dirty="0">
                  <a:latin typeface="+mn-lt"/>
                  <a:cs typeface="Courier New" panose="02070309020205020404" pitchFamily="49" charset="0"/>
                </a:rPr>
                <a:t> | interface-type interface-number | gateway-</a:t>
              </a:r>
              <a:r>
                <a:rPr lang="en-US" altLang="zh-CN" sz="1600" dirty="0" err="1">
                  <a:latin typeface="+mn-lt"/>
                  <a:cs typeface="Courier New" panose="02070309020205020404" pitchFamily="49" charset="0"/>
                </a:rPr>
                <a:t>addr</a:t>
              </a:r>
              <a:r>
                <a:rPr lang="en-US" altLang="zh-CN" sz="1600" dirty="0">
                  <a:latin typeface="+mn-lt"/>
                  <a:cs typeface="Courier New" panose="02070309020205020404" pitchFamily="49" charset="0"/>
                </a:rPr>
                <a:t>} [preference preference-value]</a:t>
              </a:r>
            </a:p>
          </p:txBody>
        </p:sp>
        <p:grpSp>
          <p:nvGrpSpPr>
            <p:cNvPr id="7" name="组合 6">
              <a:extLst>
                <a:ext uri="{FF2B5EF4-FFF2-40B4-BE49-F238E27FC236}">
                  <a16:creationId xmlns:a16="http://schemas.microsoft.com/office/drawing/2014/main" id="{845A1622-E8FE-46B3-988D-89BE91CB87F9}"/>
                </a:ext>
              </a:extLst>
            </p:cNvPr>
            <p:cNvGrpSpPr/>
            <p:nvPr/>
          </p:nvGrpSpPr>
          <p:grpSpPr>
            <a:xfrm>
              <a:off x="1746781" y="1712407"/>
              <a:ext cx="2527269" cy="1637297"/>
              <a:chOff x="907321" y="3583827"/>
              <a:chExt cx="2527269" cy="1637297"/>
            </a:xfrm>
          </p:grpSpPr>
          <p:sp>
            <p:nvSpPr>
              <p:cNvPr id="8" name="圆角矩形 7"/>
              <p:cNvSpPr/>
              <p:nvPr/>
            </p:nvSpPr>
            <p:spPr>
              <a:xfrm>
                <a:off x="907322" y="3583827"/>
                <a:ext cx="2527268"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altLang="zh-CN" sz="1400" dirty="0">
                    <a:solidFill>
                      <a:schemeClr val="tx1"/>
                    </a:solidFill>
                  </a:rPr>
                  <a:t>Entrar no modo de interface de out-band.</a:t>
                </a:r>
                <a:endParaRPr lang="zh-CN" altLang="en-US" sz="1400" dirty="0">
                  <a:solidFill>
                    <a:schemeClr val="tx1"/>
                  </a:solidFill>
                </a:endParaRPr>
              </a:p>
            </p:txBody>
          </p:sp>
          <p:sp>
            <p:nvSpPr>
              <p:cNvPr id="9" name="圆角矩形 8"/>
              <p:cNvSpPr/>
              <p:nvPr/>
            </p:nvSpPr>
            <p:spPr>
              <a:xfrm>
                <a:off x="907321" y="4385358"/>
                <a:ext cx="2527269" cy="603347"/>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Configurar o endereço IP da porta de manutenção out-band.</a:t>
                </a:r>
                <a:endParaRPr lang="zh-CN" altLang="en-US" sz="1400" dirty="0">
                  <a:solidFill>
                    <a:schemeClr val="tx1"/>
                  </a:solidFill>
                </a:endParaRPr>
              </a:p>
            </p:txBody>
          </p:sp>
          <p:cxnSp>
            <p:nvCxnSpPr>
              <p:cNvPr id="10" name="直接箭头连接符 9"/>
              <p:cNvCxnSpPr>
                <a:stCxn id="8" idx="2"/>
                <a:endCxn id="9" idx="0"/>
              </p:cNvCxnSpPr>
              <p:nvPr/>
            </p:nvCxnSpPr>
            <p:spPr bwMode="auto">
              <a:xfrm flipH="1">
                <a:off x="2170956" y="4106606"/>
                <a:ext cx="1" cy="278752"/>
              </a:xfrm>
              <a:prstGeom prst="straightConnector1">
                <a:avLst/>
              </a:prstGeom>
              <a:noFill/>
              <a:ln w="19050" cap="flat" cmpd="sng" algn="ctr">
                <a:solidFill>
                  <a:schemeClr val="tx1"/>
                </a:solidFill>
                <a:prstDash val="solid"/>
                <a:round/>
                <a:headEnd type="none" w="med" len="med"/>
                <a:tailEnd type="triangle"/>
              </a:ln>
              <a:effectLst/>
            </p:spPr>
          </p:cxnSp>
          <p:cxnSp>
            <p:nvCxnSpPr>
              <p:cNvPr id="11" name="直接箭头连接符 10"/>
              <p:cNvCxnSpPr>
                <a:stCxn id="9" idx="2"/>
                <a:endCxn id="12" idx="0"/>
              </p:cNvCxnSpPr>
              <p:nvPr/>
            </p:nvCxnSpPr>
            <p:spPr bwMode="auto">
              <a:xfrm>
                <a:off x="2170956" y="4988705"/>
                <a:ext cx="1" cy="232419"/>
              </a:xfrm>
              <a:prstGeom prst="straightConnector1">
                <a:avLst/>
              </a:prstGeom>
              <a:noFill/>
              <a:ln w="19050" cap="flat" cmpd="sng" algn="ctr">
                <a:solidFill>
                  <a:schemeClr val="tx1"/>
                </a:solidFill>
                <a:prstDash val="solid"/>
                <a:round/>
                <a:headEnd type="none" w="med" len="med"/>
                <a:tailEnd type="triangle"/>
              </a:ln>
              <a:effectLst/>
            </p:spPr>
          </p:cxnSp>
        </p:grpSp>
        <p:sp>
          <p:nvSpPr>
            <p:cNvPr id="12" name="AutoShape 10"/>
            <p:cNvSpPr>
              <a:spLocks noChangeArrowheads="1"/>
            </p:cNvSpPr>
            <p:nvPr/>
          </p:nvSpPr>
          <p:spPr bwMode="auto">
            <a:xfrm>
              <a:off x="1839162" y="3349704"/>
              <a:ext cx="2342508" cy="656466"/>
            </a:xfrm>
            <a:prstGeom prst="flowChartDecision">
              <a:avLst/>
            </a:prstGeom>
            <a:solidFill>
              <a:srgbClr val="DDDDDD"/>
            </a:solidFill>
            <a:ln w="12700" algn="ctr">
              <a:solidFill>
                <a:schemeClr val="tx1"/>
              </a:solidFill>
              <a:miter lim="800000"/>
            </a:ln>
            <a:effectLst/>
          </p:spPr>
          <p:txBody>
            <a:bodyPr wrap="square" lIns="83434" tIns="41717" rIns="83434" bIns="41717" anchor="ctr">
              <a:spAutoFit/>
            </a:bodyPr>
            <a:lstStyle/>
            <a:p>
              <a:endParaRPr lang="en-US" sz="1600">
                <a:ea typeface="+mn-ea"/>
              </a:endParaRPr>
            </a:p>
          </p:txBody>
        </p:sp>
        <p:sp>
          <p:nvSpPr>
            <p:cNvPr id="13" name="文本框 12"/>
            <p:cNvSpPr txBox="1"/>
            <p:nvPr/>
          </p:nvSpPr>
          <p:spPr>
            <a:xfrm>
              <a:off x="2645683" y="3527380"/>
              <a:ext cx="806434" cy="307777"/>
            </a:xfrm>
            <a:prstGeom prst="rect">
              <a:avLst/>
            </a:prstGeom>
            <a:noFill/>
          </p:spPr>
          <p:txBody>
            <a:bodyPr wrap="square" rtlCol="0">
              <a:spAutoFit/>
            </a:bodyPr>
            <a:lstStyle/>
            <a:p>
              <a:r>
                <a:rPr lang="en-US" altLang="zh-CN" sz="1400"/>
                <a:t>WAN?</a:t>
              </a:r>
              <a:endParaRPr lang="zh-CN" altLang="en-US" sz="1400"/>
            </a:p>
          </p:txBody>
        </p:sp>
        <p:sp>
          <p:nvSpPr>
            <p:cNvPr id="14" name="圆角矩形 13"/>
            <p:cNvSpPr/>
            <p:nvPr/>
          </p:nvSpPr>
          <p:spPr>
            <a:xfrm>
              <a:off x="1785266" y="4284922"/>
              <a:ext cx="2527268"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Adicionar uma rota.</a:t>
              </a:r>
              <a:endParaRPr lang="zh-CN" altLang="en-US" sz="1400" dirty="0">
                <a:solidFill>
                  <a:schemeClr val="tx1"/>
                </a:solidFill>
              </a:endParaRPr>
            </a:p>
          </p:txBody>
        </p:sp>
        <p:pic>
          <p:nvPicPr>
            <p:cNvPr id="15" name="图片 14"/>
            <p:cNvPicPr>
              <a:picLocks noChangeAspect="1"/>
            </p:cNvPicPr>
            <p:nvPr/>
          </p:nvPicPr>
          <p:blipFill>
            <a:blip r:embed="rId3"/>
            <a:stretch>
              <a:fillRect/>
            </a:stretch>
          </p:blipFill>
          <p:spPr>
            <a:xfrm>
              <a:off x="2930525" y="3930528"/>
              <a:ext cx="164606" cy="414564"/>
            </a:xfrm>
            <a:prstGeom prst="rect">
              <a:avLst/>
            </a:prstGeom>
          </p:spPr>
        </p:pic>
        <p:sp>
          <p:nvSpPr>
            <p:cNvPr id="16" name="圆角矩形 15"/>
            <p:cNvSpPr/>
            <p:nvPr/>
          </p:nvSpPr>
          <p:spPr>
            <a:xfrm>
              <a:off x="1785266" y="5162095"/>
              <a:ext cx="2527268"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Login Telnet remoto</a:t>
              </a:r>
              <a:endParaRPr lang="zh-CN" altLang="en-US" sz="1400" dirty="0">
                <a:solidFill>
                  <a:schemeClr val="tx1"/>
                </a:solidFill>
              </a:endParaRPr>
            </a:p>
          </p:txBody>
        </p:sp>
        <p:pic>
          <p:nvPicPr>
            <p:cNvPr id="17" name="图片 16"/>
            <p:cNvPicPr>
              <a:picLocks noChangeAspect="1"/>
            </p:cNvPicPr>
            <p:nvPr/>
          </p:nvPicPr>
          <p:blipFill>
            <a:blip r:embed="rId3"/>
            <a:stretch>
              <a:fillRect/>
            </a:stretch>
          </p:blipFill>
          <p:spPr>
            <a:xfrm>
              <a:off x="2930525" y="4826290"/>
              <a:ext cx="164606" cy="414564"/>
            </a:xfrm>
            <a:prstGeom prst="rect">
              <a:avLst/>
            </a:prstGeom>
          </p:spPr>
        </p:pic>
        <p:sp>
          <p:nvSpPr>
            <p:cNvPr id="18" name="文本框 17"/>
            <p:cNvSpPr txBox="1"/>
            <p:nvPr/>
          </p:nvSpPr>
          <p:spPr>
            <a:xfrm>
              <a:off x="3379972" y="3924665"/>
              <a:ext cx="986457" cy="261247"/>
            </a:xfrm>
            <a:prstGeom prst="rect">
              <a:avLst/>
            </a:prstGeom>
            <a:noFill/>
          </p:spPr>
          <p:txBody>
            <a:bodyPr wrap="square" rtlCol="0">
              <a:spAutoFit/>
            </a:bodyPr>
            <a:lstStyle/>
            <a:p>
              <a:r>
                <a:rPr lang="zh-CN" altLang="en-US" sz="1400" dirty="0"/>
                <a:t>Yes</a:t>
              </a:r>
            </a:p>
          </p:txBody>
        </p:sp>
        <p:cxnSp>
          <p:nvCxnSpPr>
            <p:cNvPr id="19" name="AutoShape 9"/>
            <p:cNvCxnSpPr>
              <a:cxnSpLocks noChangeShapeType="1"/>
              <a:endCxn id="16" idx="1"/>
            </p:cNvCxnSpPr>
            <p:nvPr/>
          </p:nvCxnSpPr>
          <p:spPr bwMode="auto">
            <a:xfrm rot="5400000">
              <a:off x="940755" y="4522448"/>
              <a:ext cx="1745548" cy="56526"/>
            </a:xfrm>
            <a:prstGeom prst="bentConnector4">
              <a:avLst>
                <a:gd name="adj1" fmla="val 134"/>
                <a:gd name="adj2" fmla="val 1395038"/>
              </a:avLst>
            </a:prstGeom>
            <a:noFill/>
            <a:ln w="19050" cap="rnd">
              <a:solidFill>
                <a:schemeClr val="tx1"/>
              </a:solidFill>
              <a:prstDash val="sysDot"/>
              <a:miter lim="800000"/>
              <a:tailEnd type="triangle" w="med" len="med"/>
            </a:ln>
            <a:extLst>
              <a:ext uri="{909E8E84-426E-40DD-AFC4-6F175D3DCCD1}">
                <a14:hiddenFill xmlns:a14="http://schemas.microsoft.com/office/drawing/2010/main">
                  <a:noFill/>
                </a14:hiddenFill>
              </a:ext>
            </a:extLst>
          </p:spPr>
        </p:cxnSp>
        <p:sp>
          <p:nvSpPr>
            <p:cNvPr id="20" name="文本框 19"/>
            <p:cNvSpPr txBox="1"/>
            <p:nvPr/>
          </p:nvSpPr>
          <p:spPr>
            <a:xfrm>
              <a:off x="671945" y="4377034"/>
              <a:ext cx="503521" cy="307777"/>
            </a:xfrm>
            <a:prstGeom prst="rect">
              <a:avLst/>
            </a:prstGeom>
            <a:noFill/>
          </p:spPr>
          <p:txBody>
            <a:bodyPr wrap="square" rtlCol="0">
              <a:spAutoFit/>
            </a:bodyPr>
            <a:lstStyle/>
            <a:p>
              <a:r>
                <a:rPr lang="zh-CN" altLang="en-US" sz="1400"/>
                <a:t>No</a:t>
              </a:r>
            </a:p>
          </p:txBody>
        </p:sp>
      </p:grpSp>
    </p:spTree>
    <p:extLst>
      <p:ext uri="{BB962C8B-B14F-4D97-AF65-F5344CB8AC3E}">
        <p14:creationId xmlns:p14="http://schemas.microsoft.com/office/powerpoint/2010/main" val="223961214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Procedimento de gestão Out-Band</a:t>
            </a:r>
            <a:endParaRPr lang="zh-CN" altLang="en-US" dirty="0"/>
          </a:p>
        </p:txBody>
      </p:sp>
      <p:sp>
        <p:nvSpPr>
          <p:cNvPr id="3" name="文本占位符 2"/>
          <p:cNvSpPr>
            <a:spLocks noGrp="1"/>
          </p:cNvSpPr>
          <p:nvPr>
            <p:ph type="body" sz="quarter" idx="10"/>
          </p:nvPr>
        </p:nvSpPr>
        <p:spPr>
          <a:xfrm>
            <a:off x="468317" y="1343557"/>
            <a:ext cx="11276183" cy="4680000"/>
          </a:xfrm>
        </p:spPr>
        <p:txBody>
          <a:bodyPr/>
          <a:lstStyle/>
          <a:p>
            <a:r>
              <a:rPr lang="pt-BR" altLang="zh-CN" sz="1800" dirty="0"/>
              <a:t>Passo 1: Entrar no modo de porta de rede de manutenção.</a:t>
            </a:r>
          </a:p>
          <a:p>
            <a:endParaRPr lang="en-US" altLang="zh-CN" sz="1800" dirty="0"/>
          </a:p>
          <a:p>
            <a:r>
              <a:rPr lang="pt-BR" altLang="zh-CN" sz="1800" dirty="0"/>
              <a:t>Passo 2: Definir o endereço IP da porta de rede de manutenção.</a:t>
            </a:r>
          </a:p>
          <a:p>
            <a:endParaRPr lang="en-US" altLang="zh-CN" sz="1800" dirty="0"/>
          </a:p>
          <a:p>
            <a:endParaRPr lang="zh-CN" altLang="en-US" sz="1800" dirty="0"/>
          </a:p>
          <a:p>
            <a:r>
              <a:rPr lang="pt-BR" altLang="zh-CN" sz="1800" dirty="0"/>
              <a:t>Passo 3: Adicionar uma rota de gestão Out-band</a:t>
            </a:r>
            <a:endParaRPr lang="zh-CN" altLang="en-US" sz="2000" dirty="0"/>
          </a:p>
        </p:txBody>
      </p:sp>
      <p:sp>
        <p:nvSpPr>
          <p:cNvPr id="7" name="矩形 6"/>
          <p:cNvSpPr/>
          <p:nvPr/>
        </p:nvSpPr>
        <p:spPr>
          <a:xfrm>
            <a:off x="1281571" y="2005814"/>
            <a:ext cx="10144830"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interface meth 0</a:t>
            </a:r>
            <a:endParaRPr lang="en-US" altLang="zh-CN" sz="1600" b="1" dirty="0"/>
          </a:p>
        </p:txBody>
      </p:sp>
      <p:sp>
        <p:nvSpPr>
          <p:cNvPr id="8" name="矩形 7"/>
          <p:cNvSpPr/>
          <p:nvPr/>
        </p:nvSpPr>
        <p:spPr>
          <a:xfrm>
            <a:off x="1281571" y="2973228"/>
            <a:ext cx="10144830"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(config-if-meth0)#</a:t>
            </a:r>
            <a:r>
              <a:rPr lang="en-US" altLang="zh-CN" sz="1600" b="1" dirty="0" err="1">
                <a:cs typeface="Courier New" panose="02070309020205020404" pitchFamily="49" charset="0"/>
              </a:rPr>
              <a:t>ip</a:t>
            </a:r>
            <a:r>
              <a:rPr lang="en-US" altLang="zh-CN" sz="1600" b="1" dirty="0">
                <a:cs typeface="Courier New" panose="02070309020205020404" pitchFamily="49" charset="0"/>
              </a:rPr>
              <a:t> address 10.10.20.1 255.255.255.0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(config-if-meth0)#</a:t>
            </a:r>
            <a:r>
              <a:rPr lang="en-US" altLang="zh-CN" sz="1600" b="1" dirty="0">
                <a:cs typeface="Courier New" panose="02070309020205020404" pitchFamily="49" charset="0"/>
              </a:rPr>
              <a:t>quit</a:t>
            </a:r>
          </a:p>
        </p:txBody>
      </p:sp>
      <p:sp>
        <p:nvSpPr>
          <p:cNvPr id="9" name="矩形 8"/>
          <p:cNvSpPr/>
          <p:nvPr/>
        </p:nvSpPr>
        <p:spPr>
          <a:xfrm>
            <a:off x="1281571" y="4400157"/>
            <a:ext cx="10144830"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ip</a:t>
            </a:r>
            <a:r>
              <a:rPr lang="en-US" altLang="zh-CN" sz="1600" b="1" dirty="0">
                <a:cs typeface="Courier New" panose="02070309020205020404" pitchFamily="49" charset="0"/>
              </a:rPr>
              <a:t> route-static 10.10.21.0 24 10.10.20.254</a:t>
            </a:r>
          </a:p>
        </p:txBody>
      </p:sp>
    </p:spTree>
    <p:extLst>
      <p:ext uri="{BB962C8B-B14F-4D97-AF65-F5344CB8AC3E}">
        <p14:creationId xmlns:p14="http://schemas.microsoft.com/office/powerpoint/2010/main" val="116507514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188031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Exemplo de manutenção de porta de rede </a:t>
            </a:r>
            <a:r>
              <a:rPr lang="pt-BR" altLang="zh-CN" dirty="0" err="1"/>
              <a:t>in-band</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19521263"/>
              </p:ext>
            </p:extLst>
          </p:nvPr>
        </p:nvGraphicFramePr>
        <p:xfrm>
          <a:off x="6389539" y="1590931"/>
          <a:ext cx="5331811" cy="4856668"/>
        </p:xfrm>
        <a:graphic>
          <a:graphicData uri="http://schemas.openxmlformats.org/drawingml/2006/table">
            <a:tbl>
              <a:tblPr/>
              <a:tblGrid>
                <a:gridCol w="2315783">
                  <a:extLst>
                    <a:ext uri="{9D8B030D-6E8A-4147-A177-3AD203B41FA5}">
                      <a16:colId xmlns:a16="http://schemas.microsoft.com/office/drawing/2014/main" val="20000"/>
                    </a:ext>
                  </a:extLst>
                </a:gridCol>
                <a:gridCol w="3016028">
                  <a:extLst>
                    <a:ext uri="{9D8B030D-6E8A-4147-A177-3AD203B41FA5}">
                      <a16:colId xmlns:a16="http://schemas.microsoft.com/office/drawing/2014/main" val="20001"/>
                    </a:ext>
                  </a:extLst>
                </a:gridCol>
              </a:tblGrid>
              <a:tr h="697547">
                <a:tc>
                  <a:txBody>
                    <a:body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solidFill>
                            <a:schemeClr val="bg1"/>
                          </a:solidFill>
                          <a:effectLst/>
                          <a:latin typeface="+mn-lt"/>
                          <a:ea typeface="+mn-ea"/>
                          <a:cs typeface="+mn-cs"/>
                        </a:rPr>
                        <a:t>Item de configuração</a:t>
                      </a:r>
                      <a:endParaRPr lang="zh-CN" altLang="en-US" sz="1600" b="1" kern="1200" dirty="0">
                        <a:solidFill>
                          <a:schemeClr val="bg1"/>
                        </a:solidFill>
                        <a:effectLst/>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solidFill>
                            <a:schemeClr val="bg1"/>
                          </a:solidFill>
                          <a:effectLst/>
                          <a:latin typeface="+mn-lt"/>
                          <a:ea typeface="+mn-ea"/>
                          <a:cs typeface="+mn-cs"/>
                        </a:rPr>
                        <a:t>Planejamento de dados</a:t>
                      </a:r>
                      <a:endParaRPr lang="zh-CN" altLang="en-US" sz="1600" b="1" kern="1200" dirty="0">
                        <a:solidFill>
                          <a:schemeClr val="bg1"/>
                        </a:solidFill>
                        <a:effectLst/>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70524">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a:ln>
                            <a:noFill/>
                          </a:ln>
                          <a:solidFill>
                            <a:schemeClr val="tx1"/>
                          </a:solidFill>
                          <a:effectLst/>
                          <a:latin typeface="+mn-lt"/>
                          <a:ea typeface="+mj-ea"/>
                        </a:rPr>
                        <a:t>Endereço IP do terminal remoto</a:t>
                      </a:r>
                      <a:endParaRPr kumimoji="0" lang="zh-CN" altLang="en-US" sz="1600" b="0" i="0" u="none" strike="noStrike" cap="none" normalizeH="0" baseline="0" dirty="0">
                        <a:ln>
                          <a:noFill/>
                        </a:ln>
                        <a:solidFill>
                          <a:schemeClr val="tx1"/>
                        </a:solidFill>
                        <a:effectLst/>
                        <a:latin typeface="+mn-lt"/>
                        <a:ea typeface="+mj-ea"/>
                      </a:endParaRP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10.10.21.1/24</a:t>
                      </a: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124811">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j-ea"/>
                          <a:cs typeface="+mn-cs"/>
                        </a:rPr>
                        <a:t>Endereço da interface do </a:t>
                      </a:r>
                      <a:r>
                        <a:rPr kumimoji="0" lang="pt-BR" altLang="zh-CN" sz="1600" b="0" i="0" u="none" strike="noStrike" kern="1200" cap="none" normalizeH="0" baseline="0" dirty="0" err="1">
                          <a:ln>
                            <a:noFill/>
                          </a:ln>
                          <a:solidFill>
                            <a:schemeClr val="tx1"/>
                          </a:solidFill>
                          <a:effectLst/>
                          <a:latin typeface="+mn-lt"/>
                          <a:ea typeface="+mj-ea"/>
                          <a:cs typeface="+mn-cs"/>
                        </a:rPr>
                        <a:t>router</a:t>
                      </a:r>
                      <a:r>
                        <a:rPr kumimoji="0" lang="pt-BR" altLang="zh-CN" sz="1600" b="0" i="0" u="none" strike="noStrike" kern="1200" cap="none" normalizeH="0" baseline="0" dirty="0">
                          <a:ln>
                            <a:noFill/>
                          </a:ln>
                          <a:solidFill>
                            <a:schemeClr val="tx1"/>
                          </a:solidFill>
                          <a:effectLst/>
                          <a:latin typeface="+mn-lt"/>
                          <a:ea typeface="+mj-ea"/>
                          <a:cs typeface="+mn-cs"/>
                        </a:rPr>
                        <a:t> da camada superior</a:t>
                      </a:r>
                      <a:endParaRPr kumimoji="0" lang="zh-CN" altLang="en-US" sz="1600" b="0" i="0" u="none" strike="noStrike" kern="1200" cap="none" normalizeH="0" baseline="0" dirty="0">
                        <a:ln>
                          <a:noFill/>
                        </a:ln>
                        <a:solidFill>
                          <a:schemeClr val="tx1"/>
                        </a:solidFill>
                        <a:effectLst/>
                        <a:latin typeface="+mn-lt"/>
                        <a:ea typeface="+mj-ea"/>
                        <a:cs typeface="+mn-cs"/>
                      </a:endParaRP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10.10.30.254/24</a:t>
                      </a: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770524">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j-ea"/>
                          <a:cs typeface="+mn-cs"/>
                        </a:rPr>
                        <a:t>Porta </a:t>
                      </a:r>
                      <a:r>
                        <a:rPr kumimoji="0" lang="pt-BR" altLang="zh-CN" sz="1600" b="0" i="0" u="none" strike="noStrike" kern="1200" cap="none" normalizeH="0" baseline="0" dirty="0" err="1">
                          <a:ln>
                            <a:noFill/>
                          </a:ln>
                          <a:solidFill>
                            <a:schemeClr val="tx1"/>
                          </a:solidFill>
                          <a:effectLst/>
                          <a:latin typeface="+mn-lt"/>
                          <a:ea typeface="+mj-ea"/>
                          <a:cs typeface="+mn-cs"/>
                        </a:rPr>
                        <a:t>upstream</a:t>
                      </a:r>
                      <a:r>
                        <a:rPr kumimoji="0" lang="pt-BR" altLang="zh-CN" sz="1600" b="0" i="0" u="none" strike="noStrike" kern="1200" cap="none" normalizeH="0" baseline="0" dirty="0">
                          <a:ln>
                            <a:noFill/>
                          </a:ln>
                          <a:solidFill>
                            <a:schemeClr val="tx1"/>
                          </a:solidFill>
                          <a:effectLst/>
                          <a:latin typeface="+mn-lt"/>
                          <a:ea typeface="+mj-ea"/>
                          <a:cs typeface="+mn-cs"/>
                        </a:rPr>
                        <a:t> do dispositivo</a:t>
                      </a:r>
                      <a:endParaRPr kumimoji="0" lang="zh-CN" altLang="en-US" sz="1600" b="0" i="0" u="none" strike="noStrike" kern="1200" cap="none" normalizeH="0" baseline="0" dirty="0">
                        <a:ln>
                          <a:noFill/>
                        </a:ln>
                        <a:solidFill>
                          <a:schemeClr val="tx1"/>
                        </a:solidFill>
                        <a:effectLst/>
                        <a:latin typeface="+mn-lt"/>
                        <a:ea typeface="+mj-ea"/>
                        <a:cs typeface="+mn-cs"/>
                      </a:endParaRP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0/9/0</a:t>
                      </a: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722738">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j-ea"/>
                          <a:cs typeface="+mn-cs"/>
                        </a:rPr>
                        <a:t>VLAN de gestão </a:t>
                      </a:r>
                      <a:r>
                        <a:rPr kumimoji="0" lang="pt-BR" altLang="zh-CN" sz="1600" b="0" i="0" u="none" strike="noStrike" kern="1200" cap="none" normalizeH="0" baseline="0" dirty="0" err="1">
                          <a:ln>
                            <a:noFill/>
                          </a:ln>
                          <a:solidFill>
                            <a:schemeClr val="tx1"/>
                          </a:solidFill>
                          <a:effectLst/>
                          <a:latin typeface="+mn-lt"/>
                          <a:ea typeface="+mj-ea"/>
                          <a:cs typeface="+mn-cs"/>
                        </a:rPr>
                        <a:t>in-band</a:t>
                      </a:r>
                      <a:endParaRPr kumimoji="0" lang="zh-CN" altLang="en-US" sz="1600" b="0" i="0" u="none" strike="noStrike" kern="1200" cap="none" normalizeH="0" baseline="0" dirty="0">
                        <a:ln>
                          <a:noFill/>
                        </a:ln>
                        <a:solidFill>
                          <a:schemeClr val="tx1"/>
                        </a:solidFill>
                        <a:effectLst/>
                        <a:latin typeface="+mn-lt"/>
                        <a:ea typeface="+mj-ea"/>
                        <a:cs typeface="+mn-cs"/>
                      </a:endParaRP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4000</a:t>
                      </a: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770524">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err="1">
                          <a:ln>
                            <a:noFill/>
                          </a:ln>
                          <a:solidFill>
                            <a:schemeClr val="tx1"/>
                          </a:solidFill>
                          <a:effectLst/>
                          <a:latin typeface="+mn-lt"/>
                          <a:ea typeface="华文细黑" panose="02010600040101010101" pitchFamily="2" charset="-122"/>
                          <a:cs typeface="+mn-cs"/>
                        </a:rPr>
                        <a:t>Endereço</a:t>
                      </a: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 de </a:t>
                      </a:r>
                      <a:r>
                        <a:rPr kumimoji="0" lang="en-US" altLang="zh-CN" sz="1600" b="0" i="0" u="none" strike="noStrike" kern="1200" cap="none" normalizeH="0" baseline="0" dirty="0" err="1">
                          <a:ln>
                            <a:noFill/>
                          </a:ln>
                          <a:solidFill>
                            <a:schemeClr val="tx1"/>
                          </a:solidFill>
                          <a:effectLst/>
                          <a:latin typeface="+mn-lt"/>
                          <a:ea typeface="华文细黑" panose="02010600040101010101" pitchFamily="2" charset="-122"/>
                          <a:cs typeface="+mn-cs"/>
                        </a:rPr>
                        <a:t>gestão</a:t>
                      </a: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 in-band da OLT</a:t>
                      </a: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10.10.30.1/24</a:t>
                      </a:r>
                    </a:p>
                  </a:txBody>
                  <a:tcPr marT="45722" marB="45722"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圆角矩形 75"/>
          <p:cNvSpPr/>
          <p:nvPr/>
        </p:nvSpPr>
        <p:spPr>
          <a:xfrm>
            <a:off x="454618" y="1239181"/>
            <a:ext cx="5385265"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pt-BR" altLang="zh-CN" sz="2000" b="1" dirty="0">
                <a:solidFill>
                  <a:prstClr val="white"/>
                </a:solidFill>
                <a:ea typeface="方正兰亭黑简体" panose="02000000000000000000" pitchFamily="2" charset="-122"/>
              </a:rPr>
              <a:t>Topologia da rede</a:t>
            </a:r>
            <a:endParaRPr lang="zh-CN" altLang="en-US" sz="2000" b="1" dirty="0">
              <a:solidFill>
                <a:prstClr val="white"/>
              </a:solidFill>
              <a:ea typeface="方正兰亭黑简体" panose="02000000000000000000" pitchFamily="2" charset="-122"/>
            </a:endParaRPr>
          </a:p>
        </p:txBody>
      </p:sp>
      <p:sp>
        <p:nvSpPr>
          <p:cNvPr id="9" name="圆角矩形 75"/>
          <p:cNvSpPr/>
          <p:nvPr/>
        </p:nvSpPr>
        <p:spPr>
          <a:xfrm>
            <a:off x="6357767" y="1547053"/>
            <a:ext cx="5385265" cy="48566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sp>
        <p:nvSpPr>
          <p:cNvPr id="25" name="圆角矩形 75"/>
          <p:cNvSpPr/>
          <p:nvPr/>
        </p:nvSpPr>
        <p:spPr>
          <a:xfrm>
            <a:off x="479054" y="1633201"/>
            <a:ext cx="5349597" cy="428925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sp>
        <p:nvSpPr>
          <p:cNvPr id="26" name="文本框 25"/>
          <p:cNvSpPr txBox="1"/>
          <p:nvPr/>
        </p:nvSpPr>
        <p:spPr>
          <a:xfrm>
            <a:off x="375914" y="4189544"/>
            <a:ext cx="1218263" cy="276999"/>
          </a:xfrm>
          <a:prstGeom prst="rect">
            <a:avLst/>
          </a:prstGeom>
          <a:noFill/>
        </p:spPr>
        <p:txBody>
          <a:bodyPr wrap="square" rtlCol="0">
            <a:spAutoFit/>
          </a:bodyPr>
          <a:lstStyle/>
          <a:p>
            <a:r>
              <a:rPr lang="en-US" altLang="zh-CN" sz="1200"/>
              <a:t>eSight/NCE</a:t>
            </a:r>
            <a:endParaRPr lang="zh-CN" altLang="en-US" sz="1200"/>
          </a:p>
        </p:txBody>
      </p:sp>
      <p:pic>
        <p:nvPicPr>
          <p:cNvPr id="27" name="图片 26"/>
          <p:cNvPicPr>
            <a:picLocks noChangeAspect="1"/>
          </p:cNvPicPr>
          <p:nvPr/>
        </p:nvPicPr>
        <p:blipFill>
          <a:blip r:embed="rId3"/>
          <a:stretch>
            <a:fillRect/>
          </a:stretch>
        </p:blipFill>
        <p:spPr>
          <a:xfrm>
            <a:off x="2115336" y="2372492"/>
            <a:ext cx="575654" cy="492912"/>
          </a:xfrm>
          <a:prstGeom prst="rect">
            <a:avLst/>
          </a:prstGeom>
        </p:spPr>
      </p:pic>
      <p:pic>
        <p:nvPicPr>
          <p:cNvPr id="28" name="图片 27"/>
          <p:cNvPicPr>
            <a:picLocks noChangeAspect="1"/>
          </p:cNvPicPr>
          <p:nvPr/>
        </p:nvPicPr>
        <p:blipFill>
          <a:blip r:embed="rId4"/>
          <a:stretch>
            <a:fillRect/>
          </a:stretch>
        </p:blipFill>
        <p:spPr>
          <a:xfrm>
            <a:off x="511608" y="2367951"/>
            <a:ext cx="579139" cy="501994"/>
          </a:xfrm>
          <a:prstGeom prst="rect">
            <a:avLst/>
          </a:prstGeom>
        </p:spPr>
      </p:pic>
      <p:sp>
        <p:nvSpPr>
          <p:cNvPr id="29" name="文本框 28"/>
          <p:cNvSpPr txBox="1"/>
          <p:nvPr/>
        </p:nvSpPr>
        <p:spPr>
          <a:xfrm>
            <a:off x="454869" y="2831205"/>
            <a:ext cx="1011440" cy="276999"/>
          </a:xfrm>
          <a:prstGeom prst="rect">
            <a:avLst/>
          </a:prstGeom>
          <a:noFill/>
        </p:spPr>
        <p:txBody>
          <a:bodyPr wrap="square" rtlCol="0">
            <a:spAutoFit/>
          </a:bodyPr>
          <a:lstStyle/>
          <a:p>
            <a:r>
              <a:rPr lang="en-US" altLang="zh-CN" sz="1200" dirty="0"/>
              <a:t>PC terminal</a:t>
            </a:r>
            <a:endParaRPr lang="zh-CN" altLang="en-US" sz="1200" dirty="0"/>
          </a:p>
        </p:txBody>
      </p:sp>
      <p:pic>
        <p:nvPicPr>
          <p:cNvPr id="30" name="图片 29"/>
          <p:cNvPicPr>
            <a:picLocks noChangeAspect="1"/>
          </p:cNvPicPr>
          <p:nvPr/>
        </p:nvPicPr>
        <p:blipFill>
          <a:blip r:embed="rId5"/>
          <a:stretch>
            <a:fillRect/>
          </a:stretch>
        </p:blipFill>
        <p:spPr>
          <a:xfrm>
            <a:off x="1321549" y="2389897"/>
            <a:ext cx="594571" cy="458102"/>
          </a:xfrm>
          <a:prstGeom prst="rect">
            <a:avLst/>
          </a:prstGeom>
        </p:spPr>
      </p:pic>
      <p:cxnSp>
        <p:nvCxnSpPr>
          <p:cNvPr id="31" name="直接连接符 30"/>
          <p:cNvCxnSpPr>
            <a:stCxn id="28" idx="3"/>
            <a:endCxn id="30" idx="1"/>
          </p:cNvCxnSpPr>
          <p:nvPr/>
        </p:nvCxnSpPr>
        <p:spPr>
          <a:xfrm>
            <a:off x="1090747" y="2618948"/>
            <a:ext cx="2308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074783" y="2806882"/>
            <a:ext cx="833981" cy="276999"/>
          </a:xfrm>
          <a:prstGeom prst="rect">
            <a:avLst/>
          </a:prstGeom>
          <a:noFill/>
        </p:spPr>
        <p:txBody>
          <a:bodyPr wrap="square" rtlCol="0">
            <a:spAutoFit/>
          </a:bodyPr>
          <a:lstStyle/>
          <a:p>
            <a:r>
              <a:rPr lang="en-US" altLang="zh-CN" sz="1200"/>
              <a:t>Router</a:t>
            </a:r>
            <a:endParaRPr lang="zh-CN" altLang="en-US" sz="1200"/>
          </a:p>
        </p:txBody>
      </p:sp>
      <p:cxnSp>
        <p:nvCxnSpPr>
          <p:cNvPr id="34" name="直接连接符 33"/>
          <p:cNvCxnSpPr>
            <a:stCxn id="30" idx="3"/>
            <a:endCxn id="27" idx="1"/>
          </p:cNvCxnSpPr>
          <p:nvPr/>
        </p:nvCxnSpPr>
        <p:spPr>
          <a:xfrm>
            <a:off x="1916120" y="2618948"/>
            <a:ext cx="19921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643425" y="2611705"/>
            <a:ext cx="1347610" cy="132233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6"/>
          <a:stretch>
            <a:fillRect/>
          </a:stretch>
        </p:blipFill>
        <p:spPr>
          <a:xfrm>
            <a:off x="511608" y="3733248"/>
            <a:ext cx="565916" cy="507940"/>
          </a:xfrm>
          <a:prstGeom prst="rect">
            <a:avLst/>
          </a:prstGeom>
        </p:spPr>
      </p:pic>
      <p:cxnSp>
        <p:nvCxnSpPr>
          <p:cNvPr id="37" name="肘形连接符 36"/>
          <p:cNvCxnSpPr>
            <a:stCxn id="30" idx="2"/>
            <a:endCxn id="36" idx="0"/>
          </p:cNvCxnSpPr>
          <p:nvPr/>
        </p:nvCxnSpPr>
        <p:spPr>
          <a:xfrm rot="5400000">
            <a:off x="764077" y="2878489"/>
            <a:ext cx="885249" cy="824269"/>
          </a:xfrm>
          <a:prstGeom prst="bentConnector3">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79054" y="4940127"/>
            <a:ext cx="3149529" cy="738664"/>
          </a:xfrm>
          <a:prstGeom prst="rect">
            <a:avLst/>
          </a:prstGeom>
          <a:noFill/>
        </p:spPr>
        <p:txBody>
          <a:bodyPr wrap="square" rtlCol="0">
            <a:spAutoFit/>
          </a:bodyPr>
          <a:lstStyle/>
          <a:p>
            <a:r>
              <a:rPr lang="pt-BR" altLang="zh-CN" sz="1400" dirty="0">
                <a:solidFill>
                  <a:srgbClr val="C00000"/>
                </a:solidFill>
              </a:rPr>
              <a:t>Nota: Para a gestão baseada em NMS, os parâmetros SNMP devem ser configurados tanto na OLT como na NMS. </a:t>
            </a:r>
            <a:endParaRPr lang="zh-CN" altLang="en-US" sz="1400" dirty="0">
              <a:solidFill>
                <a:srgbClr val="C00000"/>
              </a:solidFill>
            </a:endParaRPr>
          </a:p>
        </p:txBody>
      </p:sp>
      <p:sp>
        <p:nvSpPr>
          <p:cNvPr id="39" name="文本框 38"/>
          <p:cNvSpPr txBox="1"/>
          <p:nvPr/>
        </p:nvSpPr>
        <p:spPr>
          <a:xfrm>
            <a:off x="4535915" y="5119830"/>
            <a:ext cx="1310021" cy="732252"/>
          </a:xfrm>
          <a:prstGeom prst="rect">
            <a:avLst/>
          </a:prstGeom>
          <a:noFill/>
        </p:spPr>
        <p:txBody>
          <a:bodyPr wrap="square" rtlCol="0">
            <a:spAutoFit/>
          </a:bodyPr>
          <a:lstStyle/>
          <a:p>
            <a:r>
              <a:rPr lang="en-US" altLang="zh-CN" sz="1400" dirty="0"/>
              <a:t>OLT control board (partial screenshot)</a:t>
            </a:r>
            <a:endParaRPr lang="zh-CN" altLang="en-US" sz="1400" dirty="0"/>
          </a:p>
        </p:txBody>
      </p:sp>
      <p:pic>
        <p:nvPicPr>
          <p:cNvPr id="40" name="图片 39"/>
          <p:cNvPicPr>
            <a:picLocks noChangeAspect="1"/>
          </p:cNvPicPr>
          <p:nvPr/>
        </p:nvPicPr>
        <p:blipFill>
          <a:blip r:embed="rId7"/>
          <a:stretch>
            <a:fillRect/>
          </a:stretch>
        </p:blipFill>
        <p:spPr>
          <a:xfrm>
            <a:off x="3687589" y="1778941"/>
            <a:ext cx="759486" cy="4073141"/>
          </a:xfrm>
          <a:prstGeom prst="rect">
            <a:avLst/>
          </a:prstGeom>
        </p:spPr>
      </p:pic>
      <p:sp>
        <p:nvSpPr>
          <p:cNvPr id="7" name="圆角矩形 75"/>
          <p:cNvSpPr/>
          <p:nvPr/>
        </p:nvSpPr>
        <p:spPr>
          <a:xfrm>
            <a:off x="6357768" y="1239181"/>
            <a:ext cx="5385265" cy="388897"/>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en-US" altLang="zh-CN" sz="2000" b="1" dirty="0" err="1">
                <a:solidFill>
                  <a:prstClr val="white"/>
                </a:solidFill>
                <a:ea typeface="方正兰亭黑简体" panose="02000000000000000000" pitchFamily="2" charset="-122"/>
              </a:rPr>
              <a:t>Planejamento</a:t>
            </a:r>
            <a:r>
              <a:rPr lang="en-US" altLang="zh-CN" sz="2000" b="1" dirty="0">
                <a:solidFill>
                  <a:prstClr val="white"/>
                </a:solidFill>
                <a:ea typeface="方正兰亭黑简体" panose="02000000000000000000" pitchFamily="2" charset="-122"/>
              </a:rPr>
              <a:t> de </a:t>
            </a:r>
            <a:r>
              <a:rPr lang="en-US" altLang="zh-CN" sz="2000" b="1" dirty="0" err="1">
                <a:solidFill>
                  <a:prstClr val="white"/>
                </a:solidFill>
                <a:ea typeface="方正兰亭黑简体" panose="02000000000000000000" pitchFamily="2" charset="-122"/>
              </a:rPr>
              <a:t>endereços</a:t>
            </a:r>
            <a:r>
              <a:rPr lang="en-US" altLang="zh-CN" sz="2000" b="1" dirty="0">
                <a:solidFill>
                  <a:prstClr val="white"/>
                </a:solidFill>
                <a:ea typeface="方正兰亭黑简体" panose="02000000000000000000" pitchFamily="2" charset="-122"/>
              </a:rPr>
              <a:t> IP</a:t>
            </a:r>
            <a:endParaRPr lang="zh-CN" altLang="en-US" sz="2000" b="1" dirty="0">
              <a:solidFill>
                <a:prstClr val="white"/>
              </a:solidFill>
              <a:ea typeface="方正兰亭黑简体" panose="02000000000000000000" pitchFamily="2" charset="-122"/>
            </a:endParaRPr>
          </a:p>
        </p:txBody>
      </p:sp>
    </p:spTree>
    <p:extLst>
      <p:ext uri="{BB962C8B-B14F-4D97-AF65-F5344CB8AC3E}">
        <p14:creationId xmlns:p14="http://schemas.microsoft.com/office/powerpoint/2010/main" val="242651178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Processo de configuração da gestão em banda</a:t>
            </a:r>
            <a:endParaRPr lang="zh-CN" altLang="en-US" dirty="0"/>
          </a:p>
        </p:txBody>
      </p:sp>
      <p:sp>
        <p:nvSpPr>
          <p:cNvPr id="4" name="AutoShape 6"/>
          <p:cNvSpPr>
            <a:spLocks noChangeArrowheads="1"/>
          </p:cNvSpPr>
          <p:nvPr/>
        </p:nvSpPr>
        <p:spPr bwMode="auto">
          <a:xfrm>
            <a:off x="3187309" y="3151729"/>
            <a:ext cx="2237061" cy="672525"/>
          </a:xfrm>
          <a:prstGeom prst="flowChartDecision">
            <a:avLst/>
          </a:prstGeom>
          <a:noFill/>
          <a:ln w="9525" algn="ctr">
            <a:noFill/>
            <a:miter lim="800000"/>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5" name="AutoShape 14"/>
          <p:cNvSpPr/>
          <p:nvPr/>
        </p:nvSpPr>
        <p:spPr bwMode="auto">
          <a:xfrm>
            <a:off x="5642125" y="1412899"/>
            <a:ext cx="5940275" cy="806822"/>
          </a:xfrm>
          <a:prstGeom prst="accentBorderCallout2">
            <a:avLst>
              <a:gd name="adj1" fmla="val 37690"/>
              <a:gd name="adj2" fmla="val -1745"/>
              <a:gd name="adj3" fmla="val 11343"/>
              <a:gd name="adj4" fmla="val -4174"/>
              <a:gd name="adj5" fmla="val 12259"/>
              <a:gd name="adj6" fmla="val -22275"/>
            </a:avLst>
          </a:prstGeom>
          <a:solidFill>
            <a:schemeClr val="bg1">
              <a:lumMod val="85000"/>
            </a:schemeClr>
          </a:solidFill>
          <a:ln w="19050" algn="ctr">
            <a:solidFill>
              <a:schemeClr val="tx1"/>
            </a:solidFill>
            <a:miter lim="800000"/>
          </a:ln>
        </p:spPr>
        <p:txBody>
          <a:bodyPr lIns="80141" tIns="40071" rIns="80141" bIns="40071"/>
          <a:lstStyle>
            <a:lvl1pPr marL="301625" indent="-301625"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600" b="1" dirty="0" err="1">
                <a:latin typeface="+mn-lt"/>
                <a:cs typeface="Courier New" panose="02070309020205020404" pitchFamily="49" charset="0"/>
              </a:rPr>
              <a:t>vlan</a:t>
            </a:r>
            <a:r>
              <a:rPr lang="en-US" altLang="zh-CN" sz="1600" dirty="0">
                <a:latin typeface="+mn-lt"/>
                <a:cs typeface="Courier New" panose="02070309020205020404" pitchFamily="49" charset="0"/>
              </a:rPr>
              <a:t> </a:t>
            </a:r>
            <a:r>
              <a:rPr lang="en-US" altLang="zh-CN" sz="1600" dirty="0" err="1">
                <a:latin typeface="+mn-lt"/>
                <a:cs typeface="Courier New" panose="02070309020205020404" pitchFamily="49" charset="0"/>
              </a:rPr>
              <a:t>vlanid</a:t>
            </a:r>
            <a:r>
              <a:rPr lang="en-US" altLang="zh-CN" sz="1600" dirty="0">
                <a:latin typeface="+mn-lt"/>
                <a:cs typeface="Courier New" panose="02070309020205020404" pitchFamily="49" charset="0"/>
              </a:rPr>
              <a:t> [to end-</a:t>
            </a:r>
            <a:r>
              <a:rPr lang="en-US" altLang="zh-CN" sz="1600" dirty="0" err="1">
                <a:latin typeface="+mn-lt"/>
                <a:cs typeface="Courier New" panose="02070309020205020404" pitchFamily="49" charset="0"/>
              </a:rPr>
              <a:t>vlanid</a:t>
            </a:r>
            <a:r>
              <a:rPr lang="en-US" altLang="zh-CN" sz="1600" dirty="0">
                <a:latin typeface="+mn-lt"/>
                <a:cs typeface="Courier New" panose="02070309020205020404" pitchFamily="49" charset="0"/>
              </a:rPr>
              <a:t>] {mux | smart | standard}</a:t>
            </a:r>
          </a:p>
        </p:txBody>
      </p:sp>
      <p:sp>
        <p:nvSpPr>
          <p:cNvPr id="6" name="AutoShape 14"/>
          <p:cNvSpPr/>
          <p:nvPr/>
        </p:nvSpPr>
        <p:spPr bwMode="auto">
          <a:xfrm>
            <a:off x="5642125" y="2454862"/>
            <a:ext cx="5940275" cy="801702"/>
          </a:xfrm>
          <a:prstGeom prst="accentBorderCallout2">
            <a:avLst>
              <a:gd name="adj1" fmla="val 13634"/>
              <a:gd name="adj2" fmla="val -1745"/>
              <a:gd name="adj3" fmla="val -24410"/>
              <a:gd name="adj4" fmla="val -3919"/>
              <a:gd name="adj5" fmla="val -24591"/>
              <a:gd name="adj6" fmla="val -23133"/>
            </a:avLst>
          </a:prstGeom>
          <a:solidFill>
            <a:schemeClr val="bg1">
              <a:lumMod val="85000"/>
            </a:schemeClr>
          </a:solidFill>
          <a:ln w="19050" algn="ctr">
            <a:solidFill>
              <a:schemeClr val="tx1"/>
            </a:solidFill>
            <a:miter lim="800000"/>
          </a:ln>
        </p:spPr>
        <p:txBody>
          <a:bodyPr lIns="80141" tIns="40071" rIns="80141" bIns="40071"/>
          <a:lstStyle>
            <a:lvl1pPr marL="301625" indent="-301625"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buClr>
                <a:srgbClr val="808080"/>
              </a:buClr>
              <a:buSzPct val="60000"/>
              <a:buFont typeface="Wingdings" panose="05000000000000000000" pitchFamily="2" charset="2"/>
              <a:buNone/>
            </a:pPr>
            <a:r>
              <a:rPr lang="en-US" altLang="zh-CN" sz="1600" b="1" dirty="0">
                <a:latin typeface="+mn-lt"/>
                <a:cs typeface="Courier New" panose="02070309020205020404" pitchFamily="49" charset="0"/>
              </a:rPr>
              <a:t>port </a:t>
            </a:r>
            <a:r>
              <a:rPr lang="en-US" altLang="zh-CN" sz="1600" b="1" dirty="0" err="1">
                <a:latin typeface="+mn-lt"/>
                <a:cs typeface="Courier New" panose="02070309020205020404" pitchFamily="49" charset="0"/>
              </a:rPr>
              <a:t>vlan</a:t>
            </a:r>
            <a:r>
              <a:rPr lang="en-US" altLang="zh-CN" sz="1600" b="1" dirty="0">
                <a:latin typeface="+mn-lt"/>
                <a:cs typeface="Courier New" panose="02070309020205020404" pitchFamily="49" charset="0"/>
              </a:rPr>
              <a:t> </a:t>
            </a:r>
            <a:r>
              <a:rPr lang="en-US" altLang="zh-CN" sz="1600" dirty="0" err="1">
                <a:latin typeface="+mn-lt"/>
                <a:cs typeface="Courier New" panose="02070309020205020404" pitchFamily="49" charset="0"/>
              </a:rPr>
              <a:t>vlanid</a:t>
            </a:r>
            <a:r>
              <a:rPr lang="en-US" altLang="zh-CN" sz="1600" dirty="0">
                <a:latin typeface="+mn-lt"/>
                <a:cs typeface="Courier New" panose="02070309020205020404" pitchFamily="49" charset="0"/>
              </a:rPr>
              <a:t> [to end-</a:t>
            </a:r>
            <a:r>
              <a:rPr lang="en-US" altLang="zh-CN" sz="1600" dirty="0" err="1">
                <a:latin typeface="+mn-lt"/>
                <a:cs typeface="Courier New" panose="02070309020205020404" pitchFamily="49" charset="0"/>
              </a:rPr>
              <a:t>vlanid</a:t>
            </a:r>
            <a:r>
              <a:rPr lang="en-US" altLang="zh-CN" sz="1600" dirty="0">
                <a:latin typeface="+mn-lt"/>
                <a:cs typeface="Courier New" panose="02070309020205020404" pitchFamily="49" charset="0"/>
              </a:rPr>
              <a:t>] </a:t>
            </a:r>
            <a:r>
              <a:rPr lang="en-US" altLang="zh-CN" sz="1600" dirty="0" err="1">
                <a:latin typeface="+mn-lt"/>
                <a:cs typeface="Courier New" panose="02070309020205020404" pitchFamily="49" charset="0"/>
              </a:rPr>
              <a:t>frameid</a:t>
            </a:r>
            <a:r>
              <a:rPr lang="en-US" altLang="zh-CN" sz="1600" dirty="0">
                <a:latin typeface="+mn-lt"/>
                <a:cs typeface="Courier New" panose="02070309020205020404" pitchFamily="49" charset="0"/>
              </a:rPr>
              <a:t>/</a:t>
            </a:r>
            <a:r>
              <a:rPr lang="en-US" altLang="zh-CN" sz="1600" dirty="0" err="1">
                <a:latin typeface="+mn-lt"/>
                <a:cs typeface="Courier New" panose="02070309020205020404" pitchFamily="49" charset="0"/>
              </a:rPr>
              <a:t>slotid</a:t>
            </a:r>
            <a:r>
              <a:rPr lang="en-US" altLang="zh-CN" sz="1600" dirty="0">
                <a:latin typeface="+mn-lt"/>
                <a:cs typeface="Courier New" panose="02070309020205020404" pitchFamily="49" charset="0"/>
              </a:rPr>
              <a:t> </a:t>
            </a:r>
            <a:r>
              <a:rPr lang="en-US" altLang="zh-CN" sz="1600" dirty="0" err="1">
                <a:latin typeface="+mn-lt"/>
                <a:cs typeface="Courier New" panose="02070309020205020404" pitchFamily="49" charset="0"/>
              </a:rPr>
              <a:t>portlist</a:t>
            </a:r>
            <a:endParaRPr lang="en-US" altLang="zh-CN" sz="1600" dirty="0">
              <a:latin typeface="+mn-lt"/>
              <a:cs typeface="Courier New" panose="02070309020205020404" pitchFamily="49" charset="0"/>
            </a:endParaRPr>
          </a:p>
        </p:txBody>
      </p:sp>
      <p:grpSp>
        <p:nvGrpSpPr>
          <p:cNvPr id="7" name="组合 6">
            <a:extLst>
              <a:ext uri="{FF2B5EF4-FFF2-40B4-BE49-F238E27FC236}">
                <a16:creationId xmlns:a16="http://schemas.microsoft.com/office/drawing/2014/main" id="{845A1622-E8FE-46B3-988D-89BE91CB87F9}"/>
              </a:ext>
            </a:extLst>
          </p:cNvPr>
          <p:cNvGrpSpPr/>
          <p:nvPr/>
        </p:nvGrpSpPr>
        <p:grpSpPr>
          <a:xfrm>
            <a:off x="1896939" y="1265147"/>
            <a:ext cx="2843723" cy="2613556"/>
            <a:chOff x="963938" y="3583827"/>
            <a:chExt cx="2558836" cy="2905306"/>
          </a:xfrm>
        </p:grpSpPr>
        <p:sp>
          <p:nvSpPr>
            <p:cNvPr id="8" name="圆角矩形 7"/>
            <p:cNvSpPr/>
            <p:nvPr/>
          </p:nvSpPr>
          <p:spPr>
            <a:xfrm>
              <a:off x="963938" y="3583827"/>
              <a:ext cx="2470652"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Configurar a VLAN de gestão.</a:t>
              </a:r>
              <a:endParaRPr lang="zh-CN" altLang="en-US" sz="1400" dirty="0">
                <a:solidFill>
                  <a:schemeClr val="tx1"/>
                </a:solidFill>
              </a:endParaRPr>
            </a:p>
          </p:txBody>
        </p:sp>
        <p:sp>
          <p:nvSpPr>
            <p:cNvPr id="9" name="圆角矩形 8"/>
            <p:cNvSpPr/>
            <p:nvPr/>
          </p:nvSpPr>
          <p:spPr>
            <a:xfrm>
              <a:off x="963938" y="4383571"/>
              <a:ext cx="2470653"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Adicionar uma porta </a:t>
              </a:r>
              <a:r>
                <a:rPr lang="pt-BR" altLang="zh-CN" sz="1400" dirty="0" err="1">
                  <a:solidFill>
                    <a:schemeClr val="tx1"/>
                  </a:solidFill>
                </a:rPr>
                <a:t>upstream</a:t>
              </a:r>
              <a:r>
                <a:rPr lang="pt-BR" altLang="zh-CN" sz="1400" dirty="0">
                  <a:solidFill>
                    <a:schemeClr val="tx1"/>
                  </a:solidFill>
                </a:rPr>
                <a:t> à VLAN de gestão.</a:t>
              </a:r>
              <a:endParaRPr lang="zh-CN" altLang="en-US" sz="1400" dirty="0">
                <a:solidFill>
                  <a:schemeClr val="tx1"/>
                </a:solidFill>
              </a:endParaRPr>
            </a:p>
          </p:txBody>
        </p:sp>
        <p:cxnSp>
          <p:nvCxnSpPr>
            <p:cNvPr id="10" name="直接箭头连接符 9"/>
            <p:cNvCxnSpPr>
              <a:stCxn id="8" idx="2"/>
              <a:endCxn id="9" idx="0"/>
            </p:cNvCxnSpPr>
            <p:nvPr/>
          </p:nvCxnSpPr>
          <p:spPr bwMode="auto">
            <a:xfrm>
              <a:off x="2199264" y="4106606"/>
              <a:ext cx="1" cy="276965"/>
            </a:xfrm>
            <a:prstGeom prst="straightConnector1">
              <a:avLst/>
            </a:prstGeom>
            <a:noFill/>
            <a:ln w="19050" cap="flat" cmpd="sng" algn="ctr">
              <a:solidFill>
                <a:schemeClr val="tx1"/>
              </a:solidFill>
              <a:prstDash val="solid"/>
              <a:round/>
              <a:headEnd type="none" w="med" len="med"/>
              <a:tailEnd type="triangle"/>
            </a:ln>
            <a:effectLst/>
          </p:spPr>
        </p:cxnSp>
        <p:sp>
          <p:nvSpPr>
            <p:cNvPr id="11" name="圆角矩形 10"/>
            <p:cNvSpPr/>
            <p:nvPr/>
          </p:nvSpPr>
          <p:spPr>
            <a:xfrm>
              <a:off x="995505" y="5966354"/>
              <a:ext cx="2527269"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defRPr/>
              </a:pPr>
              <a:r>
                <a:rPr lang="pt-BR" altLang="zh-CN" sz="1400" dirty="0">
                  <a:solidFill>
                    <a:schemeClr val="tx1"/>
                  </a:solidFill>
                </a:rPr>
                <a:t>Configurar o endereço IP de gestão</a:t>
              </a:r>
              <a:endParaRPr lang="zh-CN" altLang="en-US" sz="1400" dirty="0">
                <a:solidFill>
                  <a:schemeClr val="tx1"/>
                </a:solidFill>
              </a:endParaRPr>
            </a:p>
          </p:txBody>
        </p:sp>
        <p:cxnSp>
          <p:nvCxnSpPr>
            <p:cNvPr id="12" name="直接箭头连接符 11"/>
            <p:cNvCxnSpPr/>
            <p:nvPr/>
          </p:nvCxnSpPr>
          <p:spPr bwMode="auto">
            <a:xfrm>
              <a:off x="2189965" y="4896252"/>
              <a:ext cx="1" cy="276965"/>
            </a:xfrm>
            <a:prstGeom prst="straightConnector1">
              <a:avLst/>
            </a:prstGeom>
            <a:noFill/>
            <a:ln w="19050"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a:off x="2199263" y="5710679"/>
              <a:ext cx="1" cy="276965"/>
            </a:xfrm>
            <a:prstGeom prst="straightConnector1">
              <a:avLst/>
            </a:prstGeom>
            <a:noFill/>
            <a:ln w="19050" cap="flat" cmpd="sng" algn="ctr">
              <a:solidFill>
                <a:schemeClr val="tx1"/>
              </a:solidFill>
              <a:prstDash val="solid"/>
              <a:round/>
              <a:headEnd type="none" w="med" len="med"/>
              <a:tailEnd type="triangle"/>
            </a:ln>
            <a:effectLst/>
          </p:spPr>
        </p:cxnSp>
      </p:grpSp>
      <p:sp>
        <p:nvSpPr>
          <p:cNvPr id="14" name="AutoShape 10"/>
          <p:cNvSpPr>
            <a:spLocks noChangeArrowheads="1"/>
          </p:cNvSpPr>
          <p:nvPr/>
        </p:nvSpPr>
        <p:spPr bwMode="auto">
          <a:xfrm>
            <a:off x="1946050" y="3998983"/>
            <a:ext cx="2603310" cy="656466"/>
          </a:xfrm>
          <a:prstGeom prst="flowChartDecision">
            <a:avLst/>
          </a:prstGeom>
          <a:solidFill>
            <a:srgbClr val="DDDDDD"/>
          </a:solidFill>
          <a:ln w="12700" algn="ctr">
            <a:solidFill>
              <a:schemeClr val="tx1"/>
            </a:solidFill>
            <a:miter lim="800000"/>
          </a:ln>
          <a:effectLst/>
        </p:spPr>
        <p:txBody>
          <a:bodyPr wrap="square" lIns="83434" tIns="41717" rIns="83434" bIns="41717" anchor="ctr">
            <a:spAutoFit/>
          </a:bodyPr>
          <a:lstStyle/>
          <a:p>
            <a:endParaRPr lang="en-US" sz="1600">
              <a:ea typeface="+mn-ea"/>
            </a:endParaRPr>
          </a:p>
        </p:txBody>
      </p:sp>
      <p:sp>
        <p:nvSpPr>
          <p:cNvPr id="15" name="文本框 14"/>
          <p:cNvSpPr txBox="1"/>
          <p:nvPr/>
        </p:nvSpPr>
        <p:spPr>
          <a:xfrm>
            <a:off x="2861958" y="4186817"/>
            <a:ext cx="896218" cy="307777"/>
          </a:xfrm>
          <a:prstGeom prst="rect">
            <a:avLst/>
          </a:prstGeom>
          <a:noFill/>
        </p:spPr>
        <p:txBody>
          <a:bodyPr wrap="square" rtlCol="0">
            <a:spAutoFit/>
          </a:bodyPr>
          <a:lstStyle/>
          <a:p>
            <a:r>
              <a:rPr lang="en-US" altLang="zh-CN" sz="1400"/>
              <a:t>WAN?</a:t>
            </a:r>
            <a:endParaRPr lang="zh-CN" altLang="en-US" sz="1400"/>
          </a:p>
        </p:txBody>
      </p:sp>
      <p:sp>
        <p:nvSpPr>
          <p:cNvPr id="16" name="圆角矩形 15"/>
          <p:cNvSpPr/>
          <p:nvPr/>
        </p:nvSpPr>
        <p:spPr>
          <a:xfrm>
            <a:off x="1951933" y="4768791"/>
            <a:ext cx="2808640" cy="470282"/>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Adicionar uma rota.</a:t>
            </a:r>
            <a:endParaRPr lang="zh-CN" altLang="en-US" sz="1400" dirty="0">
              <a:solidFill>
                <a:schemeClr val="tx1"/>
              </a:solidFill>
            </a:endParaRPr>
          </a:p>
        </p:txBody>
      </p:sp>
      <p:sp>
        <p:nvSpPr>
          <p:cNvPr id="17" name="圆角矩形 16"/>
          <p:cNvSpPr/>
          <p:nvPr/>
        </p:nvSpPr>
        <p:spPr>
          <a:xfrm>
            <a:off x="1951933" y="5478019"/>
            <a:ext cx="2808640" cy="470282"/>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pt-BR" altLang="zh-CN" sz="1400" dirty="0">
                <a:solidFill>
                  <a:schemeClr val="tx1"/>
                </a:solidFill>
              </a:rPr>
              <a:t>Login Telnet remoto</a:t>
            </a:r>
            <a:endParaRPr lang="zh-CN" altLang="en-US" sz="1400" dirty="0">
              <a:solidFill>
                <a:schemeClr val="tx1"/>
              </a:solidFill>
            </a:endParaRPr>
          </a:p>
        </p:txBody>
      </p:sp>
      <p:cxnSp>
        <p:nvCxnSpPr>
          <p:cNvPr id="18" name="AutoShape 9"/>
          <p:cNvCxnSpPr>
            <a:cxnSpLocks noChangeShapeType="1"/>
          </p:cNvCxnSpPr>
          <p:nvPr/>
        </p:nvCxnSpPr>
        <p:spPr bwMode="auto">
          <a:xfrm rot="5400000">
            <a:off x="1079617" y="5048469"/>
            <a:ext cx="1570260" cy="62819"/>
          </a:xfrm>
          <a:prstGeom prst="bentConnector4">
            <a:avLst>
              <a:gd name="adj1" fmla="val 723"/>
              <a:gd name="adj2" fmla="val 1395038"/>
            </a:avLst>
          </a:prstGeom>
          <a:noFill/>
          <a:ln w="19050" cap="rnd">
            <a:solidFill>
              <a:schemeClr val="tx1"/>
            </a:solidFill>
            <a:prstDash val="sysDot"/>
            <a:miter lim="800000"/>
            <a:tailEnd type="triangle" w="med" len="med"/>
          </a:ln>
          <a:extLst>
            <a:ext uri="{909E8E84-426E-40DD-AFC4-6F175D3DCCD1}">
              <a14:hiddenFill xmlns:a14="http://schemas.microsoft.com/office/drawing/2010/main">
                <a:noFill/>
              </a14:hiddenFill>
            </a:ext>
          </a:extLst>
        </p:spPr>
      </p:cxnSp>
      <p:sp>
        <p:nvSpPr>
          <p:cNvPr id="19" name="文本框 18"/>
          <p:cNvSpPr txBox="1"/>
          <p:nvPr/>
        </p:nvSpPr>
        <p:spPr>
          <a:xfrm>
            <a:off x="624109" y="4927600"/>
            <a:ext cx="559580" cy="307777"/>
          </a:xfrm>
          <a:prstGeom prst="rect">
            <a:avLst/>
          </a:prstGeom>
          <a:noFill/>
        </p:spPr>
        <p:txBody>
          <a:bodyPr wrap="square" rtlCol="0">
            <a:spAutoFit/>
          </a:bodyPr>
          <a:lstStyle/>
          <a:p>
            <a:r>
              <a:rPr lang="zh-CN" altLang="en-US" sz="1400"/>
              <a:t>No</a:t>
            </a:r>
          </a:p>
        </p:txBody>
      </p:sp>
      <p:sp>
        <p:nvSpPr>
          <p:cNvPr id="20" name="圆角矩形 19"/>
          <p:cNvSpPr/>
          <p:nvPr/>
        </p:nvSpPr>
        <p:spPr>
          <a:xfrm>
            <a:off x="1905747" y="2688089"/>
            <a:ext cx="2808641" cy="470282"/>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defRPr/>
            </a:pPr>
            <a:r>
              <a:rPr lang="pt-BR" altLang="zh-CN" sz="1400" dirty="0">
                <a:solidFill>
                  <a:schemeClr val="tx1"/>
                </a:solidFill>
              </a:rPr>
              <a:t>Entrar no modo de interface VLAN.</a:t>
            </a:r>
            <a:endParaRPr lang="zh-CN" altLang="en-US" sz="1400" dirty="0">
              <a:solidFill>
                <a:schemeClr val="tx1"/>
              </a:solidFill>
            </a:endParaRPr>
          </a:p>
        </p:txBody>
      </p:sp>
      <p:cxnSp>
        <p:nvCxnSpPr>
          <p:cNvPr id="21" name="直接箭头连接符 20"/>
          <p:cNvCxnSpPr/>
          <p:nvPr/>
        </p:nvCxnSpPr>
        <p:spPr bwMode="auto">
          <a:xfrm>
            <a:off x="3236420" y="3870193"/>
            <a:ext cx="1" cy="249152"/>
          </a:xfrm>
          <a:prstGeom prst="straightConnector1">
            <a:avLst/>
          </a:prstGeom>
          <a:noFill/>
          <a:ln w="1905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259465" y="4533906"/>
            <a:ext cx="1" cy="249152"/>
          </a:xfrm>
          <a:prstGeom prst="straightConnector1">
            <a:avLst/>
          </a:prstGeom>
          <a:noFill/>
          <a:ln w="19050"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3259463" y="5237414"/>
            <a:ext cx="1" cy="249152"/>
          </a:xfrm>
          <a:prstGeom prst="straightConnector1">
            <a:avLst/>
          </a:prstGeom>
          <a:noFill/>
          <a:ln w="19050" cap="flat" cmpd="sng" algn="ctr">
            <a:solidFill>
              <a:schemeClr val="tx1"/>
            </a:solidFill>
            <a:prstDash val="solid"/>
            <a:round/>
            <a:headEnd type="none" w="med" len="med"/>
            <a:tailEnd type="triangle"/>
          </a:ln>
          <a:effectLst/>
        </p:spPr>
      </p:cxnSp>
      <p:sp>
        <p:nvSpPr>
          <p:cNvPr id="24" name="文本框 23"/>
          <p:cNvSpPr txBox="1"/>
          <p:nvPr/>
        </p:nvSpPr>
        <p:spPr>
          <a:xfrm>
            <a:off x="3834684" y="4442757"/>
            <a:ext cx="1231024" cy="307777"/>
          </a:xfrm>
          <a:prstGeom prst="rect">
            <a:avLst/>
          </a:prstGeom>
          <a:noFill/>
        </p:spPr>
        <p:txBody>
          <a:bodyPr wrap="square" rtlCol="0">
            <a:spAutoFit/>
          </a:bodyPr>
          <a:lstStyle/>
          <a:p>
            <a:r>
              <a:rPr lang="zh-CN" altLang="en-US" sz="1400" dirty="0"/>
              <a:t>Yes</a:t>
            </a:r>
          </a:p>
        </p:txBody>
      </p:sp>
    </p:spTree>
    <p:extLst>
      <p:ext uri="{BB962C8B-B14F-4D97-AF65-F5344CB8AC3E}">
        <p14:creationId xmlns:p14="http://schemas.microsoft.com/office/powerpoint/2010/main" val="16523663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Procedimento de gestão </a:t>
            </a:r>
            <a:r>
              <a:rPr lang="pt-BR" altLang="zh-CN" dirty="0" err="1"/>
              <a:t>in-band</a:t>
            </a:r>
            <a:endParaRPr lang="zh-CN" altLang="en-US" dirty="0"/>
          </a:p>
        </p:txBody>
      </p:sp>
      <p:sp>
        <p:nvSpPr>
          <p:cNvPr id="3" name="文本占位符 2"/>
          <p:cNvSpPr>
            <a:spLocks noGrp="1"/>
          </p:cNvSpPr>
          <p:nvPr>
            <p:ph type="body" sz="quarter" idx="10"/>
          </p:nvPr>
        </p:nvSpPr>
        <p:spPr>
          <a:xfrm>
            <a:off x="468317" y="1352025"/>
            <a:ext cx="11276183" cy="4680000"/>
          </a:xfrm>
        </p:spPr>
        <p:txBody>
          <a:bodyPr/>
          <a:lstStyle/>
          <a:p>
            <a:pPr>
              <a:lnSpc>
                <a:spcPct val="100000"/>
              </a:lnSpc>
            </a:pPr>
            <a:r>
              <a:rPr lang="pt-BR" altLang="zh-CN" sz="2000" dirty="0">
                <a:latin typeface="+mn-lt"/>
                <a:cs typeface="Courier New" panose="02070309020205020404" pitchFamily="49" charset="0"/>
              </a:rPr>
              <a:t>Passo 1: Criar uma VLAN de gestão.</a:t>
            </a:r>
          </a:p>
          <a:p>
            <a:pPr>
              <a:lnSpc>
                <a:spcPct val="100000"/>
              </a:lnSpc>
            </a:pPr>
            <a:endParaRPr lang="en-US" altLang="zh-CN" sz="2000" dirty="0">
              <a:latin typeface="+mn-lt"/>
              <a:cs typeface="Courier New" panose="02070309020205020404" pitchFamily="49" charset="0"/>
            </a:endParaRPr>
          </a:p>
          <a:p>
            <a:pPr>
              <a:lnSpc>
                <a:spcPct val="100000"/>
              </a:lnSpc>
            </a:pPr>
            <a:r>
              <a:rPr lang="pt-BR" altLang="zh-CN" sz="2000" dirty="0">
                <a:latin typeface="+mn-lt"/>
                <a:cs typeface="Courier New" panose="02070309020205020404" pitchFamily="49" charset="0"/>
              </a:rPr>
              <a:t>Passo 2: Adicionar uma porta </a:t>
            </a:r>
            <a:r>
              <a:rPr lang="pt-BR" altLang="zh-CN" sz="2000" dirty="0" err="1">
                <a:latin typeface="+mn-lt"/>
                <a:cs typeface="Courier New" panose="02070309020205020404" pitchFamily="49" charset="0"/>
              </a:rPr>
              <a:t>upstream</a:t>
            </a:r>
            <a:r>
              <a:rPr lang="pt-BR" altLang="zh-CN" sz="2000" dirty="0">
                <a:latin typeface="+mn-lt"/>
                <a:cs typeface="Courier New" panose="02070309020205020404" pitchFamily="49" charset="0"/>
              </a:rPr>
              <a:t>.</a:t>
            </a:r>
          </a:p>
          <a:p>
            <a:pPr>
              <a:lnSpc>
                <a:spcPct val="100000"/>
              </a:lnSpc>
            </a:pPr>
            <a:endParaRPr lang="zh-CN" altLang="en-US" sz="2000" dirty="0">
              <a:latin typeface="+mn-lt"/>
              <a:cs typeface="Courier New" panose="02070309020205020404" pitchFamily="49" charset="0"/>
            </a:endParaRPr>
          </a:p>
          <a:p>
            <a:pPr>
              <a:lnSpc>
                <a:spcPct val="100000"/>
              </a:lnSpc>
            </a:pPr>
            <a:r>
              <a:rPr lang="pt-BR" altLang="zh-CN" sz="2000" dirty="0">
                <a:latin typeface="+mn-lt"/>
                <a:cs typeface="Courier New" panose="02070309020205020404" pitchFamily="49" charset="0"/>
              </a:rPr>
              <a:t>Passo 3: Introduzir a interface VLAN do NMS.</a:t>
            </a:r>
          </a:p>
          <a:p>
            <a:pPr>
              <a:lnSpc>
                <a:spcPct val="100000"/>
              </a:lnSpc>
            </a:pPr>
            <a:endParaRPr lang="en-US" altLang="zh-CN" sz="2000" dirty="0">
              <a:latin typeface="+mn-lt"/>
              <a:cs typeface="Courier New" panose="02070309020205020404" pitchFamily="49" charset="0"/>
            </a:endParaRPr>
          </a:p>
          <a:p>
            <a:pPr>
              <a:lnSpc>
                <a:spcPct val="100000"/>
              </a:lnSpc>
            </a:pPr>
            <a:r>
              <a:rPr lang="pt-BR" altLang="zh-CN" sz="2000" dirty="0">
                <a:latin typeface="+mn-lt"/>
                <a:cs typeface="Courier New" panose="02070309020205020404" pitchFamily="49" charset="0"/>
              </a:rPr>
              <a:t>Passo 4: Definir o endereço IP da interface VLAN de gestão.</a:t>
            </a:r>
          </a:p>
          <a:p>
            <a:pPr>
              <a:lnSpc>
                <a:spcPct val="100000"/>
              </a:lnSpc>
            </a:pPr>
            <a:endParaRPr lang="en-US" altLang="zh-CN" sz="2000" dirty="0">
              <a:latin typeface="+mn-lt"/>
              <a:cs typeface="Courier New" panose="02070309020205020404" pitchFamily="49" charset="0"/>
            </a:endParaRPr>
          </a:p>
          <a:p>
            <a:pPr marL="0" indent="0">
              <a:lnSpc>
                <a:spcPct val="100000"/>
              </a:lnSpc>
              <a:buNone/>
            </a:pPr>
            <a:endParaRPr lang="en-US" altLang="zh-CN" sz="2000" dirty="0">
              <a:latin typeface="+mn-lt"/>
              <a:cs typeface="Courier New" panose="02070309020205020404" pitchFamily="49" charset="0"/>
            </a:endParaRPr>
          </a:p>
          <a:p>
            <a:pPr>
              <a:lnSpc>
                <a:spcPct val="100000"/>
              </a:lnSpc>
            </a:pPr>
            <a:r>
              <a:rPr lang="pt-BR" altLang="zh-CN" sz="2000" dirty="0">
                <a:latin typeface="+mn-lt"/>
                <a:cs typeface="Courier New" panose="02070309020205020404" pitchFamily="49" charset="0"/>
              </a:rPr>
              <a:t>Passo 5: Definir a rota de gestão.</a:t>
            </a:r>
            <a:endParaRPr lang="zh-CN" altLang="en-US" sz="2400" dirty="0">
              <a:latin typeface="+mn-lt"/>
            </a:endParaRPr>
          </a:p>
        </p:txBody>
      </p:sp>
      <p:sp>
        <p:nvSpPr>
          <p:cNvPr id="9" name="矩形 8"/>
          <p:cNvSpPr/>
          <p:nvPr/>
        </p:nvSpPr>
        <p:spPr>
          <a:xfrm>
            <a:off x="1273103" y="1836478"/>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vlan</a:t>
            </a:r>
            <a:r>
              <a:rPr lang="en-US" altLang="zh-CN" sz="1600" b="1" dirty="0">
                <a:cs typeface="Courier New" panose="02070309020205020404" pitchFamily="49" charset="0"/>
              </a:rPr>
              <a:t> 4000 standard</a:t>
            </a:r>
          </a:p>
        </p:txBody>
      </p:sp>
      <p:sp>
        <p:nvSpPr>
          <p:cNvPr id="10" name="矩形 9"/>
          <p:cNvSpPr/>
          <p:nvPr/>
        </p:nvSpPr>
        <p:spPr>
          <a:xfrm>
            <a:off x="1273103" y="2606945"/>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4000 0/9 0</a:t>
            </a:r>
          </a:p>
        </p:txBody>
      </p:sp>
      <p:sp>
        <p:nvSpPr>
          <p:cNvPr id="11" name="矩形 10"/>
          <p:cNvSpPr/>
          <p:nvPr/>
        </p:nvSpPr>
        <p:spPr>
          <a:xfrm>
            <a:off x="1264636" y="3378037"/>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interface </a:t>
            </a:r>
            <a:r>
              <a:rPr lang="en-US" altLang="zh-CN" sz="1600" b="1" dirty="0" err="1">
                <a:cs typeface="Courier New" panose="02070309020205020404" pitchFamily="49" charset="0"/>
              </a:rPr>
              <a:t>vlanif</a:t>
            </a:r>
            <a:r>
              <a:rPr lang="en-US" altLang="zh-CN" sz="1600" b="1" dirty="0">
                <a:cs typeface="Courier New" panose="02070309020205020404" pitchFamily="49" charset="0"/>
              </a:rPr>
              <a:t> 4000</a:t>
            </a:r>
          </a:p>
        </p:txBody>
      </p:sp>
      <p:sp>
        <p:nvSpPr>
          <p:cNvPr id="12" name="矩形 11"/>
          <p:cNvSpPr/>
          <p:nvPr/>
        </p:nvSpPr>
        <p:spPr>
          <a:xfrm>
            <a:off x="1273103" y="4198105"/>
            <a:ext cx="10153297"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(config-if-vlanif4000)#</a:t>
            </a:r>
            <a:r>
              <a:rPr lang="en-US" altLang="zh-CN" sz="1600" b="1" dirty="0" err="1">
                <a:cs typeface="Courier New" panose="02070309020205020404" pitchFamily="49" charset="0"/>
              </a:rPr>
              <a:t>ip</a:t>
            </a:r>
            <a:r>
              <a:rPr lang="en-US" altLang="zh-CN" sz="1600" b="1" dirty="0">
                <a:cs typeface="Courier New" panose="02070309020205020404" pitchFamily="49" charset="0"/>
              </a:rPr>
              <a:t> address 10.10.30.1 255.255.255.0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(config-if-vlanif4000)#</a:t>
            </a:r>
            <a:r>
              <a:rPr lang="en-US" altLang="zh-CN" sz="1600" b="1" dirty="0">
                <a:cs typeface="Courier New" panose="02070309020205020404" pitchFamily="49" charset="0"/>
              </a:rPr>
              <a:t>quit</a:t>
            </a:r>
          </a:p>
        </p:txBody>
      </p:sp>
      <p:sp>
        <p:nvSpPr>
          <p:cNvPr id="13" name="矩形 12"/>
          <p:cNvSpPr/>
          <p:nvPr/>
        </p:nvSpPr>
        <p:spPr>
          <a:xfrm>
            <a:off x="1264636" y="5496275"/>
            <a:ext cx="10153297"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ip</a:t>
            </a:r>
            <a:r>
              <a:rPr lang="en-US" altLang="zh-CN" sz="1600" b="1" dirty="0">
                <a:cs typeface="Courier New" panose="02070309020205020404" pitchFamily="49" charset="0"/>
              </a:rPr>
              <a:t> route-static 0.0.0.0 0.0.0.0 10.10.30.254</a:t>
            </a:r>
          </a:p>
        </p:txBody>
      </p:sp>
    </p:spTree>
    <p:extLst>
      <p:ext uri="{BB962C8B-B14F-4D97-AF65-F5344CB8AC3E}">
        <p14:creationId xmlns:p14="http://schemas.microsoft.com/office/powerpoint/2010/main" val="21660439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chor="ctr"/>
          <a:lstStyle/>
          <a:p>
            <a:r>
              <a:rPr lang="pt-BR" altLang="zh-CN" dirty="0">
                <a:latin typeface="+mn-lt"/>
              </a:rPr>
              <a:t>Classificação dos Modos de Manutenção do Dispositivo</a:t>
            </a:r>
            <a:endParaRPr lang="zh-CN" altLang="en-US" dirty="0">
              <a:latin typeface="+mn-lt"/>
            </a:endParaRPr>
          </a:p>
        </p:txBody>
      </p:sp>
      <p:sp>
        <p:nvSpPr>
          <p:cNvPr id="5" name="圆角矩形 75"/>
          <p:cNvSpPr/>
          <p:nvPr/>
        </p:nvSpPr>
        <p:spPr>
          <a:xfrm>
            <a:off x="6134472" y="1314805"/>
            <a:ext cx="5532980" cy="373841"/>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lnSpc>
                <a:spcPct val="140000"/>
              </a:lnSpc>
              <a:buClr>
                <a:schemeClr val="bg1">
                  <a:lumMod val="50000"/>
                </a:schemeClr>
              </a:buClr>
              <a:buSzPct val="60000"/>
            </a:pPr>
            <a:r>
              <a:rPr lang="pt-BR" altLang="zh-CN" sz="2000" b="1" dirty="0">
                <a:solidFill>
                  <a:prstClr val="white"/>
                </a:solidFill>
                <a:ea typeface="方正兰亭黑简体" panose="02000000000000000000" pitchFamily="2" charset="-122"/>
              </a:rPr>
              <a:t>Modo de porta</a:t>
            </a:r>
            <a:endParaRPr lang="zh-CN" altLang="en-US" sz="2000" b="1" dirty="0">
              <a:solidFill>
                <a:prstClr val="white"/>
              </a:solidFill>
              <a:ea typeface="方正兰亭黑简体" panose="02000000000000000000" pitchFamily="2" charset="-122"/>
            </a:endParaRPr>
          </a:p>
        </p:txBody>
      </p:sp>
      <p:sp>
        <p:nvSpPr>
          <p:cNvPr id="6" name="圆角矩形 75"/>
          <p:cNvSpPr/>
          <p:nvPr/>
        </p:nvSpPr>
        <p:spPr>
          <a:xfrm>
            <a:off x="524549" y="1314805"/>
            <a:ext cx="5532980" cy="373841"/>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en-US" altLang="zh-CN" sz="2000" b="1" dirty="0">
                <a:solidFill>
                  <a:prstClr val="white"/>
                </a:solidFill>
                <a:ea typeface="方正兰亭黑简体" panose="02000000000000000000" pitchFamily="2" charset="-122"/>
              </a:rPr>
              <a:t>Modo de interface</a:t>
            </a:r>
            <a:endParaRPr lang="zh-CN" altLang="zh-CN" sz="2000" b="1" dirty="0">
              <a:solidFill>
                <a:prstClr val="white"/>
              </a:solidFill>
              <a:ea typeface="方正兰亭黑简体" panose="02000000000000000000" pitchFamily="2" charset="-122"/>
            </a:endParaRPr>
          </a:p>
        </p:txBody>
      </p:sp>
      <p:sp>
        <p:nvSpPr>
          <p:cNvPr id="7" name="圆角矩形 75"/>
          <p:cNvSpPr/>
          <p:nvPr/>
        </p:nvSpPr>
        <p:spPr>
          <a:xfrm>
            <a:off x="6134472" y="1753607"/>
            <a:ext cx="5532980" cy="423608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圆角矩形 75"/>
          <p:cNvSpPr/>
          <p:nvPr/>
        </p:nvSpPr>
        <p:spPr>
          <a:xfrm>
            <a:off x="517060" y="1753607"/>
            <a:ext cx="5532980" cy="423608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p:cNvSpPr txBox="1"/>
          <p:nvPr/>
        </p:nvSpPr>
        <p:spPr>
          <a:xfrm>
            <a:off x="504528" y="1753607"/>
            <a:ext cx="5545512" cy="3724096"/>
          </a:xfrm>
          <a:prstGeom prst="rect">
            <a:avLst/>
          </a:prstGeom>
          <a:noFill/>
        </p:spPr>
        <p:txBody>
          <a:bodyPr wrap="square" rtlCol="0">
            <a:spAutoFit/>
          </a:bodyPr>
          <a:lstStyle/>
          <a:p>
            <a:pPr lvl="1"/>
            <a:endParaRPr lang="en-US" altLang="zh-CN" sz="2000" dirty="0"/>
          </a:p>
          <a:p>
            <a:pPr marL="742990" lvl="1" indent="-285750">
              <a:buFont typeface="Arial" panose="020B0604020202020204" pitchFamily="34" charset="0"/>
              <a:buChar char="•"/>
            </a:pPr>
            <a:r>
              <a:rPr lang="en-US" altLang="zh-CN" dirty="0">
                <a:ea typeface="Microsoft YaHei UI" panose="020B0503020204020204" pitchFamily="34" charset="-122"/>
              </a:rPr>
              <a:t>Modo GUI</a:t>
            </a:r>
            <a:endParaRPr lang="en-US" altLang="zh-CN" dirty="0"/>
          </a:p>
          <a:p>
            <a:pPr lvl="1"/>
            <a:endParaRPr lang="en-US" altLang="zh-CN" sz="2400" dirty="0"/>
          </a:p>
          <a:p>
            <a:pPr marL="1200228" lvl="2" indent="-285750">
              <a:buFont typeface="Huawei Sans" panose="020C0503030203020204" pitchFamily="34" charset="0"/>
              <a:buChar char="▫"/>
            </a:pPr>
            <a:r>
              <a:rPr lang="en-US" altLang="zh-CN" sz="1600" dirty="0"/>
              <a:t>NCE-FAN/</a:t>
            </a:r>
            <a:r>
              <a:rPr lang="en-US" altLang="zh-CN" sz="1600" dirty="0" err="1"/>
              <a:t>eSight</a:t>
            </a:r>
            <a:endParaRPr lang="zh-CN" altLang="zh-CN" sz="1600" dirty="0"/>
          </a:p>
          <a:p>
            <a:pPr lvl="1"/>
            <a:endParaRPr lang="en-US" altLang="zh-CN" sz="2400" dirty="0"/>
          </a:p>
          <a:p>
            <a:pPr marL="742990" lvl="1" indent="-285750">
              <a:buFont typeface="Arial" panose="020B0604020202020204" pitchFamily="34" charset="0"/>
              <a:buChar char="•"/>
            </a:pPr>
            <a:r>
              <a:rPr lang="en-US" altLang="zh-CN" dirty="0">
                <a:ea typeface="Microsoft YaHei UI" panose="020B0503020204020204" pitchFamily="34" charset="-122"/>
              </a:rPr>
              <a:t>Modo CLI</a:t>
            </a:r>
            <a:endParaRPr lang="en-US" altLang="zh-CN" dirty="0"/>
          </a:p>
          <a:p>
            <a:pPr lvl="1"/>
            <a:r>
              <a:rPr lang="en-US" altLang="zh-CN" sz="2000" dirty="0"/>
              <a:t> </a:t>
            </a:r>
          </a:p>
          <a:p>
            <a:pPr marL="1200228" lvl="2" indent="-285750">
              <a:buFont typeface="Huawei Sans" panose="020C0503030203020204" pitchFamily="34" charset="0"/>
              <a:buChar char="▫"/>
            </a:pPr>
            <a:r>
              <a:rPr lang="en-US" altLang="zh-CN" dirty="0"/>
              <a:t> </a:t>
            </a:r>
            <a:r>
              <a:rPr lang="en-US" altLang="zh-CN" sz="1600" dirty="0"/>
              <a:t>Console </a:t>
            </a:r>
          </a:p>
          <a:p>
            <a:pPr marL="1200228" lvl="2" indent="-285750">
              <a:buFont typeface="Huawei Sans" panose="020C0503030203020204" pitchFamily="34" charset="0"/>
              <a:buChar char="▫"/>
            </a:pPr>
            <a:endParaRPr lang="zh-CN" altLang="en-US" sz="1600" dirty="0"/>
          </a:p>
          <a:p>
            <a:pPr marL="1200228" lvl="2" indent="-285750">
              <a:buFont typeface="Huawei Sans" panose="020C0503030203020204" pitchFamily="34" charset="0"/>
              <a:buChar char="▫"/>
            </a:pPr>
            <a:r>
              <a:rPr lang="en-US" altLang="zh-CN" sz="1600" dirty="0"/>
              <a:t> Login </a:t>
            </a:r>
            <a:r>
              <a:rPr lang="en-US" altLang="zh-CN" sz="1600" dirty="0" err="1"/>
              <a:t>remoto</a:t>
            </a:r>
            <a:r>
              <a:rPr lang="en-US" altLang="zh-CN" sz="1600" dirty="0"/>
              <a:t> Telnet</a:t>
            </a:r>
          </a:p>
          <a:p>
            <a:pPr lvl="1"/>
            <a:r>
              <a:rPr lang="en-US" altLang="zh-CN" dirty="0"/>
              <a:t> </a:t>
            </a:r>
          </a:p>
          <a:p>
            <a:pPr lvl="1"/>
            <a:endParaRPr lang="en-US" altLang="zh-CN" sz="2000" dirty="0"/>
          </a:p>
        </p:txBody>
      </p:sp>
      <p:sp>
        <p:nvSpPr>
          <p:cNvPr id="10" name="文本框 9"/>
          <p:cNvSpPr txBox="1"/>
          <p:nvPr/>
        </p:nvSpPr>
        <p:spPr>
          <a:xfrm>
            <a:off x="6134472" y="1784386"/>
            <a:ext cx="5532980" cy="3693319"/>
          </a:xfrm>
          <a:prstGeom prst="rect">
            <a:avLst/>
          </a:prstGeom>
          <a:noFill/>
        </p:spPr>
        <p:txBody>
          <a:bodyPr wrap="square" rtlCol="0">
            <a:spAutoFit/>
          </a:bodyPr>
          <a:lstStyle/>
          <a:p>
            <a:pPr lvl="1"/>
            <a:endParaRPr lang="en-US" altLang="zh-CN" sz="2000" dirty="0"/>
          </a:p>
          <a:p>
            <a:pPr marL="742990" lvl="1" indent="-285750">
              <a:buFont typeface="Arial" panose="020B0604020202020204" pitchFamily="34" charset="0"/>
              <a:buChar char="•"/>
            </a:pPr>
            <a:r>
              <a:rPr lang="pt-BR" altLang="zh-CN" dirty="0">
                <a:ea typeface="Microsoft YaHei UI" panose="020B0503020204020204" pitchFamily="34" charset="-122"/>
              </a:rPr>
              <a:t>Manutenção por meio da porta serial</a:t>
            </a:r>
            <a:endParaRPr lang="en-US" altLang="zh-CN" dirty="0"/>
          </a:p>
          <a:p>
            <a:pPr lvl="1"/>
            <a:r>
              <a:rPr lang="en-US" altLang="zh-CN" sz="2400" dirty="0"/>
              <a:t>   </a:t>
            </a:r>
          </a:p>
          <a:p>
            <a:pPr marL="1200228" lvl="2" indent="-285750">
              <a:buFont typeface="Huawei Sans" panose="020C0503030203020204" pitchFamily="34" charset="0"/>
              <a:buChar char="▫"/>
            </a:pPr>
            <a:r>
              <a:rPr lang="en-US" altLang="zh-CN" sz="1600" dirty="0"/>
              <a:t>Console (CLI)</a:t>
            </a:r>
            <a:endParaRPr lang="zh-CN" altLang="zh-CN" sz="1600" dirty="0"/>
          </a:p>
          <a:p>
            <a:pPr lvl="1"/>
            <a:endParaRPr lang="en-US" altLang="zh-CN" sz="2400" dirty="0"/>
          </a:p>
          <a:p>
            <a:pPr marL="742990" lvl="1" indent="-285750">
              <a:buFont typeface="Arial" panose="020B0604020202020204" pitchFamily="34" charset="0"/>
              <a:buChar char="•"/>
            </a:pPr>
            <a:r>
              <a:rPr lang="pt-BR" altLang="zh-CN" dirty="0">
                <a:ea typeface="Microsoft YaHei UI" panose="020B0503020204020204" pitchFamily="34" charset="-122"/>
              </a:rPr>
              <a:t>Modo de manutenção da porta de rede</a:t>
            </a:r>
            <a:endParaRPr lang="en-US" altLang="zh-CN" dirty="0"/>
          </a:p>
          <a:p>
            <a:pPr lvl="1"/>
            <a:r>
              <a:rPr lang="en-US" altLang="zh-CN" sz="2000" dirty="0"/>
              <a:t> </a:t>
            </a:r>
          </a:p>
          <a:p>
            <a:pPr marL="1200228" lvl="2" indent="-285750">
              <a:buFont typeface="Huawei Sans" panose="020C0503030203020204" pitchFamily="34" charset="0"/>
              <a:buChar char="▫"/>
            </a:pPr>
            <a:r>
              <a:rPr lang="zh-CN" altLang="en-US" sz="1600" dirty="0"/>
              <a:t>Out-band (CLI or GUI)</a:t>
            </a:r>
            <a:endParaRPr lang="en-US" altLang="zh-CN" sz="1600" dirty="0"/>
          </a:p>
          <a:p>
            <a:pPr lvl="2"/>
            <a:endParaRPr lang="en-US" altLang="zh-CN" dirty="0"/>
          </a:p>
          <a:p>
            <a:pPr marL="742990" lvl="1" indent="-285750">
              <a:buFont typeface="Arial" panose="020B0604020202020204" pitchFamily="34" charset="0"/>
              <a:buChar char="•"/>
            </a:pPr>
            <a:r>
              <a:rPr lang="pt-BR" altLang="zh-CN" dirty="0">
                <a:ea typeface="Microsoft YaHei UI" panose="020B0503020204020204" pitchFamily="34" charset="-122"/>
              </a:rPr>
              <a:t>Modo de manutenção da porta </a:t>
            </a:r>
            <a:r>
              <a:rPr lang="pt-BR" altLang="zh-CN" dirty="0" err="1">
                <a:ea typeface="Microsoft YaHei UI" panose="020B0503020204020204" pitchFamily="34" charset="-122"/>
              </a:rPr>
              <a:t>upstream</a:t>
            </a:r>
            <a:endParaRPr lang="en-US" altLang="zh-CN" dirty="0"/>
          </a:p>
          <a:p>
            <a:pPr lvl="1"/>
            <a:r>
              <a:rPr lang="en-US" altLang="zh-CN" sz="2000" dirty="0"/>
              <a:t>        </a:t>
            </a:r>
          </a:p>
          <a:p>
            <a:pPr marL="1200228" lvl="2" indent="-285750">
              <a:buFont typeface="Huawei Sans" panose="020C0503030203020204" pitchFamily="34" charset="0"/>
              <a:buChar char="▫"/>
            </a:pPr>
            <a:r>
              <a:rPr lang="zh-CN" altLang="en-US" sz="1600" dirty="0"/>
              <a:t>In</a:t>
            </a:r>
            <a:r>
              <a:rPr lang="en-US" altLang="zh-CN" sz="1600" dirty="0"/>
              <a:t>-</a:t>
            </a:r>
            <a:r>
              <a:rPr lang="zh-CN" altLang="en-US" sz="1600" dirty="0"/>
              <a:t>band (CLI or GUI)</a:t>
            </a:r>
            <a:endParaRPr lang="en-US" altLang="zh-CN" sz="1600" dirty="0"/>
          </a:p>
        </p:txBody>
      </p:sp>
    </p:spTree>
    <p:extLst>
      <p:ext uri="{BB962C8B-B14F-4D97-AF65-F5344CB8AC3E}">
        <p14:creationId xmlns:p14="http://schemas.microsoft.com/office/powerpoint/2010/main" val="107700658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Consulta de configurações relacionadas (1)</a:t>
            </a:r>
            <a:endParaRPr lang="zh-CN" altLang="en-US" dirty="0"/>
          </a:p>
        </p:txBody>
      </p:sp>
      <p:sp>
        <p:nvSpPr>
          <p:cNvPr id="3" name="文本占位符 2"/>
          <p:cNvSpPr>
            <a:spLocks noGrp="1"/>
          </p:cNvSpPr>
          <p:nvPr>
            <p:ph type="body" sz="quarter" idx="10"/>
          </p:nvPr>
        </p:nvSpPr>
        <p:spPr>
          <a:xfrm>
            <a:off x="468317" y="1360490"/>
            <a:ext cx="11276183" cy="4680000"/>
          </a:xfrm>
        </p:spPr>
        <p:txBody>
          <a:bodyPr/>
          <a:lstStyle/>
          <a:p>
            <a:r>
              <a:rPr lang="pt-BR" altLang="zh-CN" sz="1800" dirty="0"/>
              <a:t>Verificar o endereço IP do dispositivo</a:t>
            </a:r>
          </a:p>
          <a:p>
            <a:pPr lvl="1"/>
            <a:r>
              <a:rPr lang="pt-BR" altLang="zh-CN" sz="1400" dirty="0"/>
              <a:t>Verifique todos os endereços IP do dispositivo.</a:t>
            </a:r>
          </a:p>
          <a:p>
            <a:pPr lvl="1"/>
            <a:endParaRPr lang="en-US" altLang="zh-CN" sz="1600" dirty="0"/>
          </a:p>
          <a:p>
            <a:pPr lvl="1"/>
            <a:endParaRPr lang="en-US" altLang="zh-CN" sz="1600" dirty="0"/>
          </a:p>
          <a:p>
            <a:pPr lvl="1"/>
            <a:endParaRPr lang="en-US" altLang="zh-CN" sz="1600" dirty="0"/>
          </a:p>
          <a:p>
            <a:pPr lvl="1"/>
            <a:endParaRPr lang="en-US" altLang="zh-CN" sz="1600" dirty="0"/>
          </a:p>
          <a:p>
            <a:pPr lvl="1"/>
            <a:r>
              <a:rPr lang="pt-BR" altLang="zh-CN" sz="1600" dirty="0"/>
              <a:t>Visualizar um endereço IP do dispositivo.</a:t>
            </a:r>
            <a:endParaRPr lang="en-US" altLang="zh-CN" sz="1400" dirty="0">
              <a:cs typeface="Courier New" panose="02070309020205020404" pitchFamily="49" charset="0"/>
            </a:endParaRPr>
          </a:p>
          <a:p>
            <a:endParaRPr lang="zh-CN" altLang="en-US" sz="2000" dirty="0"/>
          </a:p>
        </p:txBody>
      </p:sp>
      <p:sp>
        <p:nvSpPr>
          <p:cNvPr id="6" name="矩形 5"/>
          <p:cNvSpPr/>
          <p:nvPr/>
        </p:nvSpPr>
        <p:spPr>
          <a:xfrm>
            <a:off x="1281571" y="2244402"/>
            <a:ext cx="10144830" cy="1556034"/>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a:t>
            </a:r>
            <a:r>
              <a:rPr lang="en-US" altLang="zh-CN" sz="1600" b="1" dirty="0" err="1">
                <a:cs typeface="Courier New" panose="02070309020205020404" pitchFamily="49" charset="0"/>
              </a:rPr>
              <a:t>ip</a:t>
            </a:r>
            <a:r>
              <a:rPr lang="en-US" altLang="zh-CN" sz="1600" b="1" dirty="0">
                <a:cs typeface="Courier New" panose="02070309020205020404" pitchFamily="49" charset="0"/>
              </a:rPr>
              <a:t> interface brief</a:t>
            </a:r>
          </a:p>
          <a:p>
            <a:pPr lvl="1">
              <a:lnSpc>
                <a:spcPct val="150000"/>
              </a:lnSpc>
            </a:pPr>
            <a:r>
              <a:rPr lang="en-US" altLang="zh-CN" sz="1600" dirty="0">
                <a:cs typeface="Courier New" panose="02070309020205020404" pitchFamily="49" charset="0"/>
              </a:rPr>
              <a:t>Interface IP Address Physical Protocol Description</a:t>
            </a:r>
          </a:p>
          <a:p>
            <a:pPr lvl="1">
              <a:lnSpc>
                <a:spcPct val="150000"/>
              </a:lnSpc>
            </a:pPr>
            <a:r>
              <a:rPr lang="en-US" altLang="zh-CN" sz="1600" dirty="0">
                <a:cs typeface="Courier New" panose="02070309020205020404" pitchFamily="49" charset="0"/>
              </a:rPr>
              <a:t>meth0 10.10.20.1 up </a:t>
            </a:r>
            <a:r>
              <a:rPr lang="en-US" altLang="zh-CN" sz="1600" dirty="0" err="1">
                <a:cs typeface="Courier New" panose="02070309020205020404" pitchFamily="49" charset="0"/>
              </a:rPr>
              <a:t>up</a:t>
            </a:r>
            <a:r>
              <a:rPr lang="en-US" altLang="zh-CN" sz="1600" dirty="0">
                <a:cs typeface="Courier New" panose="02070309020205020404" pitchFamily="49" charset="0"/>
              </a:rPr>
              <a:t> HUAWEI, </a:t>
            </a:r>
            <a:r>
              <a:rPr lang="en-US" altLang="zh-CN" sz="1600" dirty="0" err="1">
                <a:cs typeface="Courier New" panose="02070309020205020404" pitchFamily="49" charset="0"/>
              </a:rPr>
              <a:t>SmartAX</a:t>
            </a:r>
            <a:endParaRPr lang="en-US" altLang="zh-CN" sz="1600" dirty="0">
              <a:cs typeface="Courier New" panose="02070309020205020404" pitchFamily="49" charset="0"/>
            </a:endParaRPr>
          </a:p>
          <a:p>
            <a:pPr lvl="1">
              <a:lnSpc>
                <a:spcPct val="150000"/>
              </a:lnSpc>
            </a:pPr>
            <a:r>
              <a:rPr lang="en-US" altLang="zh-CN" sz="1600" dirty="0">
                <a:cs typeface="Courier New" panose="02070309020205020404" pitchFamily="49" charset="0"/>
              </a:rPr>
              <a:t>vlanif4000 10.10.30.1 up </a:t>
            </a:r>
            <a:r>
              <a:rPr lang="en-US" altLang="zh-CN" sz="1600" dirty="0" err="1">
                <a:cs typeface="Courier New" panose="02070309020205020404" pitchFamily="49" charset="0"/>
              </a:rPr>
              <a:t>up</a:t>
            </a:r>
            <a:r>
              <a:rPr lang="en-US" altLang="zh-CN" sz="1600" dirty="0">
                <a:cs typeface="Courier New" panose="02070309020205020404" pitchFamily="49" charset="0"/>
              </a:rPr>
              <a:t> HUAWEI, </a:t>
            </a:r>
            <a:r>
              <a:rPr lang="en-US" altLang="zh-CN" sz="1600" dirty="0" err="1">
                <a:cs typeface="Courier New" panose="02070309020205020404" pitchFamily="49" charset="0"/>
              </a:rPr>
              <a:t>SmartAX</a:t>
            </a:r>
            <a:endParaRPr lang="en-US" altLang="zh-CN" sz="1600" dirty="0">
              <a:cs typeface="Courier New" panose="02070309020205020404" pitchFamily="49" charset="0"/>
            </a:endParaRPr>
          </a:p>
        </p:txBody>
      </p:sp>
      <p:sp>
        <p:nvSpPr>
          <p:cNvPr id="7" name="矩形 6"/>
          <p:cNvSpPr/>
          <p:nvPr/>
        </p:nvSpPr>
        <p:spPr>
          <a:xfrm>
            <a:off x="1281571" y="4504964"/>
            <a:ext cx="10144830"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a:t>
            </a:r>
            <a:r>
              <a:rPr lang="en-US" altLang="zh-CN" sz="1600" b="1" dirty="0" err="1">
                <a:cs typeface="Courier New" panose="02070309020205020404" pitchFamily="49" charset="0"/>
              </a:rPr>
              <a:t>ip</a:t>
            </a:r>
            <a:r>
              <a:rPr lang="en-US" altLang="zh-CN" sz="1600" b="1" dirty="0">
                <a:cs typeface="Courier New" panose="02070309020205020404" pitchFamily="49" charset="0"/>
              </a:rPr>
              <a:t> interface meth 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a:t>
            </a:r>
            <a:r>
              <a:rPr lang="en-US" altLang="zh-CN" sz="1600" b="1" dirty="0" err="1">
                <a:cs typeface="Courier New" panose="02070309020205020404" pitchFamily="49" charset="0"/>
              </a:rPr>
              <a:t>ip</a:t>
            </a:r>
            <a:r>
              <a:rPr lang="en-US" altLang="zh-CN" sz="1600" b="1" dirty="0">
                <a:cs typeface="Courier New" panose="02070309020205020404" pitchFamily="49" charset="0"/>
              </a:rPr>
              <a:t> interface </a:t>
            </a:r>
            <a:r>
              <a:rPr lang="en-US" altLang="zh-CN" sz="1600" b="1" dirty="0" err="1">
                <a:cs typeface="Courier New" panose="02070309020205020404" pitchFamily="49" charset="0"/>
              </a:rPr>
              <a:t>vlanif</a:t>
            </a:r>
            <a:r>
              <a:rPr lang="en-US" altLang="zh-CN" sz="1600" b="1" dirty="0">
                <a:cs typeface="Courier New" panose="02070309020205020404" pitchFamily="49" charset="0"/>
              </a:rPr>
              <a:t> 4000</a:t>
            </a:r>
          </a:p>
        </p:txBody>
      </p:sp>
    </p:spTree>
    <p:extLst>
      <p:ext uri="{BB962C8B-B14F-4D97-AF65-F5344CB8AC3E}">
        <p14:creationId xmlns:p14="http://schemas.microsoft.com/office/powerpoint/2010/main" val="34216775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Consulta de configurações relacionadas (2)</a:t>
            </a:r>
            <a:endParaRPr lang="zh-CN" altLang="en-US" dirty="0"/>
          </a:p>
        </p:txBody>
      </p:sp>
      <p:sp>
        <p:nvSpPr>
          <p:cNvPr id="3" name="文本占位符 2"/>
          <p:cNvSpPr>
            <a:spLocks noGrp="1"/>
          </p:cNvSpPr>
          <p:nvPr>
            <p:ph type="body" sz="quarter" idx="10"/>
          </p:nvPr>
        </p:nvSpPr>
        <p:spPr/>
        <p:txBody>
          <a:bodyPr/>
          <a:lstStyle/>
          <a:p>
            <a:pPr marL="302279" lvl="1" indent="-302279" algn="just">
              <a:spcBef>
                <a:spcPts val="792"/>
              </a:spcBef>
              <a:buFont typeface="Wingdings" panose="05000000000000000000" pitchFamily="2" charset="2"/>
              <a:buChar char="l"/>
            </a:pPr>
            <a:r>
              <a:rPr lang="pt-BR" altLang="zh-CN" sz="2199" dirty="0">
                <a:cs typeface="Huawei Sans" panose="020C0503030203020204" pitchFamily="34" charset="0"/>
              </a:rPr>
              <a:t>Verificar o endereço de gestão Out-band</a:t>
            </a:r>
            <a:endParaRPr lang="zh-CN" altLang="en-US" dirty="0"/>
          </a:p>
        </p:txBody>
      </p:sp>
      <p:sp>
        <p:nvSpPr>
          <p:cNvPr id="5" name="矩形 4"/>
          <p:cNvSpPr/>
          <p:nvPr/>
        </p:nvSpPr>
        <p:spPr>
          <a:xfrm>
            <a:off x="1281570" y="1868195"/>
            <a:ext cx="10144830" cy="3935853"/>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display interface meth 0</a:t>
            </a:r>
          </a:p>
          <a:p>
            <a:pPr lvl="1">
              <a:lnSpc>
                <a:spcPct val="150000"/>
              </a:lnSpc>
            </a:pPr>
            <a:r>
              <a:rPr lang="en-US" altLang="zh-CN" sz="1400" dirty="0">
                <a:cs typeface="Courier New" panose="02070309020205020404" pitchFamily="49" charset="0"/>
              </a:rPr>
              <a:t>Current status of meth0: UP</a:t>
            </a:r>
          </a:p>
          <a:p>
            <a:pPr lvl="1">
              <a:lnSpc>
                <a:spcPct val="150000"/>
              </a:lnSpc>
            </a:pPr>
            <a:r>
              <a:rPr lang="zh-CN" altLang="en-US" sz="1400" dirty="0">
                <a:cs typeface="Courier New" panose="02070309020205020404" pitchFamily="49" charset="0"/>
              </a:rPr>
              <a:t>Current status of the link layer protocol: Up</a:t>
            </a:r>
          </a:p>
          <a:p>
            <a:pPr lvl="1">
              <a:lnSpc>
                <a:spcPct val="150000"/>
              </a:lnSpc>
            </a:pPr>
            <a:r>
              <a:rPr lang="zh-CN" altLang="en-US" sz="1400" dirty="0">
                <a:cs typeface="Courier New" panose="02070309020205020404" pitchFamily="49" charset="0"/>
              </a:rPr>
              <a:t>Description: HUAWEI, SmartAX Series, meth0 Interface</a:t>
            </a:r>
          </a:p>
          <a:p>
            <a:pPr lvl="1">
              <a:lnSpc>
                <a:spcPct val="150000"/>
              </a:lnSpc>
            </a:pPr>
            <a:r>
              <a:rPr lang="zh-CN" altLang="en-US" sz="1400" dirty="0">
                <a:cs typeface="Courier New" panose="02070309020205020404" pitchFamily="49" charset="0"/>
              </a:rPr>
              <a:t>The maximum transmission unit is 1500 bytes.</a:t>
            </a:r>
          </a:p>
          <a:p>
            <a:pPr lvl="1">
              <a:lnSpc>
                <a:spcPct val="150000"/>
              </a:lnSpc>
            </a:pPr>
            <a:r>
              <a:rPr lang="zh-CN" altLang="en-US" sz="1400" dirty="0">
                <a:cs typeface="Courier New" panose="02070309020205020404" pitchFamily="49" charset="0"/>
              </a:rPr>
              <a:t>The IP address of this interface is 10.10.20.1/25.</a:t>
            </a:r>
          </a:p>
          <a:p>
            <a:pPr lvl="1">
              <a:lnSpc>
                <a:spcPct val="150000"/>
              </a:lnSpc>
            </a:pPr>
            <a:r>
              <a:rPr lang="en-US" altLang="zh-CN" sz="1400" dirty="0">
                <a:cs typeface="Courier New" panose="02070309020205020404" pitchFamily="49" charset="0"/>
              </a:rPr>
              <a:t>IP packet sending frame format: PKTFMT_ETHNT_2; hardware address: 0018-82d0-d104</a:t>
            </a:r>
          </a:p>
          <a:p>
            <a:pPr lvl="1">
              <a:lnSpc>
                <a:spcPct val="150000"/>
              </a:lnSpc>
            </a:pPr>
            <a:r>
              <a:rPr lang="en-US" altLang="zh-CN" sz="1400" dirty="0">
                <a:cs typeface="Courier New" panose="02070309020205020404" pitchFamily="49" charset="0"/>
              </a:rPr>
              <a:t>Auto-duplex(Full), Auto-speed(100M)</a:t>
            </a:r>
          </a:p>
          <a:p>
            <a:pPr lvl="1">
              <a:lnSpc>
                <a:spcPct val="150000"/>
              </a:lnSpc>
            </a:pPr>
            <a:r>
              <a:rPr lang="en-US" altLang="zh-CN" sz="1400" dirty="0">
                <a:cs typeface="Courier New" panose="02070309020205020404" pitchFamily="49" charset="0"/>
              </a:rPr>
              <a:t>5-minute input rate: 39 bytes/s, 0 packets/s</a:t>
            </a:r>
          </a:p>
          <a:p>
            <a:pPr lvl="1">
              <a:lnSpc>
                <a:spcPct val="150000"/>
              </a:lnSpc>
            </a:pPr>
            <a:r>
              <a:rPr lang="zh-CN" altLang="en-US" sz="1400" dirty="0">
                <a:cs typeface="Courier New" panose="02070309020205020404" pitchFamily="49" charset="0"/>
              </a:rPr>
              <a:t>    </a:t>
            </a:r>
            <a:r>
              <a:rPr lang="en-US" altLang="zh-CN" sz="1400" dirty="0">
                <a:cs typeface="Courier New" panose="02070309020205020404" pitchFamily="49" charset="0"/>
              </a:rPr>
              <a:t>5-minute output rate: 36 bytes/s, 0 packets/s</a:t>
            </a:r>
          </a:p>
          <a:p>
            <a:pPr lvl="1">
              <a:lnSpc>
                <a:spcPct val="150000"/>
              </a:lnSpc>
            </a:pPr>
            <a:r>
              <a:rPr lang="zh-CN" altLang="en-US" sz="1400" dirty="0">
                <a:cs typeface="Courier New" panose="02070309020205020404" pitchFamily="49" charset="0"/>
              </a:rPr>
              <a:t>Received packet: 606629, byte: 44990194</a:t>
            </a:r>
          </a:p>
          <a:p>
            <a:pPr lvl="1">
              <a:lnSpc>
                <a:spcPct val="150000"/>
              </a:lnSpc>
            </a:pPr>
            <a:r>
              <a:rPr lang="en-US" altLang="zh-CN" sz="1400" dirty="0">
                <a:cs typeface="Courier New" panose="02070309020205020404" pitchFamily="49" charset="0"/>
              </a:rPr>
              <a:t>    </a:t>
            </a:r>
            <a:r>
              <a:rPr lang="zh-CN" altLang="en-US" sz="1400" dirty="0">
                <a:cs typeface="Courier New" panose="02070309020205020404" pitchFamily="49" charset="0"/>
              </a:rPr>
              <a:t>Transmitted packet: 28431, byte: 1972007</a:t>
            </a:r>
          </a:p>
        </p:txBody>
      </p:sp>
    </p:spTree>
    <p:extLst>
      <p:ext uri="{BB962C8B-B14F-4D97-AF65-F5344CB8AC3E}">
        <p14:creationId xmlns:p14="http://schemas.microsoft.com/office/powerpoint/2010/main" val="359685222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Consulta de configurações relacionadas (3)</a:t>
            </a:r>
            <a:endParaRPr lang="zh-CN" altLang="en-US" dirty="0"/>
          </a:p>
        </p:txBody>
      </p:sp>
      <p:sp>
        <p:nvSpPr>
          <p:cNvPr id="3" name="文本占位符 2"/>
          <p:cNvSpPr>
            <a:spLocks noGrp="1"/>
          </p:cNvSpPr>
          <p:nvPr>
            <p:ph type="body" sz="quarter" idx="10"/>
          </p:nvPr>
        </p:nvSpPr>
        <p:spPr>
          <a:xfrm>
            <a:off x="468317" y="1352022"/>
            <a:ext cx="11276183" cy="4680000"/>
          </a:xfrm>
        </p:spPr>
        <p:txBody>
          <a:bodyPr/>
          <a:lstStyle/>
          <a:p>
            <a:pPr marL="302279" lvl="1" indent="-302279" algn="just">
              <a:spcBef>
                <a:spcPts val="792"/>
              </a:spcBef>
              <a:buFont typeface="Wingdings" panose="05000000000000000000" pitchFamily="2" charset="2"/>
              <a:buChar char="l"/>
            </a:pPr>
            <a:r>
              <a:rPr lang="pt-BR" altLang="zh-CN" sz="2199" dirty="0">
                <a:cs typeface="Huawei Sans" panose="020C0503030203020204" pitchFamily="34" charset="0"/>
              </a:rPr>
              <a:t>Verificar o endereço de gestão </a:t>
            </a:r>
            <a:r>
              <a:rPr lang="pt-BR" altLang="zh-CN" sz="2199" dirty="0" err="1">
                <a:cs typeface="Huawei Sans" panose="020C0503030203020204" pitchFamily="34" charset="0"/>
              </a:rPr>
              <a:t>in-band</a:t>
            </a:r>
            <a:r>
              <a:rPr lang="pt-BR" altLang="zh-CN" sz="2199" dirty="0">
                <a:cs typeface="Huawei Sans" panose="020C0503030203020204" pitchFamily="34" charset="0"/>
              </a:rPr>
              <a:t>.</a:t>
            </a:r>
            <a:endParaRPr lang="zh-CN" altLang="en-US" dirty="0"/>
          </a:p>
        </p:txBody>
      </p:sp>
      <p:sp>
        <p:nvSpPr>
          <p:cNvPr id="5" name="矩形 4"/>
          <p:cNvSpPr/>
          <p:nvPr/>
        </p:nvSpPr>
        <p:spPr>
          <a:xfrm>
            <a:off x="1281571" y="2022337"/>
            <a:ext cx="10144830" cy="2654411"/>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interface </a:t>
            </a:r>
            <a:r>
              <a:rPr lang="en-US" altLang="zh-CN" sz="1600" b="1" dirty="0" err="1">
                <a:cs typeface="Courier New" panose="02070309020205020404" pitchFamily="49" charset="0"/>
              </a:rPr>
              <a:t>vlanif</a:t>
            </a:r>
            <a:r>
              <a:rPr lang="en-US" altLang="zh-CN" sz="1600" b="1" dirty="0">
                <a:cs typeface="Courier New" panose="02070309020205020404" pitchFamily="49" charset="0"/>
              </a:rPr>
              <a:t> 4000</a:t>
            </a:r>
          </a:p>
          <a:p>
            <a:pPr lvl="1">
              <a:lnSpc>
                <a:spcPct val="150000"/>
              </a:lnSpc>
            </a:pPr>
            <a:r>
              <a:rPr lang="en-US" altLang="zh-CN" sz="1600" dirty="0">
                <a:cs typeface="Courier New" panose="02070309020205020404" pitchFamily="49" charset="0"/>
              </a:rPr>
              <a:t>vlanif4000 current status: UP</a:t>
            </a:r>
          </a:p>
          <a:p>
            <a:pPr lvl="1">
              <a:lnSpc>
                <a:spcPct val="150000"/>
              </a:lnSpc>
            </a:pPr>
            <a:r>
              <a:rPr lang="zh-CN" altLang="en-US" sz="1600" dirty="0">
                <a:cs typeface="Courier New" panose="02070309020205020404" pitchFamily="49" charset="0"/>
              </a:rPr>
              <a:t>Current status of the link layer protocol: Up</a:t>
            </a:r>
          </a:p>
          <a:p>
            <a:pPr lvl="1">
              <a:lnSpc>
                <a:spcPct val="150000"/>
              </a:lnSpc>
            </a:pPr>
            <a:r>
              <a:rPr lang="zh-CN" altLang="en-US" sz="1600" dirty="0">
                <a:cs typeface="Courier New" panose="02070309020205020404" pitchFamily="49" charset="0"/>
              </a:rPr>
              <a:t>Description: HUAWEI, SmartAX Series, vlanif4000 Interface</a:t>
            </a:r>
          </a:p>
          <a:p>
            <a:pPr lvl="1">
              <a:lnSpc>
                <a:spcPct val="150000"/>
              </a:lnSpc>
            </a:pPr>
            <a:r>
              <a:rPr lang="zh-CN" altLang="en-US" sz="1600" dirty="0">
                <a:cs typeface="Courier New" panose="02070309020205020404" pitchFamily="49" charset="0"/>
              </a:rPr>
              <a:t>The maximum transmission unit is 1500 bytes.</a:t>
            </a:r>
          </a:p>
          <a:p>
            <a:pPr lvl="1">
              <a:lnSpc>
                <a:spcPct val="150000"/>
              </a:lnSpc>
            </a:pPr>
            <a:r>
              <a:rPr lang="zh-CN" altLang="en-US" sz="1600" dirty="0">
                <a:cs typeface="Courier New" panose="02070309020205020404" pitchFamily="49" charset="0"/>
              </a:rPr>
              <a:t>The IP address of the interface is 10.10.30.1/24.</a:t>
            </a:r>
          </a:p>
          <a:p>
            <a:pPr lvl="1">
              <a:lnSpc>
                <a:spcPct val="150000"/>
              </a:lnSpc>
            </a:pPr>
            <a:r>
              <a:rPr lang="en-US" altLang="zh-CN" sz="1600" dirty="0">
                <a:cs typeface="Courier New" panose="02070309020205020404" pitchFamily="49" charset="0"/>
              </a:rPr>
              <a:t>IP packet sending frame format: PKTFMT_ETHNT_2; hardware address: 0018-82d0-d105</a:t>
            </a:r>
          </a:p>
        </p:txBody>
      </p:sp>
    </p:spTree>
    <p:extLst>
      <p:ext uri="{BB962C8B-B14F-4D97-AF65-F5344CB8AC3E}">
        <p14:creationId xmlns:p14="http://schemas.microsoft.com/office/powerpoint/2010/main" val="96225359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Gestão</a:t>
            </a:r>
            <a:r>
              <a:rPr lang="en-US" altLang="zh-CN" dirty="0"/>
              <a:t> de </a:t>
            </a:r>
            <a:r>
              <a:rPr lang="en-US" altLang="zh-CN" dirty="0" err="1"/>
              <a:t>dispositivos</a:t>
            </a:r>
            <a:r>
              <a:rPr lang="en-US" altLang="zh-CN" dirty="0"/>
              <a:t> </a:t>
            </a:r>
            <a:r>
              <a:rPr lang="en-US" altLang="zh-CN" dirty="0" err="1"/>
              <a:t>Segurança</a:t>
            </a:r>
            <a:endParaRPr lang="zh-CN" altLang="en-US" dirty="0"/>
          </a:p>
        </p:txBody>
      </p:sp>
      <p:sp>
        <p:nvSpPr>
          <p:cNvPr id="4" name="文本占位符 3"/>
          <p:cNvSpPr>
            <a:spLocks noGrp="1"/>
          </p:cNvSpPr>
          <p:nvPr>
            <p:ph type="body" sz="quarter" idx="10"/>
          </p:nvPr>
        </p:nvSpPr>
        <p:spPr/>
        <p:txBody>
          <a:bodyPr/>
          <a:lstStyle/>
          <a:p>
            <a:r>
              <a:rPr lang="pt-BR" altLang="zh-CN" sz="2400" dirty="0">
                <a:latin typeface="+mn-lt"/>
              </a:rPr>
              <a:t>Como impedir que usuários não autorizados iniciem sessão no dispositivo?</a:t>
            </a:r>
          </a:p>
          <a:p>
            <a:pPr lvl="1"/>
            <a:r>
              <a:rPr lang="pt-BR" altLang="zh-CN" sz="1800" dirty="0">
                <a:latin typeface="+mn-lt"/>
              </a:rPr>
              <a:t>Ativar a firewall.</a:t>
            </a:r>
          </a:p>
          <a:p>
            <a:pPr lvl="1"/>
            <a:r>
              <a:rPr lang="pt-BR" altLang="zh-CN" sz="2000" dirty="0">
                <a:latin typeface="+mn-lt"/>
              </a:rPr>
              <a:t>Definir a ACL</a:t>
            </a:r>
          </a:p>
          <a:p>
            <a:pPr lvl="2"/>
            <a:r>
              <a:rPr lang="pt-BR" altLang="zh-CN" sz="1600" dirty="0">
                <a:latin typeface="+mn-lt"/>
              </a:rPr>
              <a:t>Definir a política de reencaminhamento de acordo com o endereço de origem e o endereço de destino do pacote IP.</a:t>
            </a:r>
          </a:p>
          <a:p>
            <a:pPr lvl="1"/>
            <a:r>
              <a:rPr lang="pt-BR" altLang="zh-CN" sz="2200" dirty="0">
                <a:latin typeface="+mn-lt"/>
              </a:rPr>
              <a:t>Configurar o modo de acesso e o segmento de rede.</a:t>
            </a:r>
            <a:endParaRPr lang="zh-CN" altLang="en-US" sz="2400" dirty="0">
              <a:latin typeface="+mn-lt"/>
            </a:endParaRPr>
          </a:p>
        </p:txBody>
      </p:sp>
    </p:spTree>
    <p:extLst>
      <p:ext uri="{BB962C8B-B14F-4D97-AF65-F5344CB8AC3E}">
        <p14:creationId xmlns:p14="http://schemas.microsoft.com/office/powerpoint/2010/main" val="21745033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Configuração de uma política de segurança</a:t>
            </a:r>
            <a:endParaRPr lang="zh-CN" altLang="en-US" dirty="0"/>
          </a:p>
        </p:txBody>
      </p:sp>
      <p:sp>
        <p:nvSpPr>
          <p:cNvPr id="3" name="文本占位符 2"/>
          <p:cNvSpPr>
            <a:spLocks noGrp="1"/>
          </p:cNvSpPr>
          <p:nvPr>
            <p:ph type="body" sz="quarter" idx="10"/>
          </p:nvPr>
        </p:nvSpPr>
        <p:spPr>
          <a:xfrm>
            <a:off x="485764" y="1335089"/>
            <a:ext cx="11276183" cy="4680000"/>
          </a:xfrm>
        </p:spPr>
        <p:txBody>
          <a:bodyPr/>
          <a:lstStyle/>
          <a:p>
            <a:r>
              <a:rPr lang="pt-BR" altLang="zh-CN" sz="2000" dirty="0"/>
              <a:t>Ativar o firewall (desativado por predefinição).</a:t>
            </a:r>
          </a:p>
          <a:p>
            <a:endParaRPr lang="en-US" altLang="zh-CN" sz="2000" dirty="0"/>
          </a:p>
          <a:p>
            <a:r>
              <a:rPr lang="pt-BR" altLang="zh-CN" sz="2000" dirty="0"/>
              <a:t>Adicionar uma ACL.</a:t>
            </a:r>
          </a:p>
          <a:p>
            <a:pPr lvl="1"/>
            <a:r>
              <a:rPr lang="pt-BR" altLang="zh-CN" sz="1600" dirty="0"/>
              <a:t>Permitir que o terminal de gestão remota 10.10.21.0/24 acesse o dispositivo.</a:t>
            </a:r>
            <a:endParaRPr lang="en-US" altLang="zh-CN" sz="1600" dirty="0">
              <a:cs typeface="Courier New" panose="02070309020205020404" pitchFamily="49" charset="0"/>
            </a:endParaRPr>
          </a:p>
          <a:p>
            <a:endParaRPr lang="zh-CN" altLang="en-US" sz="2400" dirty="0"/>
          </a:p>
        </p:txBody>
      </p:sp>
      <p:sp>
        <p:nvSpPr>
          <p:cNvPr id="6" name="矩形 5"/>
          <p:cNvSpPr/>
          <p:nvPr/>
        </p:nvSpPr>
        <p:spPr>
          <a:xfrm>
            <a:off x="1281571" y="2039673"/>
            <a:ext cx="10144830" cy="335615"/>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firewall enable</a:t>
            </a:r>
          </a:p>
        </p:txBody>
      </p:sp>
      <p:sp>
        <p:nvSpPr>
          <p:cNvPr id="7" name="矩形 6"/>
          <p:cNvSpPr/>
          <p:nvPr/>
        </p:nvSpPr>
        <p:spPr>
          <a:xfrm>
            <a:off x="1281571" y="3586881"/>
            <a:ext cx="10144830" cy="1569660"/>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acl</a:t>
            </a:r>
            <a:r>
              <a:rPr lang="en-US" altLang="zh-CN" sz="1600" b="1" dirty="0">
                <a:cs typeface="Courier New" panose="02070309020205020404" pitchFamily="49" charset="0"/>
              </a:rPr>
              <a:t> 3000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(config_acl_adv_3000)#</a:t>
            </a:r>
            <a:r>
              <a:rPr lang="en-US" altLang="zh-CN" sz="1600" b="1" dirty="0">
                <a:cs typeface="Courier New" panose="02070309020205020404" pitchFamily="49" charset="0"/>
              </a:rPr>
              <a:t>rule 5 permit </a:t>
            </a:r>
            <a:r>
              <a:rPr lang="en-US" altLang="zh-CN" sz="1600" b="1" dirty="0" err="1">
                <a:cs typeface="Courier New" panose="02070309020205020404" pitchFamily="49" charset="0"/>
              </a:rPr>
              <a:t>ip</a:t>
            </a:r>
            <a:r>
              <a:rPr lang="en-US" altLang="zh-CN" sz="1600" b="1" dirty="0">
                <a:cs typeface="Courier New" panose="02070309020205020404" pitchFamily="49" charset="0"/>
              </a:rPr>
              <a:t> source10.10.21.0 0.0.0.255 destination 10.10.20.1 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(config-acl-adv-3000)# </a:t>
            </a:r>
            <a:r>
              <a:rPr lang="en-US" altLang="zh-CN" sz="1600" b="1" dirty="0">
                <a:cs typeface="Courier New" panose="02070309020205020404" pitchFamily="49" charset="0"/>
              </a:rPr>
              <a:t>rule10 deny </a:t>
            </a:r>
            <a:r>
              <a:rPr lang="en-US" altLang="zh-CN" sz="1600" b="1" dirty="0" err="1">
                <a:cs typeface="Courier New" panose="02070309020205020404" pitchFamily="49" charset="0"/>
              </a:rPr>
              <a:t>ip</a:t>
            </a:r>
            <a:r>
              <a:rPr lang="en-US" altLang="zh-CN" sz="1600" b="1" dirty="0">
                <a:cs typeface="Courier New" panose="02070309020205020404" pitchFamily="49" charset="0"/>
              </a:rPr>
              <a:t> source10.10.21.10        </a:t>
            </a:r>
            <a:r>
              <a:rPr lang="en-US" altLang="zh-CN" sz="1600" dirty="0">
                <a:cs typeface="Courier New" panose="02070309020205020404" pitchFamily="49" charset="0"/>
              </a:rPr>
              <a:t>//</a:t>
            </a:r>
            <a:r>
              <a:rPr lang="pt-BR" altLang="zh-CN" sz="1600" dirty="0"/>
              <a:t> Proibir o acesso de outros endereços IP ao dispositivo</a:t>
            </a:r>
            <a:endParaRPr lang="en-US" altLang="zh-CN" sz="1600" dirty="0">
              <a:cs typeface="Courier New" panose="02070309020205020404" pitchFamily="49" charset="0"/>
            </a:endParaRPr>
          </a:p>
        </p:txBody>
      </p:sp>
    </p:spTree>
    <p:extLst>
      <p:ext uri="{BB962C8B-B14F-4D97-AF65-F5344CB8AC3E}">
        <p14:creationId xmlns:p14="http://schemas.microsoft.com/office/powerpoint/2010/main" val="173848990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Configuring a Security Policy</a:t>
            </a:r>
            <a:endParaRPr lang="zh-CN" altLang="en-US" dirty="0"/>
          </a:p>
        </p:txBody>
      </p:sp>
      <p:sp>
        <p:nvSpPr>
          <p:cNvPr id="3" name="文本占位符 2"/>
          <p:cNvSpPr>
            <a:spLocks noGrp="1"/>
          </p:cNvSpPr>
          <p:nvPr>
            <p:ph type="body" sz="quarter" idx="10"/>
          </p:nvPr>
        </p:nvSpPr>
        <p:spPr>
          <a:xfrm>
            <a:off x="468317" y="1368955"/>
            <a:ext cx="11276183" cy="4680000"/>
          </a:xfrm>
        </p:spPr>
        <p:txBody>
          <a:bodyPr/>
          <a:lstStyle/>
          <a:p>
            <a:r>
              <a:rPr lang="pt-BR" altLang="zh-CN" sz="2400" dirty="0"/>
              <a:t> Ativar a ACL na direção </a:t>
            </a:r>
            <a:r>
              <a:rPr lang="pt-BR" altLang="zh-CN" sz="2400" dirty="0" err="1"/>
              <a:t>in-bound</a:t>
            </a:r>
            <a:r>
              <a:rPr lang="pt-BR" altLang="zh-CN" sz="2400" dirty="0"/>
              <a:t> da interface.</a:t>
            </a:r>
          </a:p>
          <a:p>
            <a:pPr lvl="1"/>
            <a:r>
              <a:rPr lang="pt-BR" altLang="zh-CN" sz="1600" dirty="0"/>
              <a:t>Ativar a função na interface </a:t>
            </a:r>
            <a:r>
              <a:rPr lang="pt-BR" altLang="zh-CN" sz="1600" dirty="0" err="1"/>
              <a:t>in-band</a:t>
            </a:r>
            <a:r>
              <a:rPr lang="pt-BR" altLang="zh-CN" sz="1600" dirty="0"/>
              <a:t>.</a:t>
            </a:r>
          </a:p>
          <a:p>
            <a:pPr lvl="1"/>
            <a:endParaRPr lang="en-US" altLang="zh-CN" sz="1600" dirty="0"/>
          </a:p>
          <a:p>
            <a:pPr lvl="1"/>
            <a:endParaRPr lang="en-US" altLang="zh-CN" sz="1800" dirty="0"/>
          </a:p>
          <a:p>
            <a:pPr lvl="1"/>
            <a:r>
              <a:rPr lang="pt-BR" altLang="zh-CN" sz="1800" dirty="0"/>
              <a:t>Ativar a função na interface de saída de banda.</a:t>
            </a:r>
            <a:endParaRPr lang="zh-CN" altLang="en-US" sz="2400" dirty="0"/>
          </a:p>
        </p:txBody>
      </p:sp>
      <p:sp>
        <p:nvSpPr>
          <p:cNvPr id="6" name="矩形 5"/>
          <p:cNvSpPr/>
          <p:nvPr/>
        </p:nvSpPr>
        <p:spPr>
          <a:xfrm>
            <a:off x="1281571" y="2524799"/>
            <a:ext cx="10144830"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interface </a:t>
            </a:r>
            <a:r>
              <a:rPr lang="en-US" altLang="zh-CN" sz="1600" b="1" dirty="0" err="1">
                <a:cs typeface="Courier New" panose="02070309020205020404" pitchFamily="49" charset="0"/>
              </a:rPr>
              <a:t>vlanif</a:t>
            </a:r>
            <a:r>
              <a:rPr lang="en-US" altLang="zh-CN" sz="1600" b="1" dirty="0">
                <a:cs typeface="Courier New" panose="02070309020205020404" pitchFamily="49" charset="0"/>
              </a:rPr>
              <a:t> 4000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(config-if-vlanif4000)#</a:t>
            </a:r>
            <a:r>
              <a:rPr lang="en-US" altLang="zh-CN" sz="1600" b="1" dirty="0">
                <a:cs typeface="Courier New" panose="02070309020205020404" pitchFamily="49" charset="0"/>
              </a:rPr>
              <a:t>firewall packet-filter 3000 inbound</a:t>
            </a:r>
          </a:p>
        </p:txBody>
      </p:sp>
      <p:sp>
        <p:nvSpPr>
          <p:cNvPr id="7" name="矩形 6"/>
          <p:cNvSpPr/>
          <p:nvPr/>
        </p:nvSpPr>
        <p:spPr>
          <a:xfrm>
            <a:off x="1281571" y="3892249"/>
            <a:ext cx="10144830" cy="830997"/>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interface meth 0</a:t>
            </a: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(config-if-meth0)#</a:t>
            </a:r>
            <a:r>
              <a:rPr lang="en-US" altLang="zh-CN" sz="1600" b="1" dirty="0">
                <a:cs typeface="Courier New" panose="02070309020205020404" pitchFamily="49" charset="0"/>
              </a:rPr>
              <a:t>firewall packet-filter 3000 inbound</a:t>
            </a:r>
          </a:p>
        </p:txBody>
      </p:sp>
    </p:spTree>
    <p:extLst>
      <p:ext uri="{BB962C8B-B14F-4D97-AF65-F5344CB8AC3E}">
        <p14:creationId xmlns:p14="http://schemas.microsoft.com/office/powerpoint/2010/main" val="429409614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Configuração de uma política de segurança Telnet</a:t>
            </a:r>
            <a:endParaRPr lang="zh-CN" altLang="en-US" dirty="0"/>
          </a:p>
        </p:txBody>
      </p:sp>
      <p:sp>
        <p:nvSpPr>
          <p:cNvPr id="3" name="文本占位符 2"/>
          <p:cNvSpPr>
            <a:spLocks noGrp="1"/>
          </p:cNvSpPr>
          <p:nvPr>
            <p:ph type="body" sz="quarter" idx="10"/>
          </p:nvPr>
        </p:nvSpPr>
        <p:spPr/>
        <p:txBody>
          <a:bodyPr/>
          <a:lstStyle/>
          <a:p>
            <a:r>
              <a:rPr lang="pt-BR" altLang="zh-CN" sz="1800" dirty="0"/>
              <a:t>Adicione um segmento de rede que tenha permissão para acessar o dispositivo por Telnet.</a:t>
            </a:r>
            <a:endParaRPr lang="zh-CN" altLang="en-US" sz="2000" dirty="0"/>
          </a:p>
        </p:txBody>
      </p:sp>
      <p:sp>
        <p:nvSpPr>
          <p:cNvPr id="5" name="矩形 4"/>
          <p:cNvSpPr/>
          <p:nvPr/>
        </p:nvSpPr>
        <p:spPr>
          <a:xfrm>
            <a:off x="1281571" y="1803538"/>
            <a:ext cx="10144830" cy="4118915"/>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sysman</a:t>
            </a:r>
            <a:r>
              <a:rPr lang="en-US" altLang="zh-CN" sz="1600" b="1" dirty="0">
                <a:cs typeface="Courier New" panose="02070309020205020404" pitchFamily="49" charset="0"/>
              </a:rPr>
              <a:t> </a:t>
            </a:r>
            <a:r>
              <a:rPr lang="en-US" altLang="zh-CN" sz="1600" b="1" dirty="0" err="1">
                <a:cs typeface="Courier New" panose="02070309020205020404" pitchFamily="49" charset="0"/>
              </a:rPr>
              <a:t>ip</a:t>
            </a:r>
            <a:r>
              <a:rPr lang="en-US" altLang="zh-CN" sz="1600" b="1" dirty="0">
                <a:cs typeface="Courier New" panose="02070309020205020404" pitchFamily="49" charset="0"/>
              </a:rPr>
              <a:t>-access</a:t>
            </a:r>
          </a:p>
          <a:p>
            <a:pPr lvl="1">
              <a:lnSpc>
                <a:spcPct val="150000"/>
              </a:lnSpc>
            </a:pPr>
            <a:r>
              <a:rPr lang="en-US" altLang="zh-CN" sz="1600" dirty="0">
                <a:cs typeface="Courier New" panose="02070309020205020404" pitchFamily="49" charset="0"/>
              </a:rPr>
              <a:t>{protocol-type&lt;E&gt;&lt;</a:t>
            </a:r>
            <a:r>
              <a:rPr lang="en-US" altLang="zh-CN" sz="1600" dirty="0" err="1">
                <a:cs typeface="Courier New" panose="02070309020205020404" pitchFamily="49" charset="0"/>
              </a:rPr>
              <a:t>telnet,ssh,snmp</a:t>
            </a:r>
            <a:r>
              <a:rPr lang="en-US" altLang="zh-CN" sz="1600" dirty="0">
                <a:cs typeface="Courier New" panose="02070309020205020404" pitchFamily="49" charset="0"/>
              </a:rPr>
              <a:t>&gt;}:</a:t>
            </a:r>
            <a:r>
              <a:rPr lang="en-US" altLang="zh-CN" sz="1600" b="1" dirty="0">
                <a:cs typeface="Courier New" panose="02070309020205020404" pitchFamily="49" charset="0"/>
              </a:rPr>
              <a:t>telnet</a:t>
            </a:r>
          </a:p>
          <a:p>
            <a:pPr lvl="1">
              <a:lnSpc>
                <a:spcPct val="150000"/>
              </a:lnSpc>
            </a:pPr>
            <a:r>
              <a:rPr lang="en-US" altLang="zh-CN" sz="1600" dirty="0">
                <a:cs typeface="Courier New" panose="02070309020205020404" pitchFamily="49" charset="0"/>
              </a:rPr>
              <a:t>{start-</a:t>
            </a:r>
            <a:r>
              <a:rPr lang="en-US" altLang="zh-CN" sz="1600" dirty="0" err="1">
                <a:cs typeface="Courier New" panose="02070309020205020404" pitchFamily="49" charset="0"/>
              </a:rPr>
              <a:t>ipaddress</a:t>
            </a:r>
            <a:r>
              <a:rPr lang="en-US" altLang="zh-CN" sz="1600" dirty="0">
                <a:cs typeface="Courier New" panose="02070309020205020404" pitchFamily="49" charset="0"/>
              </a:rPr>
              <a:t>&lt;I&gt;&lt;X.X.X.X&gt;}:</a:t>
            </a:r>
            <a:r>
              <a:rPr lang="en-US" altLang="zh-CN" sz="1600" b="1" dirty="0">
                <a:cs typeface="Courier New" panose="02070309020205020404" pitchFamily="49" charset="0"/>
              </a:rPr>
              <a:t>10.10.21.1</a:t>
            </a:r>
          </a:p>
          <a:p>
            <a:pPr lvl="1">
              <a:lnSpc>
                <a:spcPct val="150000"/>
              </a:lnSpc>
            </a:pPr>
            <a:r>
              <a:rPr lang="en-US" altLang="zh-CN" sz="1600" dirty="0">
                <a:cs typeface="Courier New" panose="02070309020205020404" pitchFamily="49" charset="0"/>
              </a:rPr>
              <a:t>{end-</a:t>
            </a:r>
            <a:r>
              <a:rPr lang="en-US" altLang="zh-CN" sz="1600" dirty="0" err="1">
                <a:cs typeface="Courier New" panose="02070309020205020404" pitchFamily="49" charset="0"/>
              </a:rPr>
              <a:t>ipaddress</a:t>
            </a:r>
            <a:r>
              <a:rPr lang="en-US" altLang="zh-CN" sz="1600" dirty="0">
                <a:cs typeface="Courier New" panose="02070309020205020404" pitchFamily="49" charset="0"/>
              </a:rPr>
              <a:t>&lt;I&gt;&lt;X.X.X.X&gt;}: </a:t>
            </a:r>
            <a:r>
              <a:rPr lang="en-US" altLang="zh-CN" sz="1600" b="1" dirty="0">
                <a:cs typeface="Courier New" panose="02070309020205020404" pitchFamily="49" charset="0"/>
              </a:rPr>
              <a:t>10.10.21.2</a:t>
            </a:r>
          </a:p>
          <a:p>
            <a:pPr lvl="1">
              <a:lnSpc>
                <a:spcPct val="150000"/>
              </a:lnSpc>
            </a:pPr>
            <a:endParaRPr lang="en-US" altLang="zh-CN" sz="1600" dirty="0">
              <a:cs typeface="Courier New" panose="02070309020205020404" pitchFamily="49" charset="0"/>
            </a:endParaRP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a:t>
            </a:r>
            <a:r>
              <a:rPr lang="en-US" altLang="zh-CN" sz="1600" b="1" dirty="0" err="1">
                <a:cs typeface="Courier New" panose="02070309020205020404" pitchFamily="49" charset="0"/>
              </a:rPr>
              <a:t>sysman</a:t>
            </a:r>
            <a:r>
              <a:rPr lang="en-US" altLang="zh-CN" sz="1600" b="1" dirty="0">
                <a:cs typeface="Courier New" panose="02070309020205020404" pitchFamily="49" charset="0"/>
              </a:rPr>
              <a:t> </a:t>
            </a:r>
            <a:r>
              <a:rPr lang="en-US" altLang="zh-CN" sz="1600" b="1" dirty="0" err="1">
                <a:cs typeface="Courier New" panose="02070309020205020404" pitchFamily="49" charset="0"/>
              </a:rPr>
              <a:t>ip</a:t>
            </a:r>
            <a:r>
              <a:rPr lang="en-US" altLang="zh-CN" sz="1600" b="1" dirty="0">
                <a:cs typeface="Courier New" panose="02070309020205020404" pitchFamily="49" charset="0"/>
              </a:rPr>
              <a:t>-access telnet</a:t>
            </a:r>
          </a:p>
          <a:p>
            <a:pPr lvl="1">
              <a:lnSpc>
                <a:spcPct val="150000"/>
              </a:lnSpc>
            </a:pPr>
            <a:r>
              <a:rPr lang="zh-CN" altLang="en-US" sz="1600" dirty="0">
                <a:cs typeface="Courier New" panose="02070309020205020404" pitchFamily="49" charset="0"/>
              </a:rPr>
              <a:t>allowable table</a:t>
            </a:r>
          </a:p>
          <a:p>
            <a:pPr lvl="1">
              <a:lnSpc>
                <a:spcPct val="150000"/>
              </a:lnSpc>
            </a:pPr>
            <a:r>
              <a:rPr lang="en-US" altLang="zh-CN" sz="1600" dirty="0">
                <a:cs typeface="Courier New" panose="02070309020205020404" pitchFamily="49" charset="0"/>
              </a:rPr>
              <a:t>--------------------------------------------</a:t>
            </a:r>
          </a:p>
          <a:p>
            <a:pPr lvl="1">
              <a:lnSpc>
                <a:spcPct val="150000"/>
              </a:lnSpc>
            </a:pPr>
            <a:r>
              <a:rPr lang="en-US" altLang="zh-CN" sz="1600" dirty="0">
                <a:cs typeface="Courier New" panose="02070309020205020404" pitchFamily="49" charset="0"/>
              </a:rPr>
              <a:t>  </a:t>
            </a:r>
            <a:r>
              <a:rPr lang="zh-CN" altLang="en-US" sz="1600" dirty="0">
                <a:cs typeface="Courier New" panose="02070309020205020404" pitchFamily="49" charset="0"/>
              </a:rPr>
              <a:t>Sequence number Start IP address End IP address</a:t>
            </a:r>
          </a:p>
          <a:p>
            <a:pPr lvl="1">
              <a:lnSpc>
                <a:spcPct val="150000"/>
              </a:lnSpc>
            </a:pPr>
            <a:r>
              <a:rPr lang="en-US" altLang="zh-CN" sz="1600" dirty="0">
                <a:cs typeface="Courier New" panose="02070309020205020404" pitchFamily="49" charset="0"/>
              </a:rPr>
              <a:t>--------------------------------------------</a:t>
            </a:r>
          </a:p>
          <a:p>
            <a:pPr lvl="1">
              <a:lnSpc>
                <a:spcPct val="150000"/>
              </a:lnSpc>
            </a:pPr>
            <a:r>
              <a:rPr lang="en-US" altLang="zh-CN" sz="1600" dirty="0">
                <a:cs typeface="Courier New" panose="02070309020205020404" pitchFamily="49" charset="0"/>
              </a:rPr>
              <a:t>1 10.10.21.1 10.10.21.2</a:t>
            </a:r>
          </a:p>
        </p:txBody>
      </p:sp>
      <p:sp>
        <p:nvSpPr>
          <p:cNvPr id="4" name="矩形 3"/>
          <p:cNvSpPr/>
          <p:nvPr/>
        </p:nvSpPr>
        <p:spPr>
          <a:xfrm>
            <a:off x="1724313" y="5730136"/>
            <a:ext cx="6096000" cy="615553"/>
          </a:xfrm>
          <a:prstGeom prst="rect">
            <a:avLst/>
          </a:prstGeom>
        </p:spPr>
        <p:txBody>
          <a:bodyPr>
            <a:spAutoFit/>
          </a:bodyPr>
          <a:lstStyle/>
          <a:p>
            <a:r>
              <a:rPr lang="en-US" altLang="zh-CN" sz="1600" dirty="0">
                <a:cs typeface="Courier New" panose="02070309020205020404" pitchFamily="49" charset="0"/>
              </a:rPr>
              <a:t>---------------------------------------------</a:t>
            </a:r>
            <a:endParaRPr lang="zh-CN" altLang="en-US" sz="1600" dirty="0"/>
          </a:p>
          <a:p>
            <a:endParaRPr lang="zh-CN" altLang="en-US" dirty="0"/>
          </a:p>
        </p:txBody>
      </p:sp>
    </p:spTree>
    <p:extLst>
      <p:ext uri="{BB962C8B-B14F-4D97-AF65-F5344CB8AC3E}">
        <p14:creationId xmlns:p14="http://schemas.microsoft.com/office/powerpoint/2010/main" val="356996855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Quais são as vantagens e desvantagens da manutenção </a:t>
            </a:r>
            <a:r>
              <a:rPr lang="pt-BR" altLang="zh-CN" dirty="0" err="1"/>
              <a:t>in-band</a:t>
            </a:r>
            <a:r>
              <a:rPr lang="pt-BR" altLang="zh-CN" dirty="0"/>
              <a:t> e da manutenção Out-band?</a:t>
            </a:r>
          </a:p>
          <a:p>
            <a:endParaRPr lang="zh-CN" altLang="en-US" dirty="0"/>
          </a:p>
          <a:p>
            <a:r>
              <a:rPr lang="pt-BR" altLang="zh-CN" dirty="0"/>
              <a:t>Quais são os métodos comuns para configurar políticas de acesso a dispositivos?</a:t>
            </a:r>
          </a:p>
          <a:p>
            <a:endParaRPr lang="en-US" altLang="zh-CN" dirty="0"/>
          </a:p>
          <a:p>
            <a:r>
              <a:rPr lang="pt-BR" altLang="zh-CN" dirty="0"/>
              <a:t>Quais dos seguintes modos de manutenção são suportados pelo dispositivo?</a:t>
            </a:r>
            <a:endParaRPr lang="zh-CN" altLang="en-US" dirty="0"/>
          </a:p>
        </p:txBody>
      </p:sp>
    </p:spTree>
    <p:extLst>
      <p:ext uri="{BB962C8B-B14F-4D97-AF65-F5344CB8AC3E}">
        <p14:creationId xmlns:p14="http://schemas.microsoft.com/office/powerpoint/2010/main" val="211363522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4294967295"/>
          </p:nvPr>
        </p:nvSpPr>
        <p:spPr>
          <a:xfrm>
            <a:off x="468316" y="1233487"/>
            <a:ext cx="11276184" cy="4680000"/>
          </a:xfrm>
          <a:prstGeom prst="rect">
            <a:avLst/>
          </a:prstGeom>
        </p:spPr>
        <p:txBody>
          <a:bodyPr/>
          <a:lstStyle/>
          <a:p>
            <a:r>
              <a:rPr lang="pt-BR" altLang="zh-CN" sz="2000" dirty="0"/>
              <a:t>Modo de manutenção da OLT: CLI (porta serial, porta de rede out-band e porta </a:t>
            </a:r>
            <a:r>
              <a:rPr lang="pt-BR" altLang="zh-CN" sz="2000" dirty="0" err="1"/>
              <a:t>upstream</a:t>
            </a:r>
            <a:r>
              <a:rPr lang="pt-BR" altLang="zh-CN" sz="2000" dirty="0"/>
              <a:t> </a:t>
            </a:r>
            <a:r>
              <a:rPr lang="pt-BR" altLang="zh-CN" sz="2000" dirty="0" err="1"/>
              <a:t>in-band</a:t>
            </a:r>
            <a:r>
              <a:rPr lang="pt-BR" altLang="zh-CN" sz="2000" dirty="0"/>
              <a:t>) e GUI (porta de rede out-band e porta </a:t>
            </a:r>
            <a:r>
              <a:rPr lang="pt-BR" altLang="zh-CN" sz="2000" dirty="0" err="1"/>
              <a:t>upstream</a:t>
            </a:r>
            <a:r>
              <a:rPr lang="pt-BR" altLang="zh-CN" sz="2000" dirty="0"/>
              <a:t> </a:t>
            </a:r>
            <a:r>
              <a:rPr lang="pt-BR" altLang="zh-CN" sz="2000" dirty="0" err="1"/>
              <a:t>in-band</a:t>
            </a:r>
            <a:r>
              <a:rPr lang="pt-BR" altLang="zh-CN" sz="2000" dirty="0"/>
              <a:t>)</a:t>
            </a:r>
          </a:p>
          <a:p>
            <a:r>
              <a:rPr lang="pt-BR" altLang="zh-CN" sz="2000" dirty="0"/>
              <a:t>Características do comando:</a:t>
            </a:r>
          </a:p>
          <a:p>
            <a:r>
              <a:rPr lang="pt-BR" altLang="zh-CN" sz="1800" dirty="0"/>
              <a:t>Prima a barra de espaços para corresponder automaticamente.</a:t>
            </a:r>
          </a:p>
          <a:p>
            <a:pPr lvl="1"/>
            <a:r>
              <a:rPr lang="pt-BR" altLang="zh-CN" sz="1800" dirty="0"/>
              <a:t>Pressione </a:t>
            </a:r>
            <a:r>
              <a:rPr lang="pt-BR" altLang="zh-CN" sz="1800" dirty="0" err="1"/>
              <a:t>Enter</a:t>
            </a:r>
            <a:r>
              <a:rPr lang="pt-BR" altLang="zh-CN" sz="1800" dirty="0"/>
              <a:t> para visualizar o comando seguinte.</a:t>
            </a:r>
          </a:p>
          <a:p>
            <a:pPr lvl="1"/>
            <a:r>
              <a:rPr lang="pt-BR" altLang="zh-CN" sz="1800" dirty="0"/>
              <a:t>Utilize um ponto de interrogação (?) para obter informações de ajuda.</a:t>
            </a:r>
          </a:p>
          <a:p>
            <a:r>
              <a:rPr lang="pt-BR" altLang="zh-CN" sz="2200" dirty="0"/>
              <a:t>Adição/Configuração de um serviço e eliminação/cancelamento da configuração</a:t>
            </a:r>
          </a:p>
          <a:p>
            <a:pPr lvl="1"/>
            <a:r>
              <a:rPr lang="en-US" altLang="zh-CN" sz="1600" dirty="0"/>
              <a:t>terminal user name -&gt;undo terminal user name</a:t>
            </a:r>
          </a:p>
          <a:p>
            <a:pPr lvl="1"/>
            <a:r>
              <a:rPr lang="en-US" altLang="zh-CN" sz="1800" dirty="0"/>
              <a:t>board add -&gt;board delete</a:t>
            </a:r>
          </a:p>
          <a:p>
            <a:endParaRPr lang="zh-CN" altLang="en-US" dirty="0"/>
          </a:p>
        </p:txBody>
      </p:sp>
    </p:spTree>
    <p:extLst>
      <p:ext uri="{BB962C8B-B14F-4D97-AF65-F5344CB8AC3E}">
        <p14:creationId xmlns:p14="http://schemas.microsoft.com/office/powerpoint/2010/main" val="343176222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4294967295"/>
          </p:nvPr>
        </p:nvSpPr>
        <p:spPr>
          <a:xfrm>
            <a:off x="468316" y="1233487"/>
            <a:ext cx="11276184" cy="4680000"/>
          </a:xfrm>
          <a:prstGeom prst="rect">
            <a:avLst/>
          </a:prstGeom>
        </p:spPr>
        <p:txBody>
          <a:bodyPr/>
          <a:lstStyle/>
          <a:p>
            <a:r>
              <a:rPr lang="pt-BR" altLang="zh-CN" dirty="0"/>
              <a:t>Conta de manutenção do sistema OLT: Existem três níveis de usuários. Os usuários de diferentes níveis têm diferentes âmbitos de operação. Os direitos dos três níveis são: administrador, responsável pela manutenção e utilizador comum, por ordem decrescente</a:t>
            </a:r>
            <a:r>
              <a:rPr lang="en-US" altLang="zh-CN" dirty="0"/>
              <a:t>.</a:t>
            </a:r>
          </a:p>
          <a:p>
            <a:r>
              <a:rPr lang="pt-BR" altLang="zh-CN" dirty="0"/>
              <a:t>As placas da OLT podem funcionar nos seguintes estados: ativo normal, standby normal, standby defeituoso, </a:t>
            </a:r>
            <a:r>
              <a:rPr lang="pt-BR" altLang="zh-CN" dirty="0" err="1"/>
              <a:t>auto-descoberta</a:t>
            </a:r>
            <a:r>
              <a:rPr lang="pt-BR" altLang="zh-CN" dirty="0"/>
              <a:t>, configuração, normal, defeituoso e desativado</a:t>
            </a:r>
            <a:r>
              <a:rPr lang="en-US" altLang="zh-CN" dirty="0"/>
              <a:t>.</a:t>
            </a:r>
          </a:p>
          <a:p>
            <a:r>
              <a:rPr lang="pt-BR" altLang="zh-CN" dirty="0"/>
              <a:t>O endereço IP da porta Ethernet de manutenção está configurado para o canal de gestão </a:t>
            </a:r>
            <a:r>
              <a:rPr lang="pt-BR" altLang="zh-CN" dirty="0" err="1"/>
              <a:t>outband</a:t>
            </a:r>
            <a:r>
              <a:rPr lang="pt-BR" altLang="zh-CN" dirty="0"/>
              <a:t>. Indica o endereço IP da interface L3 da VLAN de gestão do canal de gestão </a:t>
            </a:r>
            <a:r>
              <a:rPr lang="pt-BR" altLang="zh-CN" dirty="0" err="1"/>
              <a:t>inband</a:t>
            </a:r>
            <a:r>
              <a:rPr lang="pt-BR" altLang="zh-CN" dirty="0"/>
              <a:t>. A porta </a:t>
            </a:r>
            <a:r>
              <a:rPr lang="pt-BR" altLang="zh-CN" dirty="0" err="1"/>
              <a:t>upstream</a:t>
            </a:r>
            <a:r>
              <a:rPr lang="pt-BR" altLang="zh-CN" dirty="0"/>
              <a:t> correspondente tem permissão para passar a VLAN de gerenciamento.</a:t>
            </a:r>
            <a:endParaRPr lang="zh-CN" altLang="en-US" dirty="0"/>
          </a:p>
        </p:txBody>
      </p:sp>
    </p:spTree>
    <p:extLst>
      <p:ext uri="{BB962C8B-B14F-4D97-AF65-F5344CB8AC3E}">
        <p14:creationId xmlns:p14="http://schemas.microsoft.com/office/powerpoint/2010/main" val="3974401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Manutenção através da porta serial</a:t>
            </a:r>
            <a:endParaRPr lang="zh-CN" altLang="en-US" dirty="0"/>
          </a:p>
        </p:txBody>
      </p:sp>
      <p:sp>
        <p:nvSpPr>
          <p:cNvPr id="5" name="圆角矩形 75"/>
          <p:cNvSpPr/>
          <p:nvPr/>
        </p:nvSpPr>
        <p:spPr>
          <a:xfrm>
            <a:off x="6169819" y="1233488"/>
            <a:ext cx="5532980" cy="361803"/>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pt-BR" altLang="zh-CN" sz="2000" b="1" dirty="0">
                <a:solidFill>
                  <a:prstClr val="white"/>
                </a:solidFill>
                <a:ea typeface="方正兰亭黑简体" panose="02000000000000000000" pitchFamily="2" charset="-122"/>
              </a:rPr>
              <a:t>Processo de manutenção</a:t>
            </a:r>
            <a:endParaRPr lang="zh-CN" altLang="en-US" sz="2000" b="1" dirty="0">
              <a:solidFill>
                <a:prstClr val="white"/>
              </a:solidFill>
              <a:ea typeface="方正兰亭黑简体" panose="02000000000000000000" pitchFamily="2" charset="-122"/>
            </a:endParaRPr>
          </a:p>
        </p:txBody>
      </p:sp>
      <p:sp>
        <p:nvSpPr>
          <p:cNvPr id="6" name="圆角矩形 75"/>
          <p:cNvSpPr/>
          <p:nvPr/>
        </p:nvSpPr>
        <p:spPr>
          <a:xfrm>
            <a:off x="559896" y="1233488"/>
            <a:ext cx="5532980" cy="361803"/>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pt-BR" altLang="zh-CN" sz="2000" b="1" dirty="0">
                <a:solidFill>
                  <a:prstClr val="white"/>
                </a:solidFill>
                <a:ea typeface="方正兰亭黑简体" panose="02000000000000000000" pitchFamily="2" charset="-122"/>
              </a:rPr>
              <a:t>Topologia da rede</a:t>
            </a:r>
            <a:endParaRPr lang="zh-CN" altLang="zh-CN" sz="2000" b="1" dirty="0">
              <a:solidFill>
                <a:prstClr val="white"/>
              </a:solidFill>
              <a:ea typeface="方正兰亭黑简体" panose="02000000000000000000" pitchFamily="2" charset="-122"/>
            </a:endParaRPr>
          </a:p>
        </p:txBody>
      </p:sp>
      <p:sp>
        <p:nvSpPr>
          <p:cNvPr id="7" name="圆角矩形 75"/>
          <p:cNvSpPr/>
          <p:nvPr/>
        </p:nvSpPr>
        <p:spPr>
          <a:xfrm>
            <a:off x="6169819" y="1672290"/>
            <a:ext cx="5532980" cy="42411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圆角矩形 14"/>
          <p:cNvSpPr/>
          <p:nvPr/>
        </p:nvSpPr>
        <p:spPr>
          <a:xfrm>
            <a:off x="7577185" y="1754844"/>
            <a:ext cx="3193338" cy="48003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Conectando um cabo série</a:t>
            </a:r>
            <a:endParaRPr lang="zh-CN" altLang="en-US" sz="1600" dirty="0">
              <a:solidFill>
                <a:schemeClr val="tx1"/>
              </a:solidFill>
            </a:endParaRPr>
          </a:p>
        </p:txBody>
      </p:sp>
      <p:sp>
        <p:nvSpPr>
          <p:cNvPr id="16" name="圆角矩形 15"/>
          <p:cNvSpPr/>
          <p:nvPr/>
        </p:nvSpPr>
        <p:spPr>
          <a:xfrm>
            <a:off x="7577185" y="2637440"/>
            <a:ext cx="3193338" cy="48003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Inicie o </a:t>
            </a:r>
            <a:r>
              <a:rPr lang="pt-BR" altLang="zh-CN" sz="1600" dirty="0" err="1">
                <a:solidFill>
                  <a:schemeClr val="tx1"/>
                </a:solidFill>
              </a:rPr>
              <a:t>HyperTerminal</a:t>
            </a:r>
            <a:r>
              <a:rPr lang="pt-BR" altLang="zh-CN" sz="1600" dirty="0">
                <a:solidFill>
                  <a:schemeClr val="tx1"/>
                </a:solidFill>
              </a:rPr>
              <a:t>.</a:t>
            </a:r>
            <a:endParaRPr lang="zh-CN" altLang="en-US" sz="1600" dirty="0">
              <a:solidFill>
                <a:schemeClr val="tx1"/>
              </a:solidFill>
            </a:endParaRPr>
          </a:p>
        </p:txBody>
      </p:sp>
      <p:sp>
        <p:nvSpPr>
          <p:cNvPr id="17" name="圆角矩形 16"/>
          <p:cNvSpPr/>
          <p:nvPr/>
        </p:nvSpPr>
        <p:spPr>
          <a:xfrm>
            <a:off x="7577185" y="3520036"/>
            <a:ext cx="3193338" cy="48003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Definindo os parâmetros do </a:t>
            </a:r>
            <a:r>
              <a:rPr lang="pt-BR" altLang="zh-CN" sz="1600" dirty="0" err="1">
                <a:solidFill>
                  <a:schemeClr val="tx1"/>
                </a:solidFill>
              </a:rPr>
              <a:t>HyperTerminal</a:t>
            </a:r>
            <a:endParaRPr lang="zh-CN" altLang="en-US" sz="1600" dirty="0">
              <a:solidFill>
                <a:schemeClr val="tx1"/>
              </a:solidFill>
            </a:endParaRPr>
          </a:p>
        </p:txBody>
      </p:sp>
      <p:cxnSp>
        <p:nvCxnSpPr>
          <p:cNvPr id="18" name="直接箭头连接符 17"/>
          <p:cNvCxnSpPr>
            <a:stCxn id="15" idx="2"/>
            <a:endCxn id="16" idx="0"/>
          </p:cNvCxnSpPr>
          <p:nvPr/>
        </p:nvCxnSpPr>
        <p:spPr bwMode="auto">
          <a:xfrm flipH="1">
            <a:off x="9173854" y="2234879"/>
            <a:ext cx="0" cy="402561"/>
          </a:xfrm>
          <a:prstGeom prst="straightConnector1">
            <a:avLst/>
          </a:prstGeom>
          <a:noFill/>
          <a:ln w="19050" cap="flat" cmpd="sng" algn="ctr">
            <a:solidFill>
              <a:schemeClr val="tx1"/>
            </a:solidFill>
            <a:prstDash val="solid"/>
            <a:round/>
            <a:headEnd type="none" w="med" len="med"/>
            <a:tailEnd type="triangle"/>
          </a:ln>
          <a:effectLst/>
        </p:spPr>
      </p:cxnSp>
      <p:cxnSp>
        <p:nvCxnSpPr>
          <p:cNvPr id="19" name="直接箭头连接符 18"/>
          <p:cNvCxnSpPr>
            <a:stCxn id="16" idx="2"/>
            <a:endCxn id="17" idx="0"/>
          </p:cNvCxnSpPr>
          <p:nvPr/>
        </p:nvCxnSpPr>
        <p:spPr bwMode="auto">
          <a:xfrm flipH="1">
            <a:off x="9173854" y="3117475"/>
            <a:ext cx="0" cy="402561"/>
          </a:xfrm>
          <a:prstGeom prst="straightConnector1">
            <a:avLst/>
          </a:prstGeom>
          <a:noFill/>
          <a:ln w="19050" cap="flat" cmpd="sng" algn="ctr">
            <a:solidFill>
              <a:schemeClr val="tx1"/>
            </a:solidFill>
            <a:prstDash val="solid"/>
            <a:round/>
            <a:headEnd type="none" w="med" len="med"/>
            <a:tailEnd type="triangle"/>
          </a:ln>
          <a:effectLst/>
        </p:spPr>
      </p:cxnSp>
      <p:cxnSp>
        <p:nvCxnSpPr>
          <p:cNvPr id="20" name="直接箭头连接符 19"/>
          <p:cNvCxnSpPr>
            <a:stCxn id="22" idx="2"/>
            <a:endCxn id="23" idx="0"/>
          </p:cNvCxnSpPr>
          <p:nvPr/>
        </p:nvCxnSpPr>
        <p:spPr bwMode="auto">
          <a:xfrm flipH="1">
            <a:off x="9173854" y="4882667"/>
            <a:ext cx="0" cy="402561"/>
          </a:xfrm>
          <a:prstGeom prst="straightConnector1">
            <a:avLst/>
          </a:prstGeom>
          <a:noFill/>
          <a:ln w="19050" cap="flat" cmpd="sng" algn="ctr">
            <a:solidFill>
              <a:schemeClr val="tx1"/>
            </a:solidFill>
            <a:prstDash val="solid"/>
            <a:round/>
            <a:headEnd type="none" w="med" len="med"/>
            <a:tailEnd type="triangle"/>
          </a:ln>
          <a:effectLst/>
        </p:spPr>
      </p:cxnSp>
      <p:sp>
        <p:nvSpPr>
          <p:cNvPr id="22" name="圆角矩形 21"/>
          <p:cNvSpPr/>
          <p:nvPr/>
        </p:nvSpPr>
        <p:spPr>
          <a:xfrm>
            <a:off x="7577185" y="4402632"/>
            <a:ext cx="3193338" cy="48003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Login no sistema</a:t>
            </a:r>
            <a:endParaRPr lang="zh-CN" altLang="en-US" sz="1600" dirty="0">
              <a:solidFill>
                <a:schemeClr val="tx1"/>
              </a:solidFill>
            </a:endParaRPr>
          </a:p>
        </p:txBody>
      </p:sp>
      <p:sp>
        <p:nvSpPr>
          <p:cNvPr id="23" name="圆角矩形 22"/>
          <p:cNvSpPr/>
          <p:nvPr/>
        </p:nvSpPr>
        <p:spPr>
          <a:xfrm>
            <a:off x="7577185" y="5285228"/>
            <a:ext cx="3193338" cy="48003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en-US" altLang="zh-CN" sz="1600" dirty="0" err="1">
                <a:solidFill>
                  <a:schemeClr val="tx1"/>
                </a:solidFill>
              </a:rPr>
              <a:t>Fim</a:t>
            </a:r>
            <a:endParaRPr lang="zh-CN" altLang="en-US" sz="1600" dirty="0">
              <a:solidFill>
                <a:schemeClr val="tx1"/>
              </a:solidFill>
            </a:endParaRPr>
          </a:p>
        </p:txBody>
      </p:sp>
      <p:cxnSp>
        <p:nvCxnSpPr>
          <p:cNvPr id="24" name="直接箭头连接符 23"/>
          <p:cNvCxnSpPr>
            <a:stCxn id="17" idx="2"/>
            <a:endCxn id="22" idx="0"/>
          </p:cNvCxnSpPr>
          <p:nvPr/>
        </p:nvCxnSpPr>
        <p:spPr bwMode="auto">
          <a:xfrm flipH="1">
            <a:off x="9173854" y="4000071"/>
            <a:ext cx="0" cy="402561"/>
          </a:xfrm>
          <a:prstGeom prst="straightConnector1">
            <a:avLst/>
          </a:prstGeom>
          <a:noFill/>
          <a:ln w="19050" cap="flat" cmpd="sng" algn="ctr">
            <a:solidFill>
              <a:schemeClr val="tx1"/>
            </a:solidFill>
            <a:prstDash val="solid"/>
            <a:round/>
            <a:headEnd type="none" w="med" len="med"/>
            <a:tailEnd type="triangle"/>
          </a:ln>
          <a:effectLst/>
        </p:spPr>
      </p:cxnSp>
      <p:cxnSp>
        <p:nvCxnSpPr>
          <p:cNvPr id="27" name="AutoShape 31"/>
          <p:cNvCxnSpPr>
            <a:cxnSpLocks noChangeShapeType="1"/>
            <a:stCxn id="28" idx="3"/>
          </p:cNvCxnSpPr>
          <p:nvPr/>
        </p:nvCxnSpPr>
        <p:spPr bwMode="auto">
          <a:xfrm flipV="1">
            <a:off x="1153853" y="3117475"/>
            <a:ext cx="2340118" cy="752229"/>
          </a:xfrm>
          <a:prstGeom prst="bentConnector3">
            <a:avLst>
              <a:gd name="adj1" fmla="val 50000"/>
            </a:avLst>
          </a:prstGeom>
          <a:noFill/>
          <a:ln w="19050">
            <a:solidFill>
              <a:schemeClr val="tx1"/>
            </a:solidFill>
            <a:miter lim="800000"/>
          </a:ln>
          <a:extLst>
            <a:ext uri="{909E8E84-426E-40DD-AFC4-6F175D3DCCD1}">
              <a14:hiddenFill xmlns:a14="http://schemas.microsoft.com/office/drawing/2010/main">
                <a:noFill/>
              </a14:hiddenFill>
            </a:ext>
          </a:extLst>
        </p:spPr>
      </p:cxnSp>
      <p:pic>
        <p:nvPicPr>
          <p:cNvPr id="28" name="图片 27"/>
          <p:cNvPicPr>
            <a:picLocks noChangeAspect="1"/>
          </p:cNvPicPr>
          <p:nvPr/>
        </p:nvPicPr>
        <p:blipFill>
          <a:blip r:embed="rId3"/>
          <a:stretch>
            <a:fillRect/>
          </a:stretch>
        </p:blipFill>
        <p:spPr>
          <a:xfrm>
            <a:off x="622999" y="3676372"/>
            <a:ext cx="530854" cy="386663"/>
          </a:xfrm>
          <a:prstGeom prst="rect">
            <a:avLst/>
          </a:prstGeom>
        </p:spPr>
      </p:pic>
      <p:sp>
        <p:nvSpPr>
          <p:cNvPr id="29" name="文本框 28"/>
          <p:cNvSpPr txBox="1"/>
          <p:nvPr/>
        </p:nvSpPr>
        <p:spPr>
          <a:xfrm>
            <a:off x="545110" y="4069439"/>
            <a:ext cx="1441374" cy="276999"/>
          </a:xfrm>
          <a:prstGeom prst="rect">
            <a:avLst/>
          </a:prstGeom>
          <a:noFill/>
        </p:spPr>
        <p:txBody>
          <a:bodyPr wrap="square" rtlCol="0">
            <a:spAutoFit/>
          </a:bodyPr>
          <a:lstStyle/>
          <a:p>
            <a:r>
              <a:rPr lang="en-US" altLang="zh-CN" sz="1200" dirty="0"/>
              <a:t>PC serial port</a:t>
            </a:r>
          </a:p>
        </p:txBody>
      </p:sp>
      <p:sp>
        <p:nvSpPr>
          <p:cNvPr id="30" name="Rectangle 33"/>
          <p:cNvSpPr>
            <a:spLocks noChangeArrowheads="1"/>
          </p:cNvSpPr>
          <p:nvPr/>
        </p:nvSpPr>
        <p:spPr bwMode="auto">
          <a:xfrm>
            <a:off x="951028" y="3448282"/>
            <a:ext cx="1295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r>
              <a:rPr lang="en-US" altLang="zh-CN" sz="1200" dirty="0">
                <a:latin typeface="+mn-lt"/>
                <a:ea typeface="+mn-ea"/>
              </a:rPr>
              <a:t>Cabo serial RS232</a:t>
            </a:r>
          </a:p>
        </p:txBody>
      </p:sp>
      <p:sp>
        <p:nvSpPr>
          <p:cNvPr id="31" name="文本框 30"/>
          <p:cNvSpPr txBox="1"/>
          <p:nvPr/>
        </p:nvSpPr>
        <p:spPr>
          <a:xfrm>
            <a:off x="539726" y="4889328"/>
            <a:ext cx="2614497" cy="1015663"/>
          </a:xfrm>
          <a:prstGeom prst="rect">
            <a:avLst/>
          </a:prstGeom>
          <a:noFill/>
        </p:spPr>
        <p:txBody>
          <a:bodyPr wrap="square" rtlCol="0">
            <a:spAutoFit/>
          </a:bodyPr>
          <a:lstStyle/>
          <a:p>
            <a:pPr marL="285750" indent="-285750">
              <a:buFont typeface="Arial" panose="020B0604020202020204" pitchFamily="34" charset="0"/>
              <a:buChar char="•"/>
            </a:pPr>
            <a:r>
              <a:rPr lang="pt-BR" altLang="zh-CN" sz="1200" dirty="0">
                <a:solidFill>
                  <a:srgbClr val="C00000"/>
                </a:solidFill>
              </a:rPr>
              <a:t>Tipos comuns de </a:t>
            </a:r>
            <a:r>
              <a:rPr lang="pt-BR" altLang="zh-CN" sz="1200" dirty="0" err="1">
                <a:solidFill>
                  <a:srgbClr val="C00000"/>
                </a:solidFill>
              </a:rPr>
              <a:t>HyperTerminal</a:t>
            </a:r>
            <a:r>
              <a:rPr lang="pt-BR" altLang="zh-CN" sz="1200" dirty="0">
                <a:solidFill>
                  <a:srgbClr val="C00000"/>
                </a:solidFill>
              </a:rPr>
              <a:t>: IPOP, </a:t>
            </a:r>
            <a:r>
              <a:rPr lang="pt-BR" altLang="zh-CN" sz="1200" dirty="0" err="1">
                <a:solidFill>
                  <a:srgbClr val="C00000"/>
                </a:solidFill>
              </a:rPr>
              <a:t>SecureCRT</a:t>
            </a:r>
            <a:r>
              <a:rPr lang="pt-BR" altLang="zh-CN" sz="1200" dirty="0">
                <a:solidFill>
                  <a:srgbClr val="C00000"/>
                </a:solidFill>
              </a:rPr>
              <a:t> e </a:t>
            </a:r>
            <a:r>
              <a:rPr lang="pt-BR" altLang="zh-CN" sz="1200" dirty="0" err="1">
                <a:solidFill>
                  <a:srgbClr val="C00000"/>
                </a:solidFill>
              </a:rPr>
              <a:t>PuTTY</a:t>
            </a:r>
            <a:endParaRPr lang="pt-BR" altLang="zh-CN" sz="1200" dirty="0">
              <a:solidFill>
                <a:srgbClr val="C00000"/>
              </a:solidFill>
            </a:endParaRPr>
          </a:p>
          <a:p>
            <a:pPr marL="285750" indent="-285750">
              <a:buFont typeface="Arial" panose="020B0604020202020204" pitchFamily="34" charset="0"/>
              <a:buChar char="•"/>
            </a:pPr>
            <a:r>
              <a:rPr lang="pt-BR" altLang="zh-CN" sz="1200" dirty="0">
                <a:solidFill>
                  <a:srgbClr val="C00000"/>
                </a:solidFill>
              </a:rPr>
              <a:t>Definir a taxa de transmissão do </a:t>
            </a:r>
            <a:r>
              <a:rPr lang="pt-BR" altLang="zh-CN" sz="1200" dirty="0" err="1">
                <a:solidFill>
                  <a:srgbClr val="C00000"/>
                </a:solidFill>
              </a:rPr>
              <a:t>HyperTerminal</a:t>
            </a:r>
            <a:r>
              <a:rPr lang="pt-BR" altLang="zh-CN" sz="1200" dirty="0">
                <a:solidFill>
                  <a:srgbClr val="C00000"/>
                </a:solidFill>
              </a:rPr>
              <a:t> para o valor predefinido de 9600 bits </a:t>
            </a:r>
            <a:r>
              <a:rPr lang="zh-CN" altLang="en-US" sz="1200" dirty="0">
                <a:solidFill>
                  <a:srgbClr val="C00000"/>
                </a:solidFill>
              </a:rPr>
              <a:t>/s.</a:t>
            </a:r>
          </a:p>
        </p:txBody>
      </p:sp>
      <p:sp>
        <p:nvSpPr>
          <p:cNvPr id="32" name="文本框 31"/>
          <p:cNvSpPr txBox="1"/>
          <p:nvPr/>
        </p:nvSpPr>
        <p:spPr>
          <a:xfrm>
            <a:off x="4334842" y="5381771"/>
            <a:ext cx="1901258" cy="523220"/>
          </a:xfrm>
          <a:prstGeom prst="rect">
            <a:avLst/>
          </a:prstGeom>
          <a:noFill/>
        </p:spPr>
        <p:txBody>
          <a:bodyPr wrap="square" rtlCol="0">
            <a:spAutoFit/>
          </a:bodyPr>
          <a:lstStyle/>
          <a:p>
            <a:r>
              <a:rPr lang="en-US" altLang="zh-CN" sz="1400" dirty="0" err="1"/>
              <a:t>Placa</a:t>
            </a:r>
            <a:r>
              <a:rPr lang="en-US" altLang="zh-CN" sz="1400" dirty="0"/>
              <a:t> de </a:t>
            </a:r>
            <a:r>
              <a:rPr lang="en-US" altLang="zh-CN" sz="1400" dirty="0" err="1"/>
              <a:t>controle</a:t>
            </a:r>
            <a:r>
              <a:rPr lang="en-US" altLang="zh-CN" sz="1400" dirty="0"/>
              <a:t> da OLT (Screenshot </a:t>
            </a:r>
            <a:r>
              <a:rPr lang="en-US" altLang="zh-CN" sz="1400" dirty="0" err="1"/>
              <a:t>parcial</a:t>
            </a:r>
            <a:r>
              <a:rPr lang="en-US" altLang="zh-CN" sz="1400" dirty="0"/>
              <a:t>)</a:t>
            </a:r>
            <a:endParaRPr lang="zh-CN" altLang="en-US" sz="1400" dirty="0"/>
          </a:p>
        </p:txBody>
      </p:sp>
      <p:pic>
        <p:nvPicPr>
          <p:cNvPr id="33" name="图片 32"/>
          <p:cNvPicPr>
            <a:picLocks noChangeAspect="1"/>
          </p:cNvPicPr>
          <p:nvPr/>
        </p:nvPicPr>
        <p:blipFill>
          <a:blip r:embed="rId4"/>
          <a:stretch>
            <a:fillRect/>
          </a:stretch>
        </p:blipFill>
        <p:spPr>
          <a:xfrm>
            <a:off x="3386034" y="1754844"/>
            <a:ext cx="948808" cy="4119108"/>
          </a:xfrm>
          <a:prstGeom prst="rect">
            <a:avLst/>
          </a:prstGeom>
        </p:spPr>
      </p:pic>
      <p:cxnSp>
        <p:nvCxnSpPr>
          <p:cNvPr id="34" name="直接箭头连接符 33"/>
          <p:cNvCxnSpPr/>
          <p:nvPr/>
        </p:nvCxnSpPr>
        <p:spPr>
          <a:xfrm>
            <a:off x="3937619" y="3217801"/>
            <a:ext cx="593957" cy="0"/>
          </a:xfrm>
          <a:prstGeom prst="straightConnector1">
            <a:avLst/>
          </a:prstGeom>
          <a:noFill/>
          <a:ln w="28575" cap="flat" cmpd="sng" algn="ctr">
            <a:solidFill>
              <a:srgbClr val="C7000B"/>
            </a:solidFill>
            <a:prstDash val="solid"/>
            <a:round/>
            <a:headEnd type="none" w="med" len="med"/>
            <a:tailEnd type="triangle" w="med" len="lg"/>
          </a:ln>
          <a:effectLst/>
        </p:spPr>
      </p:cxnSp>
      <p:cxnSp>
        <p:nvCxnSpPr>
          <p:cNvPr id="35" name="直接箭头连接符 34"/>
          <p:cNvCxnSpPr/>
          <p:nvPr/>
        </p:nvCxnSpPr>
        <p:spPr>
          <a:xfrm flipV="1">
            <a:off x="3937619" y="2436159"/>
            <a:ext cx="598179" cy="318026"/>
          </a:xfrm>
          <a:prstGeom prst="straightConnector1">
            <a:avLst/>
          </a:prstGeom>
          <a:noFill/>
          <a:ln w="28575" cap="flat" cmpd="sng" algn="ctr">
            <a:solidFill>
              <a:srgbClr val="C7000B"/>
            </a:solidFill>
            <a:prstDash val="solid"/>
            <a:round/>
            <a:headEnd type="none" w="med" len="med"/>
            <a:tailEnd type="triangle" w="med" len="lg"/>
          </a:ln>
          <a:effectLst/>
        </p:spPr>
      </p:cxnSp>
      <p:cxnSp>
        <p:nvCxnSpPr>
          <p:cNvPr id="36" name="直接箭头连接符 35"/>
          <p:cNvCxnSpPr/>
          <p:nvPr/>
        </p:nvCxnSpPr>
        <p:spPr>
          <a:xfrm>
            <a:off x="3937619" y="4207939"/>
            <a:ext cx="593957" cy="0"/>
          </a:xfrm>
          <a:prstGeom prst="straightConnector1">
            <a:avLst/>
          </a:prstGeom>
          <a:noFill/>
          <a:ln w="28575" cap="flat" cmpd="sng" algn="ctr">
            <a:solidFill>
              <a:srgbClr val="C7000B"/>
            </a:solidFill>
            <a:prstDash val="solid"/>
            <a:round/>
            <a:headEnd type="none" w="med" len="med"/>
            <a:tailEnd type="triangle" w="med" len="lg"/>
          </a:ln>
          <a:effectLst/>
        </p:spPr>
      </p:cxnSp>
      <p:cxnSp>
        <p:nvCxnSpPr>
          <p:cNvPr id="37" name="直接箭头连接符 36"/>
          <p:cNvCxnSpPr/>
          <p:nvPr/>
        </p:nvCxnSpPr>
        <p:spPr>
          <a:xfrm>
            <a:off x="3941841" y="4988784"/>
            <a:ext cx="593957" cy="0"/>
          </a:xfrm>
          <a:prstGeom prst="straightConnector1">
            <a:avLst/>
          </a:prstGeom>
          <a:noFill/>
          <a:ln w="28575" cap="flat" cmpd="sng" algn="ctr">
            <a:solidFill>
              <a:srgbClr val="C7000B"/>
            </a:solidFill>
            <a:prstDash val="solid"/>
            <a:round/>
            <a:headEnd type="none" w="med" len="med"/>
            <a:tailEnd type="triangle" w="med" len="lg"/>
          </a:ln>
          <a:effectLst/>
        </p:spPr>
      </p:cxnSp>
      <p:sp>
        <p:nvSpPr>
          <p:cNvPr id="38" name="圆角矩形 75"/>
          <p:cNvSpPr/>
          <p:nvPr/>
        </p:nvSpPr>
        <p:spPr>
          <a:xfrm>
            <a:off x="545110" y="1663793"/>
            <a:ext cx="5532980" cy="42411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文本框 38"/>
          <p:cNvSpPr txBox="1"/>
          <p:nvPr/>
        </p:nvSpPr>
        <p:spPr>
          <a:xfrm>
            <a:off x="4520969" y="1841258"/>
            <a:ext cx="1715131" cy="1169551"/>
          </a:xfrm>
          <a:prstGeom prst="rect">
            <a:avLst/>
          </a:prstGeom>
          <a:noFill/>
        </p:spPr>
        <p:txBody>
          <a:bodyPr wrap="square" rtlCol="0">
            <a:spAutoFit/>
          </a:bodyPr>
          <a:lstStyle/>
          <a:p>
            <a:r>
              <a:rPr lang="pt-BR" altLang="zh-CN" sz="1400" dirty="0"/>
              <a:t>O botão de reset é utilizado para reiniciar manualmente a placa. </a:t>
            </a:r>
            <a:endParaRPr lang="zh-CN" altLang="en-US" sz="1400" dirty="0"/>
          </a:p>
        </p:txBody>
      </p:sp>
      <p:sp>
        <p:nvSpPr>
          <p:cNvPr id="40" name="文本框 39"/>
          <p:cNvSpPr txBox="1"/>
          <p:nvPr/>
        </p:nvSpPr>
        <p:spPr>
          <a:xfrm>
            <a:off x="4487357" y="3062203"/>
            <a:ext cx="1737251" cy="307777"/>
          </a:xfrm>
          <a:prstGeom prst="rect">
            <a:avLst/>
          </a:prstGeom>
          <a:noFill/>
        </p:spPr>
        <p:txBody>
          <a:bodyPr wrap="square" rtlCol="0">
            <a:spAutoFit/>
          </a:bodyPr>
          <a:lstStyle/>
          <a:p>
            <a:r>
              <a:rPr lang="en-US" altLang="zh-CN" sz="1400" dirty="0"/>
              <a:t>Porta serial RS-232</a:t>
            </a:r>
            <a:endParaRPr lang="zh-CN" altLang="en-US" sz="1400" dirty="0"/>
          </a:p>
        </p:txBody>
      </p:sp>
      <p:sp>
        <p:nvSpPr>
          <p:cNvPr id="41" name="文本框 40"/>
          <p:cNvSpPr txBox="1"/>
          <p:nvPr/>
        </p:nvSpPr>
        <p:spPr>
          <a:xfrm>
            <a:off x="4465172" y="4029175"/>
            <a:ext cx="1844729" cy="738664"/>
          </a:xfrm>
          <a:prstGeom prst="rect">
            <a:avLst/>
          </a:prstGeom>
          <a:noFill/>
        </p:spPr>
        <p:txBody>
          <a:bodyPr wrap="square" rtlCol="0">
            <a:spAutoFit/>
          </a:bodyPr>
          <a:lstStyle/>
          <a:p>
            <a:r>
              <a:rPr lang="pt-BR" altLang="zh-CN" sz="1400" dirty="0"/>
              <a:t>Porta serial de monitoramento RS-485</a:t>
            </a:r>
            <a:endParaRPr lang="zh-CN" altLang="en-US" sz="1400" dirty="0"/>
          </a:p>
        </p:txBody>
      </p:sp>
      <p:sp>
        <p:nvSpPr>
          <p:cNvPr id="42" name="文本框 41"/>
          <p:cNvSpPr txBox="1"/>
          <p:nvPr/>
        </p:nvSpPr>
        <p:spPr>
          <a:xfrm>
            <a:off x="4487357" y="4792859"/>
            <a:ext cx="1625105" cy="518678"/>
          </a:xfrm>
          <a:prstGeom prst="rect">
            <a:avLst/>
          </a:prstGeom>
          <a:noFill/>
        </p:spPr>
        <p:txBody>
          <a:bodyPr wrap="square" rtlCol="0">
            <a:spAutoFit/>
          </a:bodyPr>
          <a:lstStyle/>
          <a:p>
            <a:r>
              <a:rPr lang="en-US" altLang="zh-CN" sz="1400" dirty="0"/>
              <a:t>Porta USB (</a:t>
            </a:r>
            <a:r>
              <a:rPr lang="en-US" altLang="zh-CN" sz="1400" dirty="0" err="1"/>
              <a:t>reservada</a:t>
            </a:r>
            <a:r>
              <a:rPr lang="en-US" altLang="zh-CN" sz="1400" dirty="0"/>
              <a:t>)</a:t>
            </a:r>
            <a:endParaRPr lang="zh-CN" altLang="en-US" sz="1400" dirty="0"/>
          </a:p>
        </p:txBody>
      </p:sp>
    </p:spTree>
    <p:extLst>
      <p:ext uri="{BB962C8B-B14F-4D97-AF65-F5344CB8AC3E}">
        <p14:creationId xmlns:p14="http://schemas.microsoft.com/office/powerpoint/2010/main" val="393672530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Manutenção out-band através da porta de rede</a:t>
            </a:r>
            <a:endParaRPr lang="zh-CN" altLang="en-US" dirty="0"/>
          </a:p>
        </p:txBody>
      </p:sp>
      <p:sp>
        <p:nvSpPr>
          <p:cNvPr id="4" name="圆角矩形 75"/>
          <p:cNvSpPr/>
          <p:nvPr/>
        </p:nvSpPr>
        <p:spPr>
          <a:xfrm>
            <a:off x="6159634" y="1233488"/>
            <a:ext cx="5532980" cy="3634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pt-BR" altLang="zh-CN" sz="2000" b="1" dirty="0">
                <a:solidFill>
                  <a:prstClr val="white"/>
                </a:solidFill>
                <a:ea typeface="方正兰亭黑简体" panose="02000000000000000000" pitchFamily="2" charset="-122"/>
              </a:rPr>
              <a:t>Processo de manutenção</a:t>
            </a:r>
            <a:endParaRPr lang="zh-CN" altLang="en-US" sz="2000" b="1" dirty="0">
              <a:solidFill>
                <a:prstClr val="white"/>
              </a:solidFill>
              <a:ea typeface="方正兰亭黑简体" panose="02000000000000000000" pitchFamily="2" charset="-122"/>
            </a:endParaRPr>
          </a:p>
        </p:txBody>
      </p:sp>
      <p:sp>
        <p:nvSpPr>
          <p:cNvPr id="5" name="圆角矩形 75"/>
          <p:cNvSpPr/>
          <p:nvPr/>
        </p:nvSpPr>
        <p:spPr>
          <a:xfrm>
            <a:off x="549711" y="1233488"/>
            <a:ext cx="5532980" cy="3634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pt-BR" altLang="zh-CN" sz="2000" b="1" dirty="0">
                <a:solidFill>
                  <a:prstClr val="white"/>
                </a:solidFill>
                <a:ea typeface="方正兰亭黑简体" panose="02000000000000000000" pitchFamily="2" charset="-122"/>
              </a:rPr>
              <a:t>Topologia da rede</a:t>
            </a:r>
            <a:endParaRPr lang="zh-CN" altLang="zh-CN" sz="2000" b="1" dirty="0">
              <a:solidFill>
                <a:prstClr val="white"/>
              </a:solidFill>
              <a:ea typeface="方正兰亭黑简体" panose="02000000000000000000" pitchFamily="2" charset="-122"/>
            </a:endParaRPr>
          </a:p>
        </p:txBody>
      </p:sp>
      <p:sp>
        <p:nvSpPr>
          <p:cNvPr id="6" name="圆角矩形 75"/>
          <p:cNvSpPr/>
          <p:nvPr/>
        </p:nvSpPr>
        <p:spPr>
          <a:xfrm>
            <a:off x="6159634" y="1672289"/>
            <a:ext cx="5532980" cy="44397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sp>
        <p:nvSpPr>
          <p:cNvPr id="7" name="圆角矩形 75"/>
          <p:cNvSpPr/>
          <p:nvPr/>
        </p:nvSpPr>
        <p:spPr>
          <a:xfrm>
            <a:off x="549711" y="1672289"/>
            <a:ext cx="5532980" cy="44397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1" name="圆角矩形 10"/>
          <p:cNvSpPr/>
          <p:nvPr/>
        </p:nvSpPr>
        <p:spPr>
          <a:xfrm>
            <a:off x="7491506" y="1871330"/>
            <a:ext cx="3252874" cy="751402"/>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CN" sz="1600" dirty="0">
                <a:solidFill>
                  <a:schemeClr val="tx1"/>
                </a:solidFill>
              </a:rPr>
              <a:t>Configurar o endereço IP de gestão out-band da porta ETH na placa de controle</a:t>
            </a:r>
            <a:r>
              <a:rPr lang="zh-CN" altLang="en-US" sz="1600" dirty="0">
                <a:solidFill>
                  <a:schemeClr val="tx1"/>
                </a:solidFill>
              </a:rPr>
              <a:t>.</a:t>
            </a:r>
            <a:endParaRPr lang="en-US" altLang="zh-CN" sz="1600" dirty="0">
              <a:solidFill>
                <a:schemeClr val="tx1"/>
              </a:solidFill>
            </a:endParaRPr>
          </a:p>
        </p:txBody>
      </p:sp>
      <p:sp>
        <p:nvSpPr>
          <p:cNvPr id="12" name="圆角矩形 11"/>
          <p:cNvSpPr/>
          <p:nvPr/>
        </p:nvSpPr>
        <p:spPr>
          <a:xfrm>
            <a:off x="7454112" y="2942080"/>
            <a:ext cx="3327662" cy="747050"/>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CN" sz="1600" dirty="0">
                <a:solidFill>
                  <a:schemeClr val="tx1"/>
                </a:solidFill>
              </a:rPr>
              <a:t>Efetuar o login na OLT através de Telnet/SNMP na porta de rede de manutenção ETH.</a:t>
            </a:r>
            <a:endParaRPr lang="zh-CN" altLang="en-US" sz="1600" dirty="0">
              <a:solidFill>
                <a:schemeClr val="tx1"/>
              </a:solidFill>
            </a:endParaRPr>
          </a:p>
        </p:txBody>
      </p:sp>
      <p:sp>
        <p:nvSpPr>
          <p:cNvPr id="13" name="圆角矩形 12"/>
          <p:cNvSpPr/>
          <p:nvPr/>
        </p:nvSpPr>
        <p:spPr>
          <a:xfrm>
            <a:off x="7454112" y="4036833"/>
            <a:ext cx="3327662" cy="482180"/>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Manutenção e gestão</a:t>
            </a:r>
            <a:endParaRPr lang="zh-CN" altLang="en-US" sz="1600" dirty="0">
              <a:solidFill>
                <a:schemeClr val="tx1"/>
              </a:solidFill>
            </a:endParaRPr>
          </a:p>
        </p:txBody>
      </p:sp>
      <p:cxnSp>
        <p:nvCxnSpPr>
          <p:cNvPr id="14" name="直接箭头连接符 13"/>
          <p:cNvCxnSpPr>
            <a:stCxn id="11" idx="2"/>
            <a:endCxn id="12" idx="0"/>
          </p:cNvCxnSpPr>
          <p:nvPr/>
        </p:nvCxnSpPr>
        <p:spPr bwMode="auto">
          <a:xfrm>
            <a:off x="9117943" y="2622732"/>
            <a:ext cx="0" cy="319348"/>
          </a:xfrm>
          <a:prstGeom prst="straightConnector1">
            <a:avLst/>
          </a:prstGeom>
          <a:noFill/>
          <a:ln w="19050" cap="flat" cmpd="sng" algn="ctr">
            <a:solidFill>
              <a:schemeClr val="tx1"/>
            </a:solidFill>
            <a:prstDash val="solid"/>
            <a:round/>
            <a:headEnd type="none" w="med" len="med"/>
            <a:tailEnd type="triangle"/>
          </a:ln>
          <a:effectLst/>
        </p:spPr>
      </p:cxnSp>
      <p:cxnSp>
        <p:nvCxnSpPr>
          <p:cNvPr id="15" name="直接箭头连接符 14"/>
          <p:cNvCxnSpPr>
            <a:endCxn id="13" idx="0"/>
          </p:cNvCxnSpPr>
          <p:nvPr/>
        </p:nvCxnSpPr>
        <p:spPr bwMode="auto">
          <a:xfrm flipH="1">
            <a:off x="9117943" y="3636915"/>
            <a:ext cx="0" cy="399918"/>
          </a:xfrm>
          <a:prstGeom prst="straightConnector1">
            <a:avLst/>
          </a:prstGeom>
          <a:noFill/>
          <a:ln w="19050" cap="flat" cmpd="sng" algn="ctr">
            <a:solidFill>
              <a:schemeClr val="tx1"/>
            </a:solidFill>
            <a:prstDash val="solid"/>
            <a:round/>
            <a:headEnd type="none" w="med" len="med"/>
            <a:tailEnd type="triangle"/>
          </a:ln>
          <a:effectLst/>
        </p:spPr>
      </p:cxnSp>
      <p:sp>
        <p:nvSpPr>
          <p:cNvPr id="16" name="圆角矩形 15"/>
          <p:cNvSpPr/>
          <p:nvPr/>
        </p:nvSpPr>
        <p:spPr>
          <a:xfrm>
            <a:off x="7454112" y="4918931"/>
            <a:ext cx="3327662" cy="482180"/>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en-US" altLang="zh-CN" sz="1600" dirty="0" err="1">
                <a:solidFill>
                  <a:schemeClr val="tx1"/>
                </a:solidFill>
              </a:rPr>
              <a:t>Fim</a:t>
            </a:r>
            <a:endParaRPr lang="zh-CN" altLang="en-US" sz="1600" dirty="0">
              <a:solidFill>
                <a:schemeClr val="tx1"/>
              </a:solidFill>
            </a:endParaRPr>
          </a:p>
        </p:txBody>
      </p:sp>
      <p:cxnSp>
        <p:nvCxnSpPr>
          <p:cNvPr id="17" name="直接箭头连接符 16"/>
          <p:cNvCxnSpPr>
            <a:stCxn id="13" idx="2"/>
            <a:endCxn id="16" idx="0"/>
          </p:cNvCxnSpPr>
          <p:nvPr/>
        </p:nvCxnSpPr>
        <p:spPr bwMode="auto">
          <a:xfrm flipH="1">
            <a:off x="9117943" y="4519013"/>
            <a:ext cx="0" cy="399918"/>
          </a:xfrm>
          <a:prstGeom prst="straightConnector1">
            <a:avLst/>
          </a:prstGeom>
          <a:noFill/>
          <a:ln w="19050" cap="flat" cmpd="sng" algn="ctr">
            <a:solidFill>
              <a:schemeClr val="tx1"/>
            </a:solidFill>
            <a:prstDash val="solid"/>
            <a:round/>
            <a:headEnd type="none" w="med" len="med"/>
            <a:tailEnd type="triangle"/>
          </a:ln>
          <a:effectLst/>
        </p:spPr>
      </p:cxnSp>
      <p:sp>
        <p:nvSpPr>
          <p:cNvPr id="30" name="圆角矩形 75"/>
          <p:cNvSpPr/>
          <p:nvPr/>
        </p:nvSpPr>
        <p:spPr>
          <a:xfrm>
            <a:off x="549711" y="1672289"/>
            <a:ext cx="5532980" cy="44397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pic>
        <p:nvPicPr>
          <p:cNvPr id="31" name="图片 30"/>
          <p:cNvPicPr>
            <a:picLocks noChangeAspect="1"/>
          </p:cNvPicPr>
          <p:nvPr/>
        </p:nvPicPr>
        <p:blipFill>
          <a:blip r:embed="rId3"/>
          <a:stretch>
            <a:fillRect/>
          </a:stretch>
        </p:blipFill>
        <p:spPr>
          <a:xfrm>
            <a:off x="1362932" y="2915973"/>
            <a:ext cx="584772" cy="445461"/>
          </a:xfrm>
          <a:prstGeom prst="rect">
            <a:avLst/>
          </a:prstGeom>
        </p:spPr>
      </p:pic>
      <p:pic>
        <p:nvPicPr>
          <p:cNvPr id="32" name="图片 31"/>
          <p:cNvPicPr>
            <a:picLocks noChangeAspect="1"/>
          </p:cNvPicPr>
          <p:nvPr/>
        </p:nvPicPr>
        <p:blipFill>
          <a:blip r:embed="rId4"/>
          <a:stretch>
            <a:fillRect/>
          </a:stretch>
        </p:blipFill>
        <p:spPr>
          <a:xfrm>
            <a:off x="2167344" y="2899048"/>
            <a:ext cx="566167" cy="479310"/>
          </a:xfrm>
          <a:prstGeom prst="rect">
            <a:avLst/>
          </a:prstGeom>
        </p:spPr>
      </p:pic>
      <p:pic>
        <p:nvPicPr>
          <p:cNvPr id="33" name="图片 32"/>
          <p:cNvPicPr>
            <a:picLocks noChangeAspect="1"/>
          </p:cNvPicPr>
          <p:nvPr/>
        </p:nvPicPr>
        <p:blipFill>
          <a:blip r:embed="rId5"/>
          <a:stretch>
            <a:fillRect/>
          </a:stretch>
        </p:blipFill>
        <p:spPr>
          <a:xfrm>
            <a:off x="551690" y="2862480"/>
            <a:ext cx="569594" cy="552446"/>
          </a:xfrm>
          <a:prstGeom prst="rect">
            <a:avLst/>
          </a:prstGeom>
        </p:spPr>
      </p:pic>
      <p:cxnSp>
        <p:nvCxnSpPr>
          <p:cNvPr id="34" name="肘形连接符 33"/>
          <p:cNvCxnSpPr/>
          <p:nvPr/>
        </p:nvCxnSpPr>
        <p:spPr>
          <a:xfrm rot="10800000">
            <a:off x="2701383" y="3180009"/>
            <a:ext cx="833805" cy="444211"/>
          </a:xfrm>
          <a:prstGeom prst="bentConnector3">
            <a:avLst>
              <a:gd name="adj1" fmla="val 50000"/>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3" idx="3"/>
            <a:endCxn id="31" idx="1"/>
          </p:cNvCxnSpPr>
          <p:nvPr/>
        </p:nvCxnSpPr>
        <p:spPr>
          <a:xfrm>
            <a:off x="1121284" y="3138703"/>
            <a:ext cx="24164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947703" y="3189061"/>
            <a:ext cx="2306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41875" y="3412131"/>
            <a:ext cx="1113444" cy="276999"/>
          </a:xfrm>
          <a:prstGeom prst="rect">
            <a:avLst/>
          </a:prstGeom>
          <a:noFill/>
        </p:spPr>
        <p:txBody>
          <a:bodyPr wrap="square" rtlCol="0">
            <a:spAutoFit/>
          </a:bodyPr>
          <a:lstStyle/>
          <a:p>
            <a:r>
              <a:rPr lang="en-US" altLang="zh-CN" sz="1200" dirty="0"/>
              <a:t>PC terminal</a:t>
            </a:r>
            <a:endParaRPr lang="zh-CN" altLang="en-US" sz="1200" dirty="0"/>
          </a:p>
        </p:txBody>
      </p:sp>
      <p:sp>
        <p:nvSpPr>
          <p:cNvPr id="39" name="文本框 38"/>
          <p:cNvSpPr txBox="1"/>
          <p:nvPr/>
        </p:nvSpPr>
        <p:spPr>
          <a:xfrm>
            <a:off x="2128963" y="3347344"/>
            <a:ext cx="820236" cy="276999"/>
          </a:xfrm>
          <a:prstGeom prst="rect">
            <a:avLst/>
          </a:prstGeom>
          <a:noFill/>
        </p:spPr>
        <p:txBody>
          <a:bodyPr wrap="square" rtlCol="0">
            <a:spAutoFit/>
          </a:bodyPr>
          <a:lstStyle/>
          <a:p>
            <a:r>
              <a:rPr lang="en-US" altLang="zh-CN" sz="1200" dirty="0"/>
              <a:t>Router</a:t>
            </a:r>
            <a:endParaRPr lang="zh-CN" altLang="en-US" sz="1200" dirty="0"/>
          </a:p>
        </p:txBody>
      </p:sp>
      <p:pic>
        <p:nvPicPr>
          <p:cNvPr id="40" name="图片 39"/>
          <p:cNvPicPr>
            <a:picLocks noChangeAspect="1"/>
          </p:cNvPicPr>
          <p:nvPr/>
        </p:nvPicPr>
        <p:blipFill>
          <a:blip r:embed="rId6"/>
          <a:stretch>
            <a:fillRect/>
          </a:stretch>
        </p:blipFill>
        <p:spPr>
          <a:xfrm>
            <a:off x="564695" y="4143363"/>
            <a:ext cx="556589" cy="493924"/>
          </a:xfrm>
          <a:prstGeom prst="rect">
            <a:avLst/>
          </a:prstGeom>
        </p:spPr>
      </p:pic>
      <p:sp>
        <p:nvSpPr>
          <p:cNvPr id="41" name="文本框 40"/>
          <p:cNvSpPr txBox="1"/>
          <p:nvPr/>
        </p:nvSpPr>
        <p:spPr>
          <a:xfrm>
            <a:off x="541875" y="4623586"/>
            <a:ext cx="1037937" cy="276999"/>
          </a:xfrm>
          <a:prstGeom prst="rect">
            <a:avLst/>
          </a:prstGeom>
          <a:noFill/>
        </p:spPr>
        <p:txBody>
          <a:bodyPr wrap="square" rtlCol="0">
            <a:spAutoFit/>
          </a:bodyPr>
          <a:lstStyle/>
          <a:p>
            <a:r>
              <a:rPr lang="en-US" altLang="zh-CN" sz="1200" dirty="0" err="1"/>
              <a:t>eSight</a:t>
            </a:r>
            <a:r>
              <a:rPr lang="en-US" altLang="zh-CN" sz="1200" dirty="0"/>
              <a:t>/NCE</a:t>
            </a:r>
            <a:endParaRPr lang="zh-CN" altLang="en-US" sz="1200" dirty="0"/>
          </a:p>
        </p:txBody>
      </p:sp>
      <p:cxnSp>
        <p:nvCxnSpPr>
          <p:cNvPr id="42" name="肘形连接符 41"/>
          <p:cNvCxnSpPr>
            <a:stCxn id="40" idx="0"/>
            <a:endCxn id="31" idx="2"/>
          </p:cNvCxnSpPr>
          <p:nvPr/>
        </p:nvCxnSpPr>
        <p:spPr>
          <a:xfrm rot="5400000" flipH="1" flipV="1">
            <a:off x="858190" y="3346235"/>
            <a:ext cx="781929" cy="81232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246938" y="5589066"/>
            <a:ext cx="2061571" cy="523220"/>
          </a:xfrm>
          <a:prstGeom prst="rect">
            <a:avLst/>
          </a:prstGeom>
          <a:noFill/>
        </p:spPr>
        <p:txBody>
          <a:bodyPr wrap="square" rtlCol="0">
            <a:spAutoFit/>
          </a:bodyPr>
          <a:lstStyle/>
          <a:p>
            <a:r>
              <a:rPr lang="en-US" altLang="zh-CN" sz="1400" dirty="0"/>
              <a:t>OLT Control Board (Partial Screenshot)</a:t>
            </a:r>
            <a:endParaRPr lang="zh-CN" altLang="en-US" sz="1400" dirty="0"/>
          </a:p>
        </p:txBody>
      </p:sp>
      <p:pic>
        <p:nvPicPr>
          <p:cNvPr id="44" name="图片 43"/>
          <p:cNvPicPr>
            <a:picLocks noChangeAspect="1"/>
          </p:cNvPicPr>
          <p:nvPr/>
        </p:nvPicPr>
        <p:blipFill>
          <a:blip r:embed="rId7"/>
          <a:stretch>
            <a:fillRect/>
          </a:stretch>
        </p:blipFill>
        <p:spPr>
          <a:xfrm>
            <a:off x="3386034" y="1754844"/>
            <a:ext cx="948808" cy="4119108"/>
          </a:xfrm>
          <a:prstGeom prst="rect">
            <a:avLst/>
          </a:prstGeom>
        </p:spPr>
      </p:pic>
      <p:cxnSp>
        <p:nvCxnSpPr>
          <p:cNvPr id="45" name="直接箭头连接符 44"/>
          <p:cNvCxnSpPr/>
          <p:nvPr/>
        </p:nvCxnSpPr>
        <p:spPr>
          <a:xfrm>
            <a:off x="3934071" y="3564314"/>
            <a:ext cx="593957" cy="0"/>
          </a:xfrm>
          <a:prstGeom prst="straightConnector1">
            <a:avLst/>
          </a:prstGeom>
          <a:noFill/>
          <a:ln w="28575" cap="flat" cmpd="sng" algn="ctr">
            <a:solidFill>
              <a:srgbClr val="C7000B"/>
            </a:solidFill>
            <a:prstDash val="solid"/>
            <a:round/>
            <a:headEnd type="none" w="med" len="med"/>
            <a:tailEnd type="triangle" w="med" len="lg"/>
          </a:ln>
          <a:effectLst/>
        </p:spPr>
      </p:cxnSp>
      <p:sp>
        <p:nvSpPr>
          <p:cNvPr id="46" name="文本框 45"/>
          <p:cNvSpPr txBox="1"/>
          <p:nvPr/>
        </p:nvSpPr>
        <p:spPr>
          <a:xfrm>
            <a:off x="4465172" y="3087166"/>
            <a:ext cx="1625105" cy="954107"/>
          </a:xfrm>
          <a:prstGeom prst="rect">
            <a:avLst/>
          </a:prstGeom>
          <a:noFill/>
        </p:spPr>
        <p:txBody>
          <a:bodyPr wrap="square" rtlCol="0">
            <a:spAutoFit/>
          </a:bodyPr>
          <a:lstStyle/>
          <a:p>
            <a:pPr algn="ctr"/>
            <a:r>
              <a:rPr lang="pt-BR" altLang="zh-CN" sz="1400" dirty="0"/>
              <a:t>Porta de rede de manutenção 10/100/1000M </a:t>
            </a:r>
            <a:r>
              <a:rPr lang="pt-BR" altLang="zh-CN" sz="1400" dirty="0" err="1"/>
              <a:t>Base-T</a:t>
            </a:r>
            <a:endParaRPr lang="zh-CN" altLang="en-US" sz="1400" dirty="0"/>
          </a:p>
        </p:txBody>
      </p:sp>
    </p:spTree>
    <p:extLst>
      <p:ext uri="{BB962C8B-B14F-4D97-AF65-F5344CB8AC3E}">
        <p14:creationId xmlns:p14="http://schemas.microsoft.com/office/powerpoint/2010/main" val="28524907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Manutenção </a:t>
            </a:r>
            <a:r>
              <a:rPr lang="pt-BR" altLang="zh-CN" dirty="0" err="1"/>
              <a:t>in-band</a:t>
            </a:r>
            <a:r>
              <a:rPr lang="pt-BR" altLang="zh-CN" dirty="0"/>
              <a:t> na porta </a:t>
            </a:r>
            <a:r>
              <a:rPr lang="pt-BR" altLang="zh-CN" dirty="0" err="1"/>
              <a:t>upstream</a:t>
            </a:r>
            <a:endParaRPr lang="zh-CN" altLang="en-US" dirty="0"/>
          </a:p>
        </p:txBody>
      </p:sp>
      <p:sp>
        <p:nvSpPr>
          <p:cNvPr id="4" name="圆角矩形 75"/>
          <p:cNvSpPr/>
          <p:nvPr/>
        </p:nvSpPr>
        <p:spPr>
          <a:xfrm>
            <a:off x="6192993" y="1233488"/>
            <a:ext cx="5532980" cy="360702"/>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defTabSz="801688">
              <a:lnSpc>
                <a:spcPct val="140000"/>
              </a:lnSpc>
              <a:buClr>
                <a:schemeClr val="bg1">
                  <a:lumMod val="50000"/>
                </a:schemeClr>
              </a:buClr>
              <a:buSzPct val="60000"/>
            </a:pPr>
            <a:r>
              <a:rPr lang="pt-BR" altLang="zh-CN" sz="2000" b="1" dirty="0">
                <a:solidFill>
                  <a:prstClr val="white"/>
                </a:solidFill>
                <a:ea typeface="方正兰亭黑简体" panose="02000000000000000000" pitchFamily="2" charset="-122"/>
              </a:rPr>
              <a:t>Processo de manutenção</a:t>
            </a:r>
            <a:endParaRPr lang="zh-CN" altLang="en-US" sz="2000" b="1" dirty="0">
              <a:solidFill>
                <a:prstClr val="white"/>
              </a:solidFill>
              <a:ea typeface="方正兰亭黑简体" panose="02000000000000000000" pitchFamily="2" charset="-122"/>
            </a:endParaRPr>
          </a:p>
        </p:txBody>
      </p:sp>
      <p:sp>
        <p:nvSpPr>
          <p:cNvPr id="5" name="圆角矩形 75"/>
          <p:cNvSpPr/>
          <p:nvPr/>
        </p:nvSpPr>
        <p:spPr>
          <a:xfrm>
            <a:off x="583070" y="1233488"/>
            <a:ext cx="5532980" cy="360702"/>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pt-BR" altLang="zh-CN" sz="2000" b="1" dirty="0">
                <a:solidFill>
                  <a:prstClr val="white"/>
                </a:solidFill>
                <a:ea typeface="方正兰亭黑简体" panose="02000000000000000000" pitchFamily="2" charset="-122"/>
              </a:rPr>
              <a:t>Topologia da rede</a:t>
            </a:r>
            <a:endParaRPr lang="zh-CN" altLang="zh-CN" sz="2000" b="1" dirty="0">
              <a:solidFill>
                <a:prstClr val="white"/>
              </a:solidFill>
              <a:ea typeface="方正兰亭黑简体" panose="02000000000000000000" pitchFamily="2" charset="-122"/>
            </a:endParaRPr>
          </a:p>
        </p:txBody>
      </p:sp>
      <p:sp>
        <p:nvSpPr>
          <p:cNvPr id="6" name="圆角矩形 75"/>
          <p:cNvSpPr/>
          <p:nvPr/>
        </p:nvSpPr>
        <p:spPr>
          <a:xfrm>
            <a:off x="6192993" y="1672289"/>
            <a:ext cx="5532980" cy="451194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1" name="圆角矩形 10"/>
          <p:cNvSpPr/>
          <p:nvPr/>
        </p:nvSpPr>
        <p:spPr>
          <a:xfrm>
            <a:off x="7321742" y="1987667"/>
            <a:ext cx="3534382" cy="777800"/>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CN" sz="1600" dirty="0">
                <a:solidFill>
                  <a:schemeClr val="tx1"/>
                </a:solidFill>
              </a:rPr>
              <a:t>Configurar a porta </a:t>
            </a:r>
            <a:r>
              <a:rPr lang="pt-BR" altLang="zh-CN" sz="1600" dirty="0" err="1">
                <a:solidFill>
                  <a:schemeClr val="tx1"/>
                </a:solidFill>
              </a:rPr>
              <a:t>upstream</a:t>
            </a:r>
            <a:r>
              <a:rPr lang="pt-BR" altLang="zh-CN" sz="1600" dirty="0">
                <a:solidFill>
                  <a:schemeClr val="tx1"/>
                </a:solidFill>
              </a:rPr>
              <a:t> para implementar a comunicação com a rede da camada superior.</a:t>
            </a:r>
            <a:endParaRPr lang="en-US" altLang="zh-CN" sz="1600" dirty="0">
              <a:solidFill>
                <a:schemeClr val="tx1"/>
              </a:solidFill>
            </a:endParaRPr>
          </a:p>
        </p:txBody>
      </p:sp>
      <p:sp>
        <p:nvSpPr>
          <p:cNvPr id="12" name="圆角矩形 11"/>
          <p:cNvSpPr/>
          <p:nvPr/>
        </p:nvSpPr>
        <p:spPr>
          <a:xfrm>
            <a:off x="7321742" y="3199376"/>
            <a:ext cx="3534382" cy="724038"/>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CN" sz="1600" dirty="0">
                <a:solidFill>
                  <a:schemeClr val="tx1"/>
                </a:solidFill>
              </a:rPr>
              <a:t>Efetuar o login na OLT utilizando Telnet/SNMP através da porta de </a:t>
            </a:r>
            <a:r>
              <a:rPr lang="pt-BR" altLang="zh-CN" sz="1600" dirty="0" err="1">
                <a:solidFill>
                  <a:schemeClr val="tx1"/>
                </a:solidFill>
              </a:rPr>
              <a:t>upstream</a:t>
            </a:r>
            <a:r>
              <a:rPr lang="en-US" altLang="zh-CN" sz="1600" dirty="0">
                <a:solidFill>
                  <a:schemeClr val="tx1"/>
                </a:solidFill>
              </a:rPr>
              <a:t>.</a:t>
            </a:r>
            <a:endParaRPr lang="zh-CN" altLang="en-US" sz="1600" dirty="0">
              <a:solidFill>
                <a:schemeClr val="tx1"/>
              </a:solidFill>
            </a:endParaRPr>
          </a:p>
        </p:txBody>
      </p:sp>
      <p:sp>
        <p:nvSpPr>
          <p:cNvPr id="13" name="圆角矩形 12"/>
          <p:cNvSpPr/>
          <p:nvPr/>
        </p:nvSpPr>
        <p:spPr>
          <a:xfrm>
            <a:off x="7321742" y="4357919"/>
            <a:ext cx="3534382" cy="478573"/>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Manutenção e gestão</a:t>
            </a:r>
            <a:endParaRPr lang="zh-CN" altLang="en-US" sz="1600" dirty="0">
              <a:solidFill>
                <a:schemeClr val="tx1"/>
              </a:solidFill>
            </a:endParaRPr>
          </a:p>
        </p:txBody>
      </p:sp>
      <p:cxnSp>
        <p:nvCxnSpPr>
          <p:cNvPr id="14" name="直接箭头连接符 13"/>
          <p:cNvCxnSpPr>
            <a:endCxn id="12" idx="0"/>
          </p:cNvCxnSpPr>
          <p:nvPr/>
        </p:nvCxnSpPr>
        <p:spPr bwMode="auto">
          <a:xfrm>
            <a:off x="9088933" y="2795851"/>
            <a:ext cx="0" cy="403525"/>
          </a:xfrm>
          <a:prstGeom prst="straightConnector1">
            <a:avLst/>
          </a:prstGeom>
          <a:noFill/>
          <a:ln w="19050" cap="flat" cmpd="sng" algn="ctr">
            <a:solidFill>
              <a:schemeClr val="tx1"/>
            </a:solidFill>
            <a:prstDash val="solid"/>
            <a:round/>
            <a:headEnd type="none" w="med" len="med"/>
            <a:tailEnd type="triangle"/>
          </a:ln>
          <a:effectLst/>
        </p:spPr>
      </p:cxnSp>
      <p:cxnSp>
        <p:nvCxnSpPr>
          <p:cNvPr id="15" name="直接箭头连接符 14"/>
          <p:cNvCxnSpPr>
            <a:endCxn id="13" idx="0"/>
          </p:cNvCxnSpPr>
          <p:nvPr/>
        </p:nvCxnSpPr>
        <p:spPr bwMode="auto">
          <a:xfrm flipH="1">
            <a:off x="9088933" y="3954394"/>
            <a:ext cx="0" cy="403525"/>
          </a:xfrm>
          <a:prstGeom prst="straightConnector1">
            <a:avLst/>
          </a:prstGeom>
          <a:noFill/>
          <a:ln w="19050" cap="flat" cmpd="sng" algn="ctr">
            <a:solidFill>
              <a:schemeClr val="tx1"/>
            </a:solidFill>
            <a:prstDash val="solid"/>
            <a:round/>
            <a:headEnd type="none" w="med" len="med"/>
            <a:tailEnd type="triangle"/>
          </a:ln>
          <a:effectLst/>
        </p:spPr>
      </p:cxnSp>
      <p:sp>
        <p:nvSpPr>
          <p:cNvPr id="16" name="圆角矩形 15"/>
          <p:cNvSpPr/>
          <p:nvPr/>
        </p:nvSpPr>
        <p:spPr>
          <a:xfrm>
            <a:off x="7321742" y="5240016"/>
            <a:ext cx="3534382" cy="478573"/>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600" dirty="0">
                <a:solidFill>
                  <a:schemeClr val="tx1"/>
                </a:solidFill>
              </a:rPr>
              <a:t>concluído</a:t>
            </a:r>
            <a:endParaRPr lang="zh-CN" altLang="en-US" sz="1600" dirty="0">
              <a:solidFill>
                <a:schemeClr val="tx1"/>
              </a:solidFill>
            </a:endParaRPr>
          </a:p>
        </p:txBody>
      </p:sp>
      <p:cxnSp>
        <p:nvCxnSpPr>
          <p:cNvPr id="17" name="直接箭头连接符 16"/>
          <p:cNvCxnSpPr>
            <a:stCxn id="13" idx="2"/>
          </p:cNvCxnSpPr>
          <p:nvPr/>
        </p:nvCxnSpPr>
        <p:spPr bwMode="auto">
          <a:xfrm flipH="1">
            <a:off x="9088933" y="4836492"/>
            <a:ext cx="0" cy="373140"/>
          </a:xfrm>
          <a:prstGeom prst="straightConnector1">
            <a:avLst/>
          </a:prstGeom>
          <a:noFill/>
          <a:ln w="19050" cap="flat" cmpd="sng" algn="ctr">
            <a:solidFill>
              <a:schemeClr val="tx1"/>
            </a:solidFill>
            <a:prstDash val="solid"/>
            <a:round/>
            <a:headEnd type="none" w="med" len="med"/>
            <a:tailEnd type="triangle"/>
          </a:ln>
          <a:effectLst/>
        </p:spPr>
      </p:cxnSp>
      <p:sp>
        <p:nvSpPr>
          <p:cNvPr id="30" name="圆角矩形 75"/>
          <p:cNvSpPr/>
          <p:nvPr/>
        </p:nvSpPr>
        <p:spPr>
          <a:xfrm>
            <a:off x="583070" y="1672289"/>
            <a:ext cx="5532980" cy="451194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ea typeface="微软雅黑" panose="020B0503020204020204" pitchFamily="34" charset="-122"/>
              <a:cs typeface="Arial" panose="020B0604020202020204" pitchFamily="34" charset="0"/>
            </a:endParaRPr>
          </a:p>
        </p:txBody>
      </p:sp>
      <p:pic>
        <p:nvPicPr>
          <p:cNvPr id="31" name="图片 30"/>
          <p:cNvPicPr>
            <a:picLocks noChangeAspect="1"/>
          </p:cNvPicPr>
          <p:nvPr/>
        </p:nvPicPr>
        <p:blipFill>
          <a:blip r:embed="rId3"/>
          <a:stretch>
            <a:fillRect/>
          </a:stretch>
        </p:blipFill>
        <p:spPr>
          <a:xfrm>
            <a:off x="1396291" y="2928272"/>
            <a:ext cx="584772" cy="442130"/>
          </a:xfrm>
          <a:prstGeom prst="rect">
            <a:avLst/>
          </a:prstGeom>
        </p:spPr>
      </p:pic>
      <p:pic>
        <p:nvPicPr>
          <p:cNvPr id="32" name="图片 31"/>
          <p:cNvPicPr>
            <a:picLocks noChangeAspect="1"/>
          </p:cNvPicPr>
          <p:nvPr/>
        </p:nvPicPr>
        <p:blipFill>
          <a:blip r:embed="rId4"/>
          <a:stretch>
            <a:fillRect/>
          </a:stretch>
        </p:blipFill>
        <p:spPr>
          <a:xfrm>
            <a:off x="2200703" y="2911475"/>
            <a:ext cx="566167" cy="475725"/>
          </a:xfrm>
          <a:prstGeom prst="rect">
            <a:avLst/>
          </a:prstGeom>
        </p:spPr>
      </p:pic>
      <p:pic>
        <p:nvPicPr>
          <p:cNvPr id="33" name="图片 32"/>
          <p:cNvPicPr>
            <a:picLocks noChangeAspect="1"/>
          </p:cNvPicPr>
          <p:nvPr/>
        </p:nvPicPr>
        <p:blipFill>
          <a:blip r:embed="rId5"/>
          <a:stretch>
            <a:fillRect/>
          </a:stretch>
        </p:blipFill>
        <p:spPr>
          <a:xfrm>
            <a:off x="585049" y="2875180"/>
            <a:ext cx="569594" cy="548314"/>
          </a:xfrm>
          <a:prstGeom prst="rect">
            <a:avLst/>
          </a:prstGeom>
        </p:spPr>
      </p:pic>
      <p:cxnSp>
        <p:nvCxnSpPr>
          <p:cNvPr id="34" name="肘形连接符 33"/>
          <p:cNvCxnSpPr>
            <a:endCxn id="32" idx="3"/>
          </p:cNvCxnSpPr>
          <p:nvPr/>
        </p:nvCxnSpPr>
        <p:spPr>
          <a:xfrm rot="10800000">
            <a:off x="2766871" y="3149339"/>
            <a:ext cx="900355" cy="883649"/>
          </a:xfrm>
          <a:prstGeom prst="bentConnector3">
            <a:avLst>
              <a:gd name="adj1" fmla="val 50000"/>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3" idx="3"/>
            <a:endCxn id="31" idx="1"/>
          </p:cNvCxnSpPr>
          <p:nvPr/>
        </p:nvCxnSpPr>
        <p:spPr>
          <a:xfrm>
            <a:off x="1154643" y="3149337"/>
            <a:ext cx="2416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3"/>
            <a:endCxn id="32" idx="1"/>
          </p:cNvCxnSpPr>
          <p:nvPr/>
        </p:nvCxnSpPr>
        <p:spPr>
          <a:xfrm>
            <a:off x="1981063" y="3149337"/>
            <a:ext cx="21964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43096" y="3423494"/>
            <a:ext cx="1145582" cy="276999"/>
          </a:xfrm>
          <a:prstGeom prst="rect">
            <a:avLst/>
          </a:prstGeom>
          <a:noFill/>
        </p:spPr>
        <p:txBody>
          <a:bodyPr wrap="square" rtlCol="0">
            <a:spAutoFit/>
          </a:bodyPr>
          <a:lstStyle/>
          <a:p>
            <a:r>
              <a:rPr lang="en-US" altLang="zh-CN" sz="1200" dirty="0"/>
              <a:t>PC terminal</a:t>
            </a:r>
            <a:endParaRPr lang="zh-CN" altLang="en-US" sz="1200" dirty="0"/>
          </a:p>
        </p:txBody>
      </p:sp>
      <p:sp>
        <p:nvSpPr>
          <p:cNvPr id="39" name="文本框 38"/>
          <p:cNvSpPr txBox="1"/>
          <p:nvPr/>
        </p:nvSpPr>
        <p:spPr>
          <a:xfrm>
            <a:off x="2162155" y="3387200"/>
            <a:ext cx="820236" cy="276999"/>
          </a:xfrm>
          <a:prstGeom prst="rect">
            <a:avLst/>
          </a:prstGeom>
          <a:noFill/>
        </p:spPr>
        <p:txBody>
          <a:bodyPr wrap="square" rtlCol="0">
            <a:spAutoFit/>
          </a:bodyPr>
          <a:lstStyle/>
          <a:p>
            <a:r>
              <a:rPr lang="en-US" altLang="zh-CN" sz="1200"/>
              <a:t>Router</a:t>
            </a:r>
            <a:endParaRPr lang="zh-CN" altLang="en-US" sz="1200"/>
          </a:p>
        </p:txBody>
      </p:sp>
      <p:pic>
        <p:nvPicPr>
          <p:cNvPr id="40" name="图片 39"/>
          <p:cNvPicPr>
            <a:picLocks noChangeAspect="1"/>
          </p:cNvPicPr>
          <p:nvPr/>
        </p:nvPicPr>
        <p:blipFill>
          <a:blip r:embed="rId6"/>
          <a:stretch>
            <a:fillRect/>
          </a:stretch>
        </p:blipFill>
        <p:spPr>
          <a:xfrm>
            <a:off x="598054" y="4143363"/>
            <a:ext cx="556589" cy="490230"/>
          </a:xfrm>
          <a:prstGeom prst="rect">
            <a:avLst/>
          </a:prstGeom>
        </p:spPr>
      </p:pic>
      <p:sp>
        <p:nvSpPr>
          <p:cNvPr id="41" name="文本框 40"/>
          <p:cNvSpPr txBox="1"/>
          <p:nvPr/>
        </p:nvSpPr>
        <p:spPr>
          <a:xfrm>
            <a:off x="523060" y="4626385"/>
            <a:ext cx="1037937" cy="276999"/>
          </a:xfrm>
          <a:prstGeom prst="rect">
            <a:avLst/>
          </a:prstGeom>
          <a:noFill/>
        </p:spPr>
        <p:txBody>
          <a:bodyPr wrap="square" rtlCol="0">
            <a:spAutoFit/>
          </a:bodyPr>
          <a:lstStyle/>
          <a:p>
            <a:r>
              <a:rPr lang="en-US" altLang="zh-CN" sz="1200"/>
              <a:t>eSight/NCE</a:t>
            </a:r>
            <a:endParaRPr lang="zh-CN" altLang="en-US" sz="1200"/>
          </a:p>
        </p:txBody>
      </p:sp>
      <p:cxnSp>
        <p:nvCxnSpPr>
          <p:cNvPr id="42" name="肘形连接符 41"/>
          <p:cNvCxnSpPr>
            <a:stCxn id="40" idx="0"/>
            <a:endCxn id="31" idx="2"/>
          </p:cNvCxnSpPr>
          <p:nvPr/>
        </p:nvCxnSpPr>
        <p:spPr>
          <a:xfrm rot="5400000" flipH="1" flipV="1">
            <a:off x="896033" y="3350719"/>
            <a:ext cx="772961" cy="81232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7"/>
          <a:stretch>
            <a:fillRect/>
          </a:stretch>
        </p:blipFill>
        <p:spPr>
          <a:xfrm>
            <a:off x="3351649" y="1776478"/>
            <a:ext cx="786649" cy="4283981"/>
          </a:xfrm>
          <a:prstGeom prst="rect">
            <a:avLst/>
          </a:prstGeom>
        </p:spPr>
      </p:pic>
      <p:sp>
        <p:nvSpPr>
          <p:cNvPr id="44" name="文本框 43"/>
          <p:cNvSpPr txBox="1"/>
          <p:nvPr/>
        </p:nvSpPr>
        <p:spPr>
          <a:xfrm>
            <a:off x="4296699" y="5648333"/>
            <a:ext cx="1896294" cy="523220"/>
          </a:xfrm>
          <a:prstGeom prst="rect">
            <a:avLst/>
          </a:prstGeom>
          <a:noFill/>
        </p:spPr>
        <p:txBody>
          <a:bodyPr wrap="square" rtlCol="0">
            <a:spAutoFit/>
          </a:bodyPr>
          <a:lstStyle/>
          <a:p>
            <a:r>
              <a:rPr lang="en-US" altLang="zh-CN" sz="1400" dirty="0"/>
              <a:t>OLT Control Board (Partial Screenshot)</a:t>
            </a:r>
            <a:endParaRPr lang="zh-CN" altLang="en-US" sz="1400" dirty="0"/>
          </a:p>
        </p:txBody>
      </p:sp>
      <p:sp>
        <p:nvSpPr>
          <p:cNvPr id="45" name="文本框 44"/>
          <p:cNvSpPr txBox="1"/>
          <p:nvPr/>
        </p:nvSpPr>
        <p:spPr>
          <a:xfrm>
            <a:off x="4482059" y="4377721"/>
            <a:ext cx="1625105" cy="738664"/>
          </a:xfrm>
          <a:prstGeom prst="rect">
            <a:avLst/>
          </a:prstGeom>
          <a:noFill/>
        </p:spPr>
        <p:txBody>
          <a:bodyPr wrap="square" rtlCol="0">
            <a:spAutoFit/>
          </a:bodyPr>
          <a:lstStyle/>
          <a:p>
            <a:pPr algn="ctr"/>
            <a:r>
              <a:rPr lang="pt-BR" altLang="zh-CN" sz="1400" dirty="0"/>
              <a:t>Porta </a:t>
            </a:r>
            <a:r>
              <a:rPr lang="pt-BR" altLang="zh-CN" sz="1400" dirty="0" err="1"/>
              <a:t>upstream</a:t>
            </a:r>
            <a:r>
              <a:rPr lang="pt-BR" altLang="zh-CN" sz="1400" dirty="0"/>
              <a:t> ou subtendida (10GE/GE)</a:t>
            </a:r>
            <a:endParaRPr lang="zh-CN" altLang="en-US" sz="1400" dirty="0"/>
          </a:p>
        </p:txBody>
      </p:sp>
      <p:sp>
        <p:nvSpPr>
          <p:cNvPr id="46" name="右大括号 45"/>
          <p:cNvSpPr/>
          <p:nvPr/>
        </p:nvSpPr>
        <p:spPr bwMode="auto">
          <a:xfrm rot="10800000" flipH="1">
            <a:off x="4067055" y="3838129"/>
            <a:ext cx="404496" cy="1959693"/>
          </a:xfrm>
          <a:prstGeom prst="rightBrace">
            <a:avLst>
              <a:gd name="adj1" fmla="val 49978"/>
              <a:gd name="adj2" fmla="val 50000"/>
            </a:avLst>
          </a:prstGeom>
          <a:noFill/>
          <a:ln w="28575" cap="flat" cmpd="sng" algn="ctr">
            <a:solidFill>
              <a:srgbClr val="C7000B"/>
            </a:solidFill>
            <a:prstDash val="solid"/>
            <a:round/>
            <a:headEnd type="none" w="med" len="med"/>
            <a:tailEnd type="triangle" w="med" len="lg"/>
          </a:ln>
          <a:effectLst/>
        </p:spPr>
        <p:txBody>
          <a:bodyPr lIns="91309" tIns="45655" rIns="91309" bIns="45655"/>
          <a:lstStyle/>
          <a:p>
            <a:pPr>
              <a:buClr>
                <a:srgbClr val="CC9900"/>
              </a:buClr>
              <a:buFont typeface="Wingdings" panose="05000000000000000000" pitchFamily="2" charset="2"/>
              <a:buChar char="n"/>
              <a:defRPr/>
            </a:pPr>
            <a:endParaRPr lang="zh-CN" altLang="en-US" sz="1700">
              <a:solidFill>
                <a:srgbClr val="FFFFFF"/>
              </a:solidFill>
              <a:ea typeface="Yu Gothic UI Semilight" panose="020B0400000000000000" pitchFamily="34" charset="-128"/>
              <a:cs typeface="Huawei Sans" panose="020C0503030203020204" pitchFamily="34" charset="0"/>
            </a:endParaRPr>
          </a:p>
        </p:txBody>
      </p:sp>
    </p:spTree>
    <p:extLst>
      <p:ext uri="{BB962C8B-B14F-4D97-AF65-F5344CB8AC3E}">
        <p14:creationId xmlns:p14="http://schemas.microsoft.com/office/powerpoint/2010/main" val="18115505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solidFill>
                  <a:schemeClr val="bg1">
                    <a:lumMod val="50000"/>
                  </a:schemeClr>
                </a:solidFill>
              </a:rPr>
              <a:t>Conexão do dispositivo</a:t>
            </a:r>
          </a:p>
          <a:p>
            <a:r>
              <a:rPr lang="pt-BR" altLang="zh-CN" b="1" dirty="0"/>
              <a:t>Introdução às funcionalidades da linha de comandos</a:t>
            </a:r>
          </a:p>
          <a:p>
            <a:r>
              <a:rPr lang="pt-BR" altLang="zh-CN" dirty="0">
                <a:solidFill>
                  <a:schemeClr val="bg1">
                    <a:lumMod val="50000"/>
                  </a:schemeClr>
                </a:solidFill>
              </a:rPr>
              <a:t>Operações básicas do sistema</a:t>
            </a:r>
          </a:p>
          <a:p>
            <a:r>
              <a:rPr lang="pt-BR" altLang="zh-CN" dirty="0">
                <a:solidFill>
                  <a:schemeClr val="bg1">
                    <a:lumMod val="50000"/>
                  </a:schemeClr>
                </a:solidFill>
              </a:rPr>
              <a:t>Configuração do ambiente de gestão</a:t>
            </a:r>
            <a:endParaRPr lang="zh-CN" altLang="en-US" dirty="0"/>
          </a:p>
        </p:txBody>
      </p:sp>
    </p:spTree>
    <p:extLst>
      <p:ext uri="{BB962C8B-B14F-4D97-AF65-F5344CB8AC3E}">
        <p14:creationId xmlns:p14="http://schemas.microsoft.com/office/powerpoint/2010/main" val="297499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3.15"/>
  <p:tag name="AS_TITLE" val="Aspose.Slides for .NET 4.0"/>
  <p:tag name="AS_VERSION" val="19.3"/>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10840</Words>
  <Application>Microsoft Office PowerPoint</Application>
  <PresentationFormat>Widescreen</PresentationFormat>
  <Paragraphs>861</Paragraphs>
  <Slides>60</Slides>
  <Notes>60</Notes>
  <HiddenSlides>1</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60</vt:i4>
      </vt:variant>
    </vt:vector>
  </HeadingPairs>
  <TitlesOfParts>
    <vt:vector size="71" baseType="lpstr">
      <vt:lpstr>方正兰亭黑简体</vt:lpstr>
      <vt:lpstr>Arial</vt:lpstr>
      <vt:lpstr>微软雅黑</vt:lpstr>
      <vt:lpstr>Yu Gothic UI Semilight</vt:lpstr>
      <vt:lpstr>Wingdings</vt:lpstr>
      <vt:lpstr>FrutigerNext LT Regular</vt:lpstr>
      <vt:lpstr>Times New Roman</vt:lpstr>
      <vt:lpstr>Microsoft YaHei UI</vt:lpstr>
      <vt:lpstr>Courier New</vt:lpstr>
      <vt:lpstr>Huawei Sans</vt:lpstr>
      <vt:lpstr>自定义设计方案</vt:lpstr>
      <vt:lpstr>Operações Básicas da OLT GPON</vt:lpstr>
      <vt:lpstr>Apresentação do PowerPoint</vt:lpstr>
      <vt:lpstr>Apresentação do PowerPoint</vt:lpstr>
      <vt:lpstr>Apresentação do PowerPoint</vt:lpstr>
      <vt:lpstr>Classificação dos Modos de Manutenção do Dispositivo</vt:lpstr>
      <vt:lpstr>Manutenção através da porta serial</vt:lpstr>
      <vt:lpstr>Manutenção out-band através da porta de rede</vt:lpstr>
      <vt:lpstr>Manutenção in-band na porta upstream</vt:lpstr>
      <vt:lpstr>Apresentação do PowerPoint</vt:lpstr>
      <vt:lpstr>Interface de login</vt:lpstr>
      <vt:lpstr>Modo CLI e comutação</vt:lpstr>
      <vt:lpstr>Funcionalidades CLI (1)</vt:lpstr>
      <vt:lpstr>Funcionalidades CLI (2)</vt:lpstr>
      <vt:lpstr>Funcionalidades CLI (3)</vt:lpstr>
      <vt:lpstr>Funcionalidades CLI (4)</vt:lpstr>
      <vt:lpstr>Apresentação do PowerPoint</vt:lpstr>
      <vt:lpstr>Erros comuns no CLI</vt:lpstr>
      <vt:lpstr>Mudança do idioma da CLI</vt:lpstr>
      <vt:lpstr>Apresentação do PowerPoint</vt:lpstr>
      <vt:lpstr>Atualização dos níveis e direitos dos usuários</vt:lpstr>
      <vt:lpstr>Perfis de usuário e usuários</vt:lpstr>
      <vt:lpstr>Gestão de usuários baseada em perfis</vt:lpstr>
      <vt:lpstr>Configuração de um perfil de usuário e manutenção</vt:lpstr>
      <vt:lpstr>Configuração de contas de usuário de manutenção</vt:lpstr>
      <vt:lpstr>Consulta de contas de manutenção</vt:lpstr>
      <vt:lpstr>Modificar uma conta de manutenção</vt:lpstr>
      <vt:lpstr>Manutenção de usuários online</vt:lpstr>
      <vt:lpstr>Eliminar uma conta de manutenção</vt:lpstr>
      <vt:lpstr>Apresentação do PowerPoint</vt:lpstr>
      <vt:lpstr>Consulta e definição de informações básicas do sistema (1)</vt:lpstr>
      <vt:lpstr>Consulta e definição de informações básicas do sistema(2)</vt:lpstr>
      <vt:lpstr>Consulta e definição de informações básicas do sistema (3)</vt:lpstr>
      <vt:lpstr>Consulta e definição de informações básicas do sistema (4)</vt:lpstr>
      <vt:lpstr>Apresentação do PowerPoint</vt:lpstr>
      <vt:lpstr>Estado de funcionamento da placa</vt:lpstr>
      <vt:lpstr>Operações de sub-bastidores</vt:lpstr>
      <vt:lpstr>Consultar todas as placas num sub-bastidor</vt:lpstr>
      <vt:lpstr>Consulta de um quadro especificado</vt:lpstr>
      <vt:lpstr>Adicionar e confirmar quadros</vt:lpstr>
      <vt:lpstr>Atualização de placas</vt:lpstr>
      <vt:lpstr>Apresentação do PowerPoint</vt:lpstr>
      <vt:lpstr>Síntese do ambiente de gestão e manutenção</vt:lpstr>
      <vt:lpstr>Exemplo de manutenção de porta de rede Out-band</vt:lpstr>
      <vt:lpstr>Processo de configuração Out-band</vt:lpstr>
      <vt:lpstr>Procedimento de gestão Out-Band</vt:lpstr>
      <vt:lpstr>Apresentação do PowerPoint</vt:lpstr>
      <vt:lpstr>Exemplo de manutenção de porta de rede in-band</vt:lpstr>
      <vt:lpstr>Processo de configuração da gestão em banda</vt:lpstr>
      <vt:lpstr>Procedimento de gestão in-band</vt:lpstr>
      <vt:lpstr>Consulta de configurações relacionadas (1)</vt:lpstr>
      <vt:lpstr>Consulta de configurações relacionadas (2)</vt:lpstr>
      <vt:lpstr>Consulta de configurações relacionadas (3)</vt:lpstr>
      <vt:lpstr>Gestão de dispositivos Segurança</vt:lpstr>
      <vt:lpstr>Configuração de uma política de segurança</vt:lpstr>
      <vt:lpstr>Configuring a Security Policy</vt:lpstr>
      <vt:lpstr>Configuração de uma política de segurança Telnet</vt:lpstr>
      <vt:lpstr>Apresentação do PowerPoint</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Gloria Maria de Andrade Alves</cp:lastModifiedBy>
  <cp:revision>144</cp:revision>
  <dcterms:created xsi:type="dcterms:W3CDTF">2018-11-29T10:16:29Z</dcterms:created>
  <dcterms:modified xsi:type="dcterms:W3CDTF">2024-04-19T02:21:03Z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(3)Rc6J63nz1witJySHNALiDToNB9kedBBrAjkXbwVhyaQtZIRwk1k+k0iZt+KMQz67y94KhdGe
m7yb9pNPj3qNdfBjMnhUPZl9BjI4fj/x9cno8hA7r0+NMaUotnKsCgxfzg4T9RzJompzukHz
N+JMqOmXVaR75DlYCuVCDvPtm+VreiU4bsFNBwpnmLaEu/cOwmD4OO5nbrzYcoAbP2UDcCH4
XUUDAR46SmEVXx60oX</vt:lpwstr>
  </property>
  <property fmtid="{D5CDD505-2E9C-101B-9397-08002B2CF9AE}" pid="3" name="_2015_ms_pID_7253431">
    <vt:lpwstr>WxVw2llkHY08gsWCXuyz4IVh/CdPkGx1Tf29c62NVWj0jRzAxqJSPE
gHTs5oZ4LUEp3X5P+xZdOnFn1vaYduvOQ0dZxiso0nh9chWPLOnEAsXgsxsTJOFw090bzXYd
C3K1GXsMc5qx7pD8uKRxzVbYqkauMwadF9DYPXJ/wCbq0CxxtoFentqr/sPy8zqDVbzcUC1F
H7psBeZLGgkbYhE94TW9xxpZYXBZRAYwOVX5</vt:lpwstr>
  </property>
  <property fmtid="{D5CDD505-2E9C-101B-9397-08002B2CF9AE}" pid="4" name="_2015_ms_pID_7253432">
    <vt:lpwstr>Kw==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