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70"/>
  </p:notesMasterIdLst>
  <p:handoutMasterIdLst>
    <p:handoutMasterId r:id="rId71"/>
  </p:handoutMasterIdLst>
  <p:sldIdLst>
    <p:sldId id="257" r:id="rId2"/>
    <p:sldId id="258" r:id="rId3"/>
    <p:sldId id="259" r:id="rId4"/>
    <p:sldId id="260" r:id="rId5"/>
    <p:sldId id="262"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334" r:id="rId33"/>
    <p:sldId id="297" r:id="rId34"/>
    <p:sldId id="298" r:id="rId35"/>
    <p:sldId id="299" r:id="rId36"/>
    <p:sldId id="300" r:id="rId37"/>
    <p:sldId id="301" r:id="rId38"/>
    <p:sldId id="302" r:id="rId39"/>
    <p:sldId id="303" r:id="rId40"/>
    <p:sldId id="304" r:id="rId41"/>
    <p:sldId id="305" r:id="rId42"/>
    <p:sldId id="306" r:id="rId43"/>
    <p:sldId id="335" r:id="rId44"/>
    <p:sldId id="307" r:id="rId45"/>
    <p:sldId id="308" r:id="rId46"/>
    <p:sldId id="309" r:id="rId47"/>
    <p:sldId id="310" r:id="rId48"/>
    <p:sldId id="311" r:id="rId49"/>
    <p:sldId id="312" r:id="rId50"/>
    <p:sldId id="313" r:id="rId51"/>
    <p:sldId id="314" r:id="rId52"/>
    <p:sldId id="315" r:id="rId53"/>
    <p:sldId id="336" r:id="rId54"/>
    <p:sldId id="316" r:id="rId55"/>
    <p:sldId id="337" r:id="rId56"/>
    <p:sldId id="338" r:id="rId57"/>
    <p:sldId id="318" r:id="rId58"/>
    <p:sldId id="317" r:id="rId59"/>
    <p:sldId id="319" r:id="rId60"/>
    <p:sldId id="320" r:id="rId61"/>
    <p:sldId id="321" r:id="rId62"/>
    <p:sldId id="322" r:id="rId63"/>
    <p:sldId id="323" r:id="rId64"/>
    <p:sldId id="324" r:id="rId65"/>
    <p:sldId id="325" r:id="rId66"/>
    <p:sldId id="326" r:id="rId67"/>
    <p:sldId id="267" r:id="rId68"/>
    <p:sldId id="270" r:id="rId69"/>
  </p:sldIdLst>
  <p:sldSz cx="12192000" cy="6858000"/>
  <p:notesSz cx="6797675" cy="9926638"/>
  <p:embeddedFontLst>
    <p:embeddedFont>
      <p:font typeface="微软雅黑" panose="020B0503020204020204" pitchFamily="34" charset="-122"/>
      <p:regular r:id="rId72"/>
      <p:bold r:id="rId73"/>
    </p:embeddedFont>
    <p:embeddedFont>
      <p:font typeface="方正兰亭黑简体" panose="020B0604020202020204" charset="-122"/>
      <p:regular r:id="rId74"/>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916" autoAdjust="0"/>
  </p:normalViewPr>
  <p:slideViewPr>
    <p:cSldViewPr snapToGrid="0" snapToObjects="1">
      <p:cViewPr>
        <p:scale>
          <a:sx n="70" d="100"/>
          <a:sy n="70" d="100"/>
        </p:scale>
        <p:origin x="642" y="-1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8" d="100"/>
          <a:sy n="48" d="100"/>
        </p:scale>
        <p:origin x="2922" y="48"/>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3.fntdata"/><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oria Maria de Andrade Alves" userId="101ffc6a-a630-4bf3-b4fd-3b94d5e2bb63" providerId="ADAL" clId="{BC3124E8-0447-4A81-9750-BCA9DFA693C7}"/>
    <pc:docChg chg="undo redo custSel modSld">
      <pc:chgData name="Gloria Maria de Andrade Alves" userId="101ffc6a-a630-4bf3-b4fd-3b94d5e2bb63" providerId="ADAL" clId="{BC3124E8-0447-4A81-9750-BCA9DFA693C7}" dt="2024-04-14T03:53:45.382" v="791"/>
      <pc:docMkLst>
        <pc:docMk/>
      </pc:docMkLst>
      <pc:sldChg chg="modSp mod">
        <pc:chgData name="Gloria Maria de Andrade Alves" userId="101ffc6a-a630-4bf3-b4fd-3b94d5e2bb63" providerId="ADAL" clId="{BC3124E8-0447-4A81-9750-BCA9DFA693C7}" dt="2024-04-13T19:59:00.594" v="0"/>
        <pc:sldMkLst>
          <pc:docMk/>
          <pc:sldMk cId="2080284858" sldId="257"/>
        </pc:sldMkLst>
        <pc:spChg chg="mod">
          <ac:chgData name="Gloria Maria de Andrade Alves" userId="101ffc6a-a630-4bf3-b4fd-3b94d5e2bb63" providerId="ADAL" clId="{BC3124E8-0447-4A81-9750-BCA9DFA693C7}" dt="2024-04-13T19:59:00.594" v="0"/>
          <ac:spMkLst>
            <pc:docMk/>
            <pc:sldMk cId="2080284858" sldId="257"/>
            <ac:spMk id="4" creationId="{00000000-0000-0000-0000-000000000000}"/>
          </ac:spMkLst>
        </pc:spChg>
      </pc:sldChg>
      <pc:sldChg chg="modSp mod">
        <pc:chgData name="Gloria Maria de Andrade Alves" userId="101ffc6a-a630-4bf3-b4fd-3b94d5e2bb63" providerId="ADAL" clId="{BC3124E8-0447-4A81-9750-BCA9DFA693C7}" dt="2024-04-13T20:00:00.759" v="2"/>
        <pc:sldMkLst>
          <pc:docMk/>
          <pc:sldMk cId="830512399" sldId="258"/>
        </pc:sldMkLst>
        <pc:spChg chg="mod">
          <ac:chgData name="Gloria Maria de Andrade Alves" userId="101ffc6a-a630-4bf3-b4fd-3b94d5e2bb63" providerId="ADAL" clId="{BC3124E8-0447-4A81-9750-BCA9DFA693C7}" dt="2024-04-13T20:00:00.759" v="2"/>
          <ac:spMkLst>
            <pc:docMk/>
            <pc:sldMk cId="830512399" sldId="258"/>
            <ac:spMk id="3" creationId="{00000000-0000-0000-0000-000000000000}"/>
          </ac:spMkLst>
        </pc:spChg>
      </pc:sldChg>
      <pc:sldChg chg="modSp mod">
        <pc:chgData name="Gloria Maria de Andrade Alves" userId="101ffc6a-a630-4bf3-b4fd-3b94d5e2bb63" providerId="ADAL" clId="{BC3124E8-0447-4A81-9750-BCA9DFA693C7}" dt="2024-04-13T20:01:15.922" v="8"/>
        <pc:sldMkLst>
          <pc:docMk/>
          <pc:sldMk cId="1405184484" sldId="259"/>
        </pc:sldMkLst>
        <pc:spChg chg="mod">
          <ac:chgData name="Gloria Maria de Andrade Alves" userId="101ffc6a-a630-4bf3-b4fd-3b94d5e2bb63" providerId="ADAL" clId="{BC3124E8-0447-4A81-9750-BCA9DFA693C7}" dt="2024-04-13T20:01:15.922" v="8"/>
          <ac:spMkLst>
            <pc:docMk/>
            <pc:sldMk cId="1405184484" sldId="259"/>
            <ac:spMk id="5" creationId="{00000000-0000-0000-0000-000000000000}"/>
          </ac:spMkLst>
        </pc:spChg>
      </pc:sldChg>
      <pc:sldChg chg="modSp mod">
        <pc:chgData name="Gloria Maria de Andrade Alves" userId="101ffc6a-a630-4bf3-b4fd-3b94d5e2bb63" providerId="ADAL" clId="{BC3124E8-0447-4A81-9750-BCA9DFA693C7}" dt="2024-04-13T20:01:42.477" v="13" actId="20577"/>
        <pc:sldMkLst>
          <pc:docMk/>
          <pc:sldMk cId="1825668240" sldId="260"/>
        </pc:sldMkLst>
        <pc:spChg chg="mod">
          <ac:chgData name="Gloria Maria de Andrade Alves" userId="101ffc6a-a630-4bf3-b4fd-3b94d5e2bb63" providerId="ADAL" clId="{BC3124E8-0447-4A81-9750-BCA9DFA693C7}" dt="2024-04-13T20:01:42.477" v="13" actId="20577"/>
          <ac:spMkLst>
            <pc:docMk/>
            <pc:sldMk cId="1825668240" sldId="260"/>
            <ac:spMk id="5" creationId="{00000000-0000-0000-0000-000000000000}"/>
          </ac:spMkLst>
        </pc:spChg>
      </pc:sldChg>
      <pc:sldChg chg="modSp mod modNotesTx">
        <pc:chgData name="Gloria Maria de Andrade Alves" userId="101ffc6a-a630-4bf3-b4fd-3b94d5e2bb63" providerId="ADAL" clId="{BC3124E8-0447-4A81-9750-BCA9DFA693C7}" dt="2024-04-13T20:02:55.140" v="18"/>
        <pc:sldMkLst>
          <pc:docMk/>
          <pc:sldMk cId="849286437" sldId="262"/>
        </pc:sldMkLst>
        <pc:spChg chg="mod">
          <ac:chgData name="Gloria Maria de Andrade Alves" userId="101ffc6a-a630-4bf3-b4fd-3b94d5e2bb63" providerId="ADAL" clId="{BC3124E8-0447-4A81-9750-BCA9DFA693C7}" dt="2024-04-13T20:01:54.377" v="14"/>
          <ac:spMkLst>
            <pc:docMk/>
            <pc:sldMk cId="849286437" sldId="262"/>
            <ac:spMk id="4" creationId="{00000000-0000-0000-0000-000000000000}"/>
          </ac:spMkLst>
        </pc:spChg>
        <pc:spChg chg="mod">
          <ac:chgData name="Gloria Maria de Andrade Alves" userId="101ffc6a-a630-4bf3-b4fd-3b94d5e2bb63" providerId="ADAL" clId="{BC3124E8-0447-4A81-9750-BCA9DFA693C7}" dt="2024-04-13T20:02:42.291" v="17"/>
          <ac:spMkLst>
            <pc:docMk/>
            <pc:sldMk cId="849286437" sldId="262"/>
            <ac:spMk id="5" creationId="{00000000-0000-0000-0000-000000000000}"/>
          </ac:spMkLst>
        </pc:spChg>
      </pc:sldChg>
      <pc:sldChg chg="modSp mod">
        <pc:chgData name="Gloria Maria de Andrade Alves" userId="101ffc6a-a630-4bf3-b4fd-3b94d5e2bb63" providerId="ADAL" clId="{BC3124E8-0447-4A81-9750-BCA9DFA693C7}" dt="2024-04-14T03:53:45.382" v="791"/>
        <pc:sldMkLst>
          <pc:docMk/>
          <pc:sldMk cId="3926486061" sldId="267"/>
        </pc:sldMkLst>
        <pc:spChg chg="mod">
          <ac:chgData name="Gloria Maria de Andrade Alves" userId="101ffc6a-a630-4bf3-b4fd-3b94d5e2bb63" providerId="ADAL" clId="{BC3124E8-0447-4A81-9750-BCA9DFA693C7}" dt="2024-04-14T03:53:45.382" v="791"/>
          <ac:spMkLst>
            <pc:docMk/>
            <pc:sldMk cId="3926486061" sldId="267"/>
            <ac:spMk id="3" creationId="{00000000-0000-0000-0000-000000000000}"/>
          </ac:spMkLst>
        </pc:spChg>
      </pc:sldChg>
      <pc:sldChg chg="modSp mod">
        <pc:chgData name="Gloria Maria de Andrade Alves" userId="101ffc6a-a630-4bf3-b4fd-3b94d5e2bb63" providerId="ADAL" clId="{BC3124E8-0447-4A81-9750-BCA9DFA693C7}" dt="2024-04-13T20:04:27.826" v="39"/>
        <pc:sldMkLst>
          <pc:docMk/>
          <pc:sldMk cId="1610081539" sldId="271"/>
        </pc:sldMkLst>
        <pc:spChg chg="mod">
          <ac:chgData name="Gloria Maria de Andrade Alves" userId="101ffc6a-a630-4bf3-b4fd-3b94d5e2bb63" providerId="ADAL" clId="{BC3124E8-0447-4A81-9750-BCA9DFA693C7}" dt="2024-04-13T20:03:04.720" v="19"/>
          <ac:spMkLst>
            <pc:docMk/>
            <pc:sldMk cId="1610081539" sldId="271"/>
            <ac:spMk id="4" creationId="{00000000-0000-0000-0000-000000000000}"/>
          </ac:spMkLst>
        </pc:spChg>
        <pc:spChg chg="mod">
          <ac:chgData name="Gloria Maria de Andrade Alves" userId="101ffc6a-a630-4bf3-b4fd-3b94d5e2bb63" providerId="ADAL" clId="{BC3124E8-0447-4A81-9750-BCA9DFA693C7}" dt="2024-04-13T20:04:27.826" v="39"/>
          <ac:spMkLst>
            <pc:docMk/>
            <pc:sldMk cId="1610081539" sldId="271"/>
            <ac:spMk id="5" creationId="{00000000-0000-0000-0000-000000000000}"/>
          </ac:spMkLst>
        </pc:spChg>
      </pc:sldChg>
      <pc:sldChg chg="modSp mod modNotesTx">
        <pc:chgData name="Gloria Maria de Andrade Alves" userId="101ffc6a-a630-4bf3-b4fd-3b94d5e2bb63" providerId="ADAL" clId="{BC3124E8-0447-4A81-9750-BCA9DFA693C7}" dt="2024-04-13T20:07:29.303" v="55"/>
        <pc:sldMkLst>
          <pc:docMk/>
          <pc:sldMk cId="2576031968" sldId="272"/>
        </pc:sldMkLst>
        <pc:spChg chg="mod">
          <ac:chgData name="Gloria Maria de Andrade Alves" userId="101ffc6a-a630-4bf3-b4fd-3b94d5e2bb63" providerId="ADAL" clId="{BC3124E8-0447-4A81-9750-BCA9DFA693C7}" dt="2024-04-13T20:04:35.088" v="40"/>
          <ac:spMkLst>
            <pc:docMk/>
            <pc:sldMk cId="2576031968" sldId="272"/>
            <ac:spMk id="4" creationId="{00000000-0000-0000-0000-000000000000}"/>
          </ac:spMkLst>
        </pc:spChg>
        <pc:spChg chg="mod">
          <ac:chgData name="Gloria Maria de Andrade Alves" userId="101ffc6a-a630-4bf3-b4fd-3b94d5e2bb63" providerId="ADAL" clId="{BC3124E8-0447-4A81-9750-BCA9DFA693C7}" dt="2024-04-13T20:04:41.402" v="41"/>
          <ac:spMkLst>
            <pc:docMk/>
            <pc:sldMk cId="2576031968" sldId="272"/>
            <ac:spMk id="5" creationId="{00000000-0000-0000-0000-000000000000}"/>
          </ac:spMkLst>
        </pc:spChg>
        <pc:spChg chg="mod">
          <ac:chgData name="Gloria Maria de Andrade Alves" userId="101ffc6a-a630-4bf3-b4fd-3b94d5e2bb63" providerId="ADAL" clId="{BC3124E8-0447-4A81-9750-BCA9DFA693C7}" dt="2024-04-13T20:05:30.672" v="46"/>
          <ac:spMkLst>
            <pc:docMk/>
            <pc:sldMk cId="2576031968" sldId="272"/>
            <ac:spMk id="6" creationId="{00000000-0000-0000-0000-000000000000}"/>
          </ac:spMkLst>
        </pc:spChg>
        <pc:spChg chg="mod">
          <ac:chgData name="Gloria Maria de Andrade Alves" userId="101ffc6a-a630-4bf3-b4fd-3b94d5e2bb63" providerId="ADAL" clId="{BC3124E8-0447-4A81-9750-BCA9DFA693C7}" dt="2024-04-13T20:04:48.015" v="42"/>
          <ac:spMkLst>
            <pc:docMk/>
            <pc:sldMk cId="2576031968" sldId="272"/>
            <ac:spMk id="7" creationId="{00000000-0000-0000-0000-000000000000}"/>
          </ac:spMkLst>
        </pc:spChg>
        <pc:spChg chg="mod">
          <ac:chgData name="Gloria Maria de Andrade Alves" userId="101ffc6a-a630-4bf3-b4fd-3b94d5e2bb63" providerId="ADAL" clId="{BC3124E8-0447-4A81-9750-BCA9DFA693C7}" dt="2024-04-13T20:05:44.402" v="47"/>
          <ac:spMkLst>
            <pc:docMk/>
            <pc:sldMk cId="2576031968" sldId="272"/>
            <ac:spMk id="9" creationId="{00000000-0000-0000-0000-000000000000}"/>
          </ac:spMkLst>
        </pc:spChg>
        <pc:spChg chg="mod">
          <ac:chgData name="Gloria Maria de Andrade Alves" userId="101ffc6a-a630-4bf3-b4fd-3b94d5e2bb63" providerId="ADAL" clId="{BC3124E8-0447-4A81-9750-BCA9DFA693C7}" dt="2024-04-13T20:04:52.945" v="43"/>
          <ac:spMkLst>
            <pc:docMk/>
            <pc:sldMk cId="2576031968" sldId="272"/>
            <ac:spMk id="10" creationId="{00000000-0000-0000-0000-000000000000}"/>
          </ac:spMkLst>
        </pc:spChg>
        <pc:spChg chg="mod">
          <ac:chgData name="Gloria Maria de Andrade Alves" userId="101ffc6a-a630-4bf3-b4fd-3b94d5e2bb63" providerId="ADAL" clId="{BC3124E8-0447-4A81-9750-BCA9DFA693C7}" dt="2024-04-13T20:06:02.894" v="49"/>
          <ac:spMkLst>
            <pc:docMk/>
            <pc:sldMk cId="2576031968" sldId="272"/>
            <ac:spMk id="12" creationId="{00000000-0000-0000-0000-000000000000}"/>
          </ac:spMkLst>
        </pc:spChg>
        <pc:spChg chg="mod">
          <ac:chgData name="Gloria Maria de Andrade Alves" userId="101ffc6a-a630-4bf3-b4fd-3b94d5e2bb63" providerId="ADAL" clId="{BC3124E8-0447-4A81-9750-BCA9DFA693C7}" dt="2024-04-13T20:05:06.288" v="44"/>
          <ac:spMkLst>
            <pc:docMk/>
            <pc:sldMk cId="2576031968" sldId="272"/>
            <ac:spMk id="13" creationId="{00000000-0000-0000-0000-000000000000}"/>
          </ac:spMkLst>
        </pc:spChg>
        <pc:spChg chg="mod">
          <ac:chgData name="Gloria Maria de Andrade Alves" userId="101ffc6a-a630-4bf3-b4fd-3b94d5e2bb63" providerId="ADAL" clId="{BC3124E8-0447-4A81-9750-BCA9DFA693C7}" dt="2024-04-13T20:05:11.251" v="45"/>
          <ac:spMkLst>
            <pc:docMk/>
            <pc:sldMk cId="2576031968" sldId="272"/>
            <ac:spMk id="15" creationId="{00000000-0000-0000-0000-000000000000}"/>
          </ac:spMkLst>
        </pc:spChg>
        <pc:spChg chg="mod">
          <ac:chgData name="Gloria Maria de Andrade Alves" userId="101ffc6a-a630-4bf3-b4fd-3b94d5e2bb63" providerId="ADAL" clId="{BC3124E8-0447-4A81-9750-BCA9DFA693C7}" dt="2024-04-13T20:06:20.255" v="50"/>
          <ac:spMkLst>
            <pc:docMk/>
            <pc:sldMk cId="2576031968" sldId="272"/>
            <ac:spMk id="17" creationId="{00000000-0000-0000-0000-000000000000}"/>
          </ac:spMkLst>
        </pc:spChg>
      </pc:sldChg>
      <pc:sldChg chg="modSp mod modNotesTx">
        <pc:chgData name="Gloria Maria de Andrade Alves" userId="101ffc6a-a630-4bf3-b4fd-3b94d5e2bb63" providerId="ADAL" clId="{BC3124E8-0447-4A81-9750-BCA9DFA693C7}" dt="2024-04-13T20:11:00.995" v="66"/>
        <pc:sldMkLst>
          <pc:docMk/>
          <pc:sldMk cId="4038448762" sldId="273"/>
        </pc:sldMkLst>
        <pc:spChg chg="mod">
          <ac:chgData name="Gloria Maria de Andrade Alves" userId="101ffc6a-a630-4bf3-b4fd-3b94d5e2bb63" providerId="ADAL" clId="{BC3124E8-0447-4A81-9750-BCA9DFA693C7}" dt="2024-04-13T20:09:39.149" v="62"/>
          <ac:spMkLst>
            <pc:docMk/>
            <pc:sldMk cId="4038448762" sldId="273"/>
            <ac:spMk id="4" creationId="{00000000-0000-0000-0000-000000000000}"/>
          </ac:spMkLst>
        </pc:spChg>
        <pc:spChg chg="mod">
          <ac:chgData name="Gloria Maria de Andrade Alves" userId="101ffc6a-a630-4bf3-b4fd-3b94d5e2bb63" providerId="ADAL" clId="{BC3124E8-0447-4A81-9750-BCA9DFA693C7}" dt="2024-04-13T20:09:48.446" v="65" actId="20577"/>
          <ac:spMkLst>
            <pc:docMk/>
            <pc:sldMk cId="4038448762" sldId="273"/>
            <ac:spMk id="5" creationId="{00000000-0000-0000-0000-000000000000}"/>
          </ac:spMkLst>
        </pc:spChg>
        <pc:spChg chg="mod">
          <ac:chgData name="Gloria Maria de Andrade Alves" userId="101ffc6a-a630-4bf3-b4fd-3b94d5e2bb63" providerId="ADAL" clId="{BC3124E8-0447-4A81-9750-BCA9DFA693C7}" dt="2024-04-13T20:11:00.995" v="66"/>
          <ac:spMkLst>
            <pc:docMk/>
            <pc:sldMk cId="4038448762" sldId="273"/>
            <ac:spMk id="6" creationId="{00000000-0000-0000-0000-000000000000}"/>
          </ac:spMkLst>
        </pc:spChg>
      </pc:sldChg>
      <pc:sldChg chg="modSp mod modNotesTx">
        <pc:chgData name="Gloria Maria de Andrade Alves" userId="101ffc6a-a630-4bf3-b4fd-3b94d5e2bb63" providerId="ADAL" clId="{BC3124E8-0447-4A81-9750-BCA9DFA693C7}" dt="2024-04-13T20:13:22.610" v="84"/>
        <pc:sldMkLst>
          <pc:docMk/>
          <pc:sldMk cId="693484966" sldId="274"/>
        </pc:sldMkLst>
        <pc:spChg chg="mod">
          <ac:chgData name="Gloria Maria de Andrade Alves" userId="101ffc6a-a630-4bf3-b4fd-3b94d5e2bb63" providerId="ADAL" clId="{BC3124E8-0447-4A81-9750-BCA9DFA693C7}" dt="2024-04-13T20:11:15.218" v="67"/>
          <ac:spMkLst>
            <pc:docMk/>
            <pc:sldMk cId="693484966" sldId="274"/>
            <ac:spMk id="4" creationId="{00000000-0000-0000-0000-000000000000}"/>
          </ac:spMkLst>
        </pc:spChg>
        <pc:spChg chg="mod">
          <ac:chgData name="Gloria Maria de Andrade Alves" userId="101ffc6a-a630-4bf3-b4fd-3b94d5e2bb63" providerId="ADAL" clId="{BC3124E8-0447-4A81-9750-BCA9DFA693C7}" dt="2024-04-13T20:11:48.325" v="77"/>
          <ac:spMkLst>
            <pc:docMk/>
            <pc:sldMk cId="693484966" sldId="274"/>
            <ac:spMk id="5" creationId="{00000000-0000-0000-0000-000000000000}"/>
          </ac:spMkLst>
        </pc:spChg>
      </pc:sldChg>
      <pc:sldChg chg="modSp mod modNotesTx">
        <pc:chgData name="Gloria Maria de Andrade Alves" userId="101ffc6a-a630-4bf3-b4fd-3b94d5e2bb63" providerId="ADAL" clId="{BC3124E8-0447-4A81-9750-BCA9DFA693C7}" dt="2024-04-13T20:20:20.448" v="101"/>
        <pc:sldMkLst>
          <pc:docMk/>
          <pc:sldMk cId="360473808" sldId="275"/>
        </pc:sldMkLst>
        <pc:spChg chg="mod">
          <ac:chgData name="Gloria Maria de Andrade Alves" userId="101ffc6a-a630-4bf3-b4fd-3b94d5e2bb63" providerId="ADAL" clId="{BC3124E8-0447-4A81-9750-BCA9DFA693C7}" dt="2024-04-13T20:19:25.952" v="95"/>
          <ac:spMkLst>
            <pc:docMk/>
            <pc:sldMk cId="360473808" sldId="275"/>
            <ac:spMk id="4" creationId="{00000000-0000-0000-0000-000000000000}"/>
          </ac:spMkLst>
        </pc:spChg>
        <pc:spChg chg="mod">
          <ac:chgData name="Gloria Maria de Andrade Alves" userId="101ffc6a-a630-4bf3-b4fd-3b94d5e2bb63" providerId="ADAL" clId="{BC3124E8-0447-4A81-9750-BCA9DFA693C7}" dt="2024-04-13T20:19:52.530" v="100"/>
          <ac:spMkLst>
            <pc:docMk/>
            <pc:sldMk cId="360473808" sldId="275"/>
            <ac:spMk id="5" creationId="{00000000-0000-0000-0000-000000000000}"/>
          </ac:spMkLst>
        </pc:spChg>
        <pc:spChg chg="mod">
          <ac:chgData name="Gloria Maria de Andrade Alves" userId="101ffc6a-a630-4bf3-b4fd-3b94d5e2bb63" providerId="ADAL" clId="{BC3124E8-0447-4A81-9750-BCA9DFA693C7}" dt="2024-04-13T20:20:20.448" v="101"/>
          <ac:spMkLst>
            <pc:docMk/>
            <pc:sldMk cId="360473808" sldId="275"/>
            <ac:spMk id="7" creationId="{00000000-0000-0000-0000-000000000000}"/>
          </ac:spMkLst>
        </pc:spChg>
      </pc:sldChg>
      <pc:sldChg chg="modSp mod modNotesTx">
        <pc:chgData name="Gloria Maria de Andrade Alves" userId="101ffc6a-a630-4bf3-b4fd-3b94d5e2bb63" providerId="ADAL" clId="{BC3124E8-0447-4A81-9750-BCA9DFA693C7}" dt="2024-04-13T20:26:43.652" v="118"/>
        <pc:sldMkLst>
          <pc:docMk/>
          <pc:sldMk cId="1106240060" sldId="276"/>
        </pc:sldMkLst>
        <pc:spChg chg="mod">
          <ac:chgData name="Gloria Maria de Andrade Alves" userId="101ffc6a-a630-4bf3-b4fd-3b94d5e2bb63" providerId="ADAL" clId="{BC3124E8-0447-4A81-9750-BCA9DFA693C7}" dt="2024-04-13T20:20:28.806" v="102"/>
          <ac:spMkLst>
            <pc:docMk/>
            <pc:sldMk cId="1106240060" sldId="276"/>
            <ac:spMk id="4" creationId="{00000000-0000-0000-0000-000000000000}"/>
          </ac:spMkLst>
        </pc:spChg>
        <pc:spChg chg="mod">
          <ac:chgData name="Gloria Maria de Andrade Alves" userId="101ffc6a-a630-4bf3-b4fd-3b94d5e2bb63" providerId="ADAL" clId="{BC3124E8-0447-4A81-9750-BCA9DFA693C7}" dt="2024-04-13T20:21:00.087" v="109" actId="20577"/>
          <ac:spMkLst>
            <pc:docMk/>
            <pc:sldMk cId="1106240060" sldId="276"/>
            <ac:spMk id="5" creationId="{00000000-0000-0000-0000-000000000000}"/>
          </ac:spMkLst>
        </pc:spChg>
      </pc:sldChg>
      <pc:sldChg chg="modSp mod modNotesTx">
        <pc:chgData name="Gloria Maria de Andrade Alves" userId="101ffc6a-a630-4bf3-b4fd-3b94d5e2bb63" providerId="ADAL" clId="{BC3124E8-0447-4A81-9750-BCA9DFA693C7}" dt="2024-04-13T20:29:16.413" v="133"/>
        <pc:sldMkLst>
          <pc:docMk/>
          <pc:sldMk cId="3827496698" sldId="277"/>
        </pc:sldMkLst>
        <pc:spChg chg="mod">
          <ac:chgData name="Gloria Maria de Andrade Alves" userId="101ffc6a-a630-4bf3-b4fd-3b94d5e2bb63" providerId="ADAL" clId="{BC3124E8-0447-4A81-9750-BCA9DFA693C7}" dt="2024-04-13T20:28:04.264" v="123"/>
          <ac:spMkLst>
            <pc:docMk/>
            <pc:sldMk cId="3827496698" sldId="277"/>
            <ac:spMk id="4" creationId="{00000000-0000-0000-0000-000000000000}"/>
          </ac:spMkLst>
        </pc:spChg>
        <pc:spChg chg="mod">
          <ac:chgData name="Gloria Maria de Andrade Alves" userId="101ffc6a-a630-4bf3-b4fd-3b94d5e2bb63" providerId="ADAL" clId="{BC3124E8-0447-4A81-9750-BCA9DFA693C7}" dt="2024-04-13T20:28:31.842" v="126"/>
          <ac:spMkLst>
            <pc:docMk/>
            <pc:sldMk cId="3827496698" sldId="277"/>
            <ac:spMk id="5" creationId="{00000000-0000-0000-0000-000000000000}"/>
          </ac:spMkLst>
        </pc:spChg>
        <pc:spChg chg="mod">
          <ac:chgData name="Gloria Maria de Andrade Alves" userId="101ffc6a-a630-4bf3-b4fd-3b94d5e2bb63" providerId="ADAL" clId="{BC3124E8-0447-4A81-9750-BCA9DFA693C7}" dt="2024-04-13T20:29:00.581" v="130" actId="20577"/>
          <ac:spMkLst>
            <pc:docMk/>
            <pc:sldMk cId="3827496698" sldId="277"/>
            <ac:spMk id="36" creationId="{00000000-0000-0000-0000-000000000000}"/>
          </ac:spMkLst>
        </pc:spChg>
        <pc:spChg chg="mod">
          <ac:chgData name="Gloria Maria de Andrade Alves" userId="101ffc6a-a630-4bf3-b4fd-3b94d5e2bb63" providerId="ADAL" clId="{BC3124E8-0447-4A81-9750-BCA9DFA693C7}" dt="2024-04-13T20:29:16.413" v="133"/>
          <ac:spMkLst>
            <pc:docMk/>
            <pc:sldMk cId="3827496698" sldId="277"/>
            <ac:spMk id="38" creationId="{00000000-0000-0000-0000-000000000000}"/>
          </ac:spMkLst>
        </pc:spChg>
      </pc:sldChg>
      <pc:sldChg chg="modSp mod">
        <pc:chgData name="Gloria Maria de Andrade Alves" userId="101ffc6a-a630-4bf3-b4fd-3b94d5e2bb63" providerId="ADAL" clId="{BC3124E8-0447-4A81-9750-BCA9DFA693C7}" dt="2024-04-13T20:30:12.924" v="135"/>
        <pc:sldMkLst>
          <pc:docMk/>
          <pc:sldMk cId="3964207115" sldId="278"/>
        </pc:sldMkLst>
        <pc:spChg chg="mod">
          <ac:chgData name="Gloria Maria de Andrade Alves" userId="101ffc6a-a630-4bf3-b4fd-3b94d5e2bb63" providerId="ADAL" clId="{BC3124E8-0447-4A81-9750-BCA9DFA693C7}" dt="2024-04-13T20:29:58.353" v="134"/>
          <ac:spMkLst>
            <pc:docMk/>
            <pc:sldMk cId="3964207115" sldId="278"/>
            <ac:spMk id="4" creationId="{00000000-0000-0000-0000-000000000000}"/>
          </ac:spMkLst>
        </pc:spChg>
        <pc:spChg chg="mod">
          <ac:chgData name="Gloria Maria de Andrade Alves" userId="101ffc6a-a630-4bf3-b4fd-3b94d5e2bb63" providerId="ADAL" clId="{BC3124E8-0447-4A81-9750-BCA9DFA693C7}" dt="2024-04-13T20:30:12.924" v="135"/>
          <ac:spMkLst>
            <pc:docMk/>
            <pc:sldMk cId="3964207115" sldId="278"/>
            <ac:spMk id="5" creationId="{00000000-0000-0000-0000-000000000000}"/>
          </ac:spMkLst>
        </pc:spChg>
      </pc:sldChg>
      <pc:sldChg chg="modSp mod modNotesTx">
        <pc:chgData name="Gloria Maria de Andrade Alves" userId="101ffc6a-a630-4bf3-b4fd-3b94d5e2bb63" providerId="ADAL" clId="{BC3124E8-0447-4A81-9750-BCA9DFA693C7}" dt="2024-04-13T20:34:38.616" v="157"/>
        <pc:sldMkLst>
          <pc:docMk/>
          <pc:sldMk cId="2528397429" sldId="279"/>
        </pc:sldMkLst>
        <pc:spChg chg="mod">
          <ac:chgData name="Gloria Maria de Andrade Alves" userId="101ffc6a-a630-4bf3-b4fd-3b94d5e2bb63" providerId="ADAL" clId="{BC3124E8-0447-4A81-9750-BCA9DFA693C7}" dt="2024-04-13T20:30:24.003" v="136"/>
          <ac:spMkLst>
            <pc:docMk/>
            <pc:sldMk cId="2528397429" sldId="279"/>
            <ac:spMk id="4" creationId="{00000000-0000-0000-0000-000000000000}"/>
          </ac:spMkLst>
        </pc:spChg>
        <pc:spChg chg="mod">
          <ac:chgData name="Gloria Maria de Andrade Alves" userId="101ffc6a-a630-4bf3-b4fd-3b94d5e2bb63" providerId="ADAL" clId="{BC3124E8-0447-4A81-9750-BCA9DFA693C7}" dt="2024-04-13T20:30:49.364" v="138"/>
          <ac:spMkLst>
            <pc:docMk/>
            <pc:sldMk cId="2528397429" sldId="279"/>
            <ac:spMk id="5" creationId="{00000000-0000-0000-0000-000000000000}"/>
          </ac:spMkLst>
        </pc:spChg>
        <pc:spChg chg="mod">
          <ac:chgData name="Gloria Maria de Andrade Alves" userId="101ffc6a-a630-4bf3-b4fd-3b94d5e2bb63" providerId="ADAL" clId="{BC3124E8-0447-4A81-9750-BCA9DFA693C7}" dt="2024-04-13T20:31:53.519" v="146" actId="1076"/>
          <ac:spMkLst>
            <pc:docMk/>
            <pc:sldMk cId="2528397429" sldId="279"/>
            <ac:spMk id="18" creationId="{00000000-0000-0000-0000-000000000000}"/>
          </ac:spMkLst>
        </pc:spChg>
        <pc:spChg chg="mod">
          <ac:chgData name="Gloria Maria de Andrade Alves" userId="101ffc6a-a630-4bf3-b4fd-3b94d5e2bb63" providerId="ADAL" clId="{BC3124E8-0447-4A81-9750-BCA9DFA693C7}" dt="2024-04-13T20:31:26.690" v="141"/>
          <ac:spMkLst>
            <pc:docMk/>
            <pc:sldMk cId="2528397429" sldId="279"/>
            <ac:spMk id="19" creationId="{00000000-0000-0000-0000-000000000000}"/>
          </ac:spMkLst>
        </pc:spChg>
        <pc:spChg chg="mod">
          <ac:chgData name="Gloria Maria de Andrade Alves" userId="101ffc6a-a630-4bf3-b4fd-3b94d5e2bb63" providerId="ADAL" clId="{BC3124E8-0447-4A81-9750-BCA9DFA693C7}" dt="2024-04-13T20:31:59.986" v="147"/>
          <ac:spMkLst>
            <pc:docMk/>
            <pc:sldMk cId="2528397429" sldId="279"/>
            <ac:spMk id="20" creationId="{00000000-0000-0000-0000-000000000000}"/>
          </ac:spMkLst>
        </pc:spChg>
        <pc:spChg chg="mod">
          <ac:chgData name="Gloria Maria de Andrade Alves" userId="101ffc6a-a630-4bf3-b4fd-3b94d5e2bb63" providerId="ADAL" clId="{BC3124E8-0447-4A81-9750-BCA9DFA693C7}" dt="2024-04-13T20:31:13.132" v="140" actId="20577"/>
          <ac:spMkLst>
            <pc:docMk/>
            <pc:sldMk cId="2528397429" sldId="279"/>
            <ac:spMk id="21" creationId="{00000000-0000-0000-0000-000000000000}"/>
          </ac:spMkLst>
        </pc:spChg>
      </pc:sldChg>
      <pc:sldChg chg="modSp mod modNotesTx">
        <pc:chgData name="Gloria Maria de Andrade Alves" userId="101ffc6a-a630-4bf3-b4fd-3b94d5e2bb63" providerId="ADAL" clId="{BC3124E8-0447-4A81-9750-BCA9DFA693C7}" dt="2024-04-13T20:35:57.095" v="165"/>
        <pc:sldMkLst>
          <pc:docMk/>
          <pc:sldMk cId="12930130" sldId="280"/>
        </pc:sldMkLst>
        <pc:spChg chg="mod">
          <ac:chgData name="Gloria Maria de Andrade Alves" userId="101ffc6a-a630-4bf3-b4fd-3b94d5e2bb63" providerId="ADAL" clId="{BC3124E8-0447-4A81-9750-BCA9DFA693C7}" dt="2024-04-13T20:35:33.329" v="161"/>
          <ac:spMkLst>
            <pc:docMk/>
            <pc:sldMk cId="12930130" sldId="280"/>
            <ac:spMk id="4" creationId="{00000000-0000-0000-0000-000000000000}"/>
          </ac:spMkLst>
        </pc:spChg>
        <pc:spChg chg="mod">
          <ac:chgData name="Gloria Maria de Andrade Alves" userId="101ffc6a-a630-4bf3-b4fd-3b94d5e2bb63" providerId="ADAL" clId="{BC3124E8-0447-4A81-9750-BCA9DFA693C7}" dt="2024-04-13T20:35:57.095" v="165"/>
          <ac:spMkLst>
            <pc:docMk/>
            <pc:sldMk cId="12930130" sldId="280"/>
            <ac:spMk id="5" creationId="{00000000-0000-0000-0000-000000000000}"/>
          </ac:spMkLst>
        </pc:spChg>
      </pc:sldChg>
      <pc:sldChg chg="modSp mod modNotesTx">
        <pc:chgData name="Gloria Maria de Andrade Alves" userId="101ffc6a-a630-4bf3-b4fd-3b94d5e2bb63" providerId="ADAL" clId="{BC3124E8-0447-4A81-9750-BCA9DFA693C7}" dt="2024-04-13T20:38:50.104" v="181"/>
        <pc:sldMkLst>
          <pc:docMk/>
          <pc:sldMk cId="1967628336" sldId="281"/>
        </pc:sldMkLst>
        <pc:spChg chg="mod">
          <ac:chgData name="Gloria Maria de Andrade Alves" userId="101ffc6a-a630-4bf3-b4fd-3b94d5e2bb63" providerId="ADAL" clId="{BC3124E8-0447-4A81-9750-BCA9DFA693C7}" dt="2024-04-13T20:36:14.657" v="166"/>
          <ac:spMkLst>
            <pc:docMk/>
            <pc:sldMk cId="1967628336" sldId="281"/>
            <ac:spMk id="4" creationId="{00000000-0000-0000-0000-000000000000}"/>
          </ac:spMkLst>
        </pc:spChg>
        <pc:spChg chg="mod">
          <ac:chgData name="Gloria Maria de Andrade Alves" userId="101ffc6a-a630-4bf3-b4fd-3b94d5e2bb63" providerId="ADAL" clId="{BC3124E8-0447-4A81-9750-BCA9DFA693C7}" dt="2024-04-13T20:36:51.708" v="172" actId="20577"/>
          <ac:spMkLst>
            <pc:docMk/>
            <pc:sldMk cId="1967628336" sldId="281"/>
            <ac:spMk id="5" creationId="{00000000-0000-0000-0000-000000000000}"/>
          </ac:spMkLst>
        </pc:spChg>
        <pc:spChg chg="mod">
          <ac:chgData name="Gloria Maria de Andrade Alves" userId="101ffc6a-a630-4bf3-b4fd-3b94d5e2bb63" providerId="ADAL" clId="{BC3124E8-0447-4A81-9750-BCA9DFA693C7}" dt="2024-04-13T20:37:12.084" v="173"/>
          <ac:spMkLst>
            <pc:docMk/>
            <pc:sldMk cId="1967628336" sldId="281"/>
            <ac:spMk id="8" creationId="{00000000-0000-0000-0000-000000000000}"/>
          </ac:spMkLst>
        </pc:spChg>
      </pc:sldChg>
      <pc:sldChg chg="modSp mod">
        <pc:chgData name="Gloria Maria de Andrade Alves" userId="101ffc6a-a630-4bf3-b4fd-3b94d5e2bb63" providerId="ADAL" clId="{BC3124E8-0447-4A81-9750-BCA9DFA693C7}" dt="2024-04-13T20:39:10.815" v="183"/>
        <pc:sldMkLst>
          <pc:docMk/>
          <pc:sldMk cId="4205578333" sldId="282"/>
        </pc:sldMkLst>
        <pc:spChg chg="mod">
          <ac:chgData name="Gloria Maria de Andrade Alves" userId="101ffc6a-a630-4bf3-b4fd-3b94d5e2bb63" providerId="ADAL" clId="{BC3124E8-0447-4A81-9750-BCA9DFA693C7}" dt="2024-04-13T20:39:04.938" v="182"/>
          <ac:spMkLst>
            <pc:docMk/>
            <pc:sldMk cId="4205578333" sldId="282"/>
            <ac:spMk id="4" creationId="{00000000-0000-0000-0000-000000000000}"/>
          </ac:spMkLst>
        </pc:spChg>
        <pc:spChg chg="mod">
          <ac:chgData name="Gloria Maria de Andrade Alves" userId="101ffc6a-a630-4bf3-b4fd-3b94d5e2bb63" providerId="ADAL" clId="{BC3124E8-0447-4A81-9750-BCA9DFA693C7}" dt="2024-04-13T20:39:10.815" v="183"/>
          <ac:spMkLst>
            <pc:docMk/>
            <pc:sldMk cId="4205578333" sldId="282"/>
            <ac:spMk id="5" creationId="{00000000-0000-0000-0000-000000000000}"/>
          </ac:spMkLst>
        </pc:spChg>
      </pc:sldChg>
      <pc:sldChg chg="modSp mod modNotesTx">
        <pc:chgData name="Gloria Maria de Andrade Alves" userId="101ffc6a-a630-4bf3-b4fd-3b94d5e2bb63" providerId="ADAL" clId="{BC3124E8-0447-4A81-9750-BCA9DFA693C7}" dt="2024-04-13T20:42:11.675" v="202"/>
        <pc:sldMkLst>
          <pc:docMk/>
          <pc:sldMk cId="3939460260" sldId="283"/>
        </pc:sldMkLst>
        <pc:spChg chg="mod">
          <ac:chgData name="Gloria Maria de Andrade Alves" userId="101ffc6a-a630-4bf3-b4fd-3b94d5e2bb63" providerId="ADAL" clId="{BC3124E8-0447-4A81-9750-BCA9DFA693C7}" dt="2024-04-13T20:39:27.297" v="184"/>
          <ac:spMkLst>
            <pc:docMk/>
            <pc:sldMk cId="3939460260" sldId="283"/>
            <ac:spMk id="4" creationId="{00000000-0000-0000-0000-000000000000}"/>
          </ac:spMkLst>
        </pc:spChg>
        <pc:spChg chg="mod">
          <ac:chgData name="Gloria Maria de Andrade Alves" userId="101ffc6a-a630-4bf3-b4fd-3b94d5e2bb63" providerId="ADAL" clId="{BC3124E8-0447-4A81-9750-BCA9DFA693C7}" dt="2024-04-13T20:39:49.627" v="186"/>
          <ac:spMkLst>
            <pc:docMk/>
            <pc:sldMk cId="3939460260" sldId="283"/>
            <ac:spMk id="5" creationId="{00000000-0000-0000-0000-000000000000}"/>
          </ac:spMkLst>
        </pc:spChg>
      </pc:sldChg>
      <pc:sldChg chg="modSp mod modNotesTx">
        <pc:chgData name="Gloria Maria de Andrade Alves" userId="101ffc6a-a630-4bf3-b4fd-3b94d5e2bb63" providerId="ADAL" clId="{BC3124E8-0447-4A81-9750-BCA9DFA693C7}" dt="2024-04-13T20:47:15.537" v="222"/>
        <pc:sldMkLst>
          <pc:docMk/>
          <pc:sldMk cId="361212320" sldId="284"/>
        </pc:sldMkLst>
        <pc:spChg chg="mod">
          <ac:chgData name="Gloria Maria de Andrade Alves" userId="101ffc6a-a630-4bf3-b4fd-3b94d5e2bb63" providerId="ADAL" clId="{BC3124E8-0447-4A81-9750-BCA9DFA693C7}" dt="2024-04-13T20:47:05.916" v="220"/>
          <ac:spMkLst>
            <pc:docMk/>
            <pc:sldMk cId="361212320" sldId="284"/>
            <ac:spMk id="4" creationId="{00000000-0000-0000-0000-000000000000}"/>
          </ac:spMkLst>
        </pc:spChg>
        <pc:spChg chg="mod">
          <ac:chgData name="Gloria Maria de Andrade Alves" userId="101ffc6a-a630-4bf3-b4fd-3b94d5e2bb63" providerId="ADAL" clId="{BC3124E8-0447-4A81-9750-BCA9DFA693C7}" dt="2024-04-13T20:47:15.537" v="222"/>
          <ac:spMkLst>
            <pc:docMk/>
            <pc:sldMk cId="361212320" sldId="284"/>
            <ac:spMk id="5" creationId="{00000000-0000-0000-0000-000000000000}"/>
          </ac:spMkLst>
        </pc:spChg>
      </pc:sldChg>
      <pc:sldChg chg="modSp mod modNotesTx">
        <pc:chgData name="Gloria Maria de Andrade Alves" userId="101ffc6a-a630-4bf3-b4fd-3b94d5e2bb63" providerId="ADAL" clId="{BC3124E8-0447-4A81-9750-BCA9DFA693C7}" dt="2024-04-13T20:50:40.217" v="247"/>
        <pc:sldMkLst>
          <pc:docMk/>
          <pc:sldMk cId="1568508608" sldId="285"/>
        </pc:sldMkLst>
        <pc:spChg chg="mod">
          <ac:chgData name="Gloria Maria de Andrade Alves" userId="101ffc6a-a630-4bf3-b4fd-3b94d5e2bb63" providerId="ADAL" clId="{BC3124E8-0447-4A81-9750-BCA9DFA693C7}" dt="2024-04-13T20:47:27.162" v="223"/>
          <ac:spMkLst>
            <pc:docMk/>
            <pc:sldMk cId="1568508608" sldId="285"/>
            <ac:spMk id="4" creationId="{00000000-0000-0000-0000-000000000000}"/>
          </ac:spMkLst>
        </pc:spChg>
        <pc:spChg chg="mod">
          <ac:chgData name="Gloria Maria de Andrade Alves" userId="101ffc6a-a630-4bf3-b4fd-3b94d5e2bb63" providerId="ADAL" clId="{BC3124E8-0447-4A81-9750-BCA9DFA693C7}" dt="2024-04-13T20:48:14.014" v="233"/>
          <ac:spMkLst>
            <pc:docMk/>
            <pc:sldMk cId="1568508608" sldId="285"/>
            <ac:spMk id="5" creationId="{00000000-0000-0000-0000-000000000000}"/>
          </ac:spMkLst>
        </pc:spChg>
      </pc:sldChg>
      <pc:sldChg chg="modSp mod">
        <pc:chgData name="Gloria Maria de Andrade Alves" userId="101ffc6a-a630-4bf3-b4fd-3b94d5e2bb63" providerId="ADAL" clId="{BC3124E8-0447-4A81-9750-BCA9DFA693C7}" dt="2024-04-13T20:50:59.851" v="249"/>
        <pc:sldMkLst>
          <pc:docMk/>
          <pc:sldMk cId="1648883992" sldId="286"/>
        </pc:sldMkLst>
        <pc:spChg chg="mod">
          <ac:chgData name="Gloria Maria de Andrade Alves" userId="101ffc6a-a630-4bf3-b4fd-3b94d5e2bb63" providerId="ADAL" clId="{BC3124E8-0447-4A81-9750-BCA9DFA693C7}" dt="2024-04-13T20:50:55.375" v="248"/>
          <ac:spMkLst>
            <pc:docMk/>
            <pc:sldMk cId="1648883992" sldId="286"/>
            <ac:spMk id="4" creationId="{00000000-0000-0000-0000-000000000000}"/>
          </ac:spMkLst>
        </pc:spChg>
        <pc:spChg chg="mod">
          <ac:chgData name="Gloria Maria de Andrade Alves" userId="101ffc6a-a630-4bf3-b4fd-3b94d5e2bb63" providerId="ADAL" clId="{BC3124E8-0447-4A81-9750-BCA9DFA693C7}" dt="2024-04-13T20:50:59.851" v="249"/>
          <ac:spMkLst>
            <pc:docMk/>
            <pc:sldMk cId="1648883992" sldId="286"/>
            <ac:spMk id="5" creationId="{00000000-0000-0000-0000-000000000000}"/>
          </ac:spMkLst>
        </pc:spChg>
      </pc:sldChg>
      <pc:sldChg chg="modSp mod modNotesTx">
        <pc:chgData name="Gloria Maria de Andrade Alves" userId="101ffc6a-a630-4bf3-b4fd-3b94d5e2bb63" providerId="ADAL" clId="{BC3124E8-0447-4A81-9750-BCA9DFA693C7}" dt="2024-04-13T20:51:44.426" v="256"/>
        <pc:sldMkLst>
          <pc:docMk/>
          <pc:sldMk cId="400180345" sldId="287"/>
        </pc:sldMkLst>
        <pc:spChg chg="mod">
          <ac:chgData name="Gloria Maria de Andrade Alves" userId="101ffc6a-a630-4bf3-b4fd-3b94d5e2bb63" providerId="ADAL" clId="{BC3124E8-0447-4A81-9750-BCA9DFA693C7}" dt="2024-04-13T20:51:39.050" v="255"/>
          <ac:spMkLst>
            <pc:docMk/>
            <pc:sldMk cId="400180345" sldId="287"/>
            <ac:spMk id="4" creationId="{00000000-0000-0000-0000-000000000000}"/>
          </ac:spMkLst>
        </pc:spChg>
        <pc:spChg chg="mod">
          <ac:chgData name="Gloria Maria de Andrade Alves" userId="101ffc6a-a630-4bf3-b4fd-3b94d5e2bb63" providerId="ADAL" clId="{BC3124E8-0447-4A81-9750-BCA9DFA693C7}" dt="2024-04-13T20:51:44.426" v="256"/>
          <ac:spMkLst>
            <pc:docMk/>
            <pc:sldMk cId="400180345" sldId="287"/>
            <ac:spMk id="5" creationId="{00000000-0000-0000-0000-000000000000}"/>
          </ac:spMkLst>
        </pc:spChg>
      </pc:sldChg>
      <pc:sldChg chg="modSp mod">
        <pc:chgData name="Gloria Maria de Andrade Alves" userId="101ffc6a-a630-4bf3-b4fd-3b94d5e2bb63" providerId="ADAL" clId="{BC3124E8-0447-4A81-9750-BCA9DFA693C7}" dt="2024-04-13T20:52:27.544" v="265"/>
        <pc:sldMkLst>
          <pc:docMk/>
          <pc:sldMk cId="4252392452" sldId="288"/>
        </pc:sldMkLst>
        <pc:spChg chg="mod">
          <ac:chgData name="Gloria Maria de Andrade Alves" userId="101ffc6a-a630-4bf3-b4fd-3b94d5e2bb63" providerId="ADAL" clId="{BC3124E8-0447-4A81-9750-BCA9DFA693C7}" dt="2024-04-13T20:52:27.544" v="265"/>
          <ac:spMkLst>
            <pc:docMk/>
            <pc:sldMk cId="4252392452" sldId="288"/>
            <ac:spMk id="2" creationId="{00000000-0000-0000-0000-000000000000}"/>
          </ac:spMkLst>
        </pc:spChg>
      </pc:sldChg>
      <pc:sldChg chg="modSp mod">
        <pc:chgData name="Gloria Maria de Andrade Alves" userId="101ffc6a-a630-4bf3-b4fd-3b94d5e2bb63" providerId="ADAL" clId="{BC3124E8-0447-4A81-9750-BCA9DFA693C7}" dt="2024-04-13T22:27:06.726" v="295"/>
        <pc:sldMkLst>
          <pc:docMk/>
          <pc:sldMk cId="3077553538" sldId="289"/>
        </pc:sldMkLst>
        <pc:spChg chg="mod">
          <ac:chgData name="Gloria Maria de Andrade Alves" userId="101ffc6a-a630-4bf3-b4fd-3b94d5e2bb63" providerId="ADAL" clId="{BC3124E8-0447-4A81-9750-BCA9DFA693C7}" dt="2024-04-13T20:52:37.066" v="268" actId="20577"/>
          <ac:spMkLst>
            <pc:docMk/>
            <pc:sldMk cId="3077553538" sldId="289"/>
            <ac:spMk id="4" creationId="{00000000-0000-0000-0000-000000000000}"/>
          </ac:spMkLst>
        </pc:spChg>
        <pc:spChg chg="mod">
          <ac:chgData name="Gloria Maria de Andrade Alves" userId="101ffc6a-a630-4bf3-b4fd-3b94d5e2bb63" providerId="ADAL" clId="{BC3124E8-0447-4A81-9750-BCA9DFA693C7}" dt="2024-04-13T22:23:09.624" v="270"/>
          <ac:spMkLst>
            <pc:docMk/>
            <pc:sldMk cId="3077553538" sldId="289"/>
            <ac:spMk id="6" creationId="{00000000-0000-0000-0000-000000000000}"/>
          </ac:spMkLst>
        </pc:spChg>
        <pc:spChg chg="mod">
          <ac:chgData name="Gloria Maria de Andrade Alves" userId="101ffc6a-a630-4bf3-b4fd-3b94d5e2bb63" providerId="ADAL" clId="{BC3124E8-0447-4A81-9750-BCA9DFA693C7}" dt="2024-04-13T22:24:25.190" v="276"/>
          <ac:spMkLst>
            <pc:docMk/>
            <pc:sldMk cId="3077553538" sldId="289"/>
            <ac:spMk id="7" creationId="{00000000-0000-0000-0000-000000000000}"/>
          </ac:spMkLst>
        </pc:spChg>
        <pc:spChg chg="mod">
          <ac:chgData name="Gloria Maria de Andrade Alves" userId="101ffc6a-a630-4bf3-b4fd-3b94d5e2bb63" providerId="ADAL" clId="{BC3124E8-0447-4A81-9750-BCA9DFA693C7}" dt="2024-04-13T22:22:40.766" v="269"/>
          <ac:spMkLst>
            <pc:docMk/>
            <pc:sldMk cId="3077553538" sldId="289"/>
            <ac:spMk id="8" creationId="{00000000-0000-0000-0000-000000000000}"/>
          </ac:spMkLst>
        </pc:spChg>
        <pc:spChg chg="mod">
          <ac:chgData name="Gloria Maria de Andrade Alves" userId="101ffc6a-a630-4bf3-b4fd-3b94d5e2bb63" providerId="ADAL" clId="{BC3124E8-0447-4A81-9750-BCA9DFA693C7}" dt="2024-04-13T22:26:50.256" v="293"/>
          <ac:spMkLst>
            <pc:docMk/>
            <pc:sldMk cId="3077553538" sldId="289"/>
            <ac:spMk id="9" creationId="{00000000-0000-0000-0000-000000000000}"/>
          </ac:spMkLst>
        </pc:spChg>
        <pc:spChg chg="mod">
          <ac:chgData name="Gloria Maria de Andrade Alves" userId="101ffc6a-a630-4bf3-b4fd-3b94d5e2bb63" providerId="ADAL" clId="{BC3124E8-0447-4A81-9750-BCA9DFA693C7}" dt="2024-04-13T22:23:47.474" v="271"/>
          <ac:spMkLst>
            <pc:docMk/>
            <pc:sldMk cId="3077553538" sldId="289"/>
            <ac:spMk id="10" creationId="{00000000-0000-0000-0000-000000000000}"/>
          </ac:spMkLst>
        </pc:spChg>
        <pc:spChg chg="mod">
          <ac:chgData name="Gloria Maria de Andrade Alves" userId="101ffc6a-a630-4bf3-b4fd-3b94d5e2bb63" providerId="ADAL" clId="{BC3124E8-0447-4A81-9750-BCA9DFA693C7}" dt="2024-04-13T22:25:27.785" v="280" actId="20577"/>
          <ac:spMkLst>
            <pc:docMk/>
            <pc:sldMk cId="3077553538" sldId="289"/>
            <ac:spMk id="11" creationId="{00000000-0000-0000-0000-000000000000}"/>
          </ac:spMkLst>
        </pc:spChg>
        <pc:spChg chg="mod">
          <ac:chgData name="Gloria Maria de Andrade Alves" userId="101ffc6a-a630-4bf3-b4fd-3b94d5e2bb63" providerId="ADAL" clId="{BC3124E8-0447-4A81-9750-BCA9DFA693C7}" dt="2024-04-13T22:25:42.300" v="282" actId="14100"/>
          <ac:spMkLst>
            <pc:docMk/>
            <pc:sldMk cId="3077553538" sldId="289"/>
            <ac:spMk id="12" creationId="{00000000-0000-0000-0000-000000000000}"/>
          </ac:spMkLst>
        </pc:spChg>
        <pc:spChg chg="mod">
          <ac:chgData name="Gloria Maria de Andrade Alves" userId="101ffc6a-a630-4bf3-b4fd-3b94d5e2bb63" providerId="ADAL" clId="{BC3124E8-0447-4A81-9750-BCA9DFA693C7}" dt="2024-04-13T22:25:52.003" v="284" actId="14100"/>
          <ac:spMkLst>
            <pc:docMk/>
            <pc:sldMk cId="3077553538" sldId="289"/>
            <ac:spMk id="13" creationId="{00000000-0000-0000-0000-000000000000}"/>
          </ac:spMkLst>
        </pc:spChg>
        <pc:spChg chg="mod">
          <ac:chgData name="Gloria Maria de Andrade Alves" userId="101ffc6a-a630-4bf3-b4fd-3b94d5e2bb63" providerId="ADAL" clId="{BC3124E8-0447-4A81-9750-BCA9DFA693C7}" dt="2024-04-13T22:26:44.430" v="292" actId="14100"/>
          <ac:spMkLst>
            <pc:docMk/>
            <pc:sldMk cId="3077553538" sldId="289"/>
            <ac:spMk id="14" creationId="{00000000-0000-0000-0000-000000000000}"/>
          </ac:spMkLst>
        </pc:spChg>
        <pc:spChg chg="mod">
          <ac:chgData name="Gloria Maria de Andrade Alves" userId="101ffc6a-a630-4bf3-b4fd-3b94d5e2bb63" providerId="ADAL" clId="{BC3124E8-0447-4A81-9750-BCA9DFA693C7}" dt="2024-04-13T22:24:09.183" v="274"/>
          <ac:spMkLst>
            <pc:docMk/>
            <pc:sldMk cId="3077553538" sldId="289"/>
            <ac:spMk id="24" creationId="{00000000-0000-0000-0000-000000000000}"/>
          </ac:spMkLst>
        </pc:spChg>
        <pc:spChg chg="mod">
          <ac:chgData name="Gloria Maria de Andrade Alves" userId="101ffc6a-a630-4bf3-b4fd-3b94d5e2bb63" providerId="ADAL" clId="{BC3124E8-0447-4A81-9750-BCA9DFA693C7}" dt="2024-04-13T22:24:04.946" v="273"/>
          <ac:spMkLst>
            <pc:docMk/>
            <pc:sldMk cId="3077553538" sldId="289"/>
            <ac:spMk id="25" creationId="{00000000-0000-0000-0000-000000000000}"/>
          </ac:spMkLst>
        </pc:spChg>
        <pc:spChg chg="mod">
          <ac:chgData name="Gloria Maria de Andrade Alves" userId="101ffc6a-a630-4bf3-b4fd-3b94d5e2bb63" providerId="ADAL" clId="{BC3124E8-0447-4A81-9750-BCA9DFA693C7}" dt="2024-04-13T22:26:10.598" v="286"/>
          <ac:spMkLst>
            <pc:docMk/>
            <pc:sldMk cId="3077553538" sldId="289"/>
            <ac:spMk id="26" creationId="{00000000-0000-0000-0000-000000000000}"/>
          </ac:spMkLst>
        </pc:spChg>
        <pc:spChg chg="mod">
          <ac:chgData name="Gloria Maria de Andrade Alves" userId="101ffc6a-a630-4bf3-b4fd-3b94d5e2bb63" providerId="ADAL" clId="{BC3124E8-0447-4A81-9750-BCA9DFA693C7}" dt="2024-04-13T22:24:19.454" v="275"/>
          <ac:spMkLst>
            <pc:docMk/>
            <pc:sldMk cId="3077553538" sldId="289"/>
            <ac:spMk id="27" creationId="{00000000-0000-0000-0000-000000000000}"/>
          </ac:spMkLst>
        </pc:spChg>
        <pc:spChg chg="mod">
          <ac:chgData name="Gloria Maria de Andrade Alves" userId="101ffc6a-a630-4bf3-b4fd-3b94d5e2bb63" providerId="ADAL" clId="{BC3124E8-0447-4A81-9750-BCA9DFA693C7}" dt="2024-04-13T22:24:33.595" v="277"/>
          <ac:spMkLst>
            <pc:docMk/>
            <pc:sldMk cId="3077553538" sldId="289"/>
            <ac:spMk id="28" creationId="{00000000-0000-0000-0000-000000000000}"/>
          </ac:spMkLst>
        </pc:spChg>
        <pc:spChg chg="mod">
          <ac:chgData name="Gloria Maria de Andrade Alves" userId="101ffc6a-a630-4bf3-b4fd-3b94d5e2bb63" providerId="ADAL" clId="{BC3124E8-0447-4A81-9750-BCA9DFA693C7}" dt="2024-04-13T22:26:04.383" v="285"/>
          <ac:spMkLst>
            <pc:docMk/>
            <pc:sldMk cId="3077553538" sldId="289"/>
            <ac:spMk id="29" creationId="{00000000-0000-0000-0000-000000000000}"/>
          </ac:spMkLst>
        </pc:spChg>
        <pc:spChg chg="mod">
          <ac:chgData name="Gloria Maria de Andrade Alves" userId="101ffc6a-a630-4bf3-b4fd-3b94d5e2bb63" providerId="ADAL" clId="{BC3124E8-0447-4A81-9750-BCA9DFA693C7}" dt="2024-04-13T22:23:53.610" v="272"/>
          <ac:spMkLst>
            <pc:docMk/>
            <pc:sldMk cId="3077553538" sldId="289"/>
            <ac:spMk id="30" creationId="{00000000-0000-0000-0000-000000000000}"/>
          </ac:spMkLst>
        </pc:spChg>
        <pc:spChg chg="mod">
          <ac:chgData name="Gloria Maria de Andrade Alves" userId="101ffc6a-a630-4bf3-b4fd-3b94d5e2bb63" providerId="ADAL" clId="{BC3124E8-0447-4A81-9750-BCA9DFA693C7}" dt="2024-04-13T22:27:06.726" v="295"/>
          <ac:spMkLst>
            <pc:docMk/>
            <pc:sldMk cId="3077553538" sldId="289"/>
            <ac:spMk id="37" creationId="{00000000-0000-0000-0000-000000000000}"/>
          </ac:spMkLst>
        </pc:spChg>
        <pc:cxnChg chg="mod">
          <ac:chgData name="Gloria Maria de Andrade Alves" userId="101ffc6a-a630-4bf3-b4fd-3b94d5e2bb63" providerId="ADAL" clId="{BC3124E8-0447-4A81-9750-BCA9DFA693C7}" dt="2024-04-13T22:25:42.300" v="282" actId="14100"/>
          <ac:cxnSpMkLst>
            <pc:docMk/>
            <pc:sldMk cId="3077553538" sldId="289"/>
            <ac:cxnSpMk id="22" creationId="{00000000-0000-0000-0000-000000000000}"/>
          </ac:cxnSpMkLst>
        </pc:cxnChg>
        <pc:cxnChg chg="mod">
          <ac:chgData name="Gloria Maria de Andrade Alves" userId="101ffc6a-a630-4bf3-b4fd-3b94d5e2bb63" providerId="ADAL" clId="{BC3124E8-0447-4A81-9750-BCA9DFA693C7}" dt="2024-04-13T22:25:52.003" v="284" actId="14100"/>
          <ac:cxnSpMkLst>
            <pc:docMk/>
            <pc:sldMk cId="3077553538" sldId="289"/>
            <ac:cxnSpMk id="23" creationId="{00000000-0000-0000-0000-000000000000}"/>
          </ac:cxnSpMkLst>
        </pc:cxnChg>
        <pc:cxnChg chg="mod">
          <ac:chgData name="Gloria Maria de Andrade Alves" userId="101ffc6a-a630-4bf3-b4fd-3b94d5e2bb63" providerId="ADAL" clId="{BC3124E8-0447-4A81-9750-BCA9DFA693C7}" dt="2024-04-13T22:26:44.430" v="292" actId="14100"/>
          <ac:cxnSpMkLst>
            <pc:docMk/>
            <pc:sldMk cId="3077553538" sldId="289"/>
            <ac:cxnSpMk id="33" creationId="{00000000-0000-0000-0000-000000000000}"/>
          </ac:cxnSpMkLst>
        </pc:cxnChg>
        <pc:cxnChg chg="mod">
          <ac:chgData name="Gloria Maria de Andrade Alves" userId="101ffc6a-a630-4bf3-b4fd-3b94d5e2bb63" providerId="ADAL" clId="{BC3124E8-0447-4A81-9750-BCA9DFA693C7}" dt="2024-04-13T22:26:44.430" v="292" actId="14100"/>
          <ac:cxnSpMkLst>
            <pc:docMk/>
            <pc:sldMk cId="3077553538" sldId="289"/>
            <ac:cxnSpMk id="34" creationId="{00000000-0000-0000-0000-000000000000}"/>
          </ac:cxnSpMkLst>
        </pc:cxnChg>
      </pc:sldChg>
      <pc:sldChg chg="modSp mod">
        <pc:chgData name="Gloria Maria de Andrade Alves" userId="101ffc6a-a630-4bf3-b4fd-3b94d5e2bb63" providerId="ADAL" clId="{BC3124E8-0447-4A81-9750-BCA9DFA693C7}" dt="2024-04-13T22:58:34.153" v="338"/>
        <pc:sldMkLst>
          <pc:docMk/>
          <pc:sldMk cId="4287685672" sldId="290"/>
        </pc:sldMkLst>
        <pc:spChg chg="mod">
          <ac:chgData name="Gloria Maria de Andrade Alves" userId="101ffc6a-a630-4bf3-b4fd-3b94d5e2bb63" providerId="ADAL" clId="{BC3124E8-0447-4A81-9750-BCA9DFA693C7}" dt="2024-04-13T22:27:20.072" v="296"/>
          <ac:spMkLst>
            <pc:docMk/>
            <pc:sldMk cId="4287685672" sldId="290"/>
            <ac:spMk id="4" creationId="{00000000-0000-0000-0000-000000000000}"/>
          </ac:spMkLst>
        </pc:spChg>
        <pc:spChg chg="mod">
          <ac:chgData name="Gloria Maria de Andrade Alves" userId="101ffc6a-a630-4bf3-b4fd-3b94d5e2bb63" providerId="ADAL" clId="{BC3124E8-0447-4A81-9750-BCA9DFA693C7}" dt="2024-04-13T22:58:34.153" v="338"/>
          <ac:spMkLst>
            <pc:docMk/>
            <pc:sldMk cId="4287685672" sldId="290"/>
            <ac:spMk id="5" creationId="{00000000-0000-0000-0000-000000000000}"/>
          </ac:spMkLst>
        </pc:spChg>
      </pc:sldChg>
      <pc:sldChg chg="modSp mod modNotesTx">
        <pc:chgData name="Gloria Maria de Andrade Alves" userId="101ffc6a-a630-4bf3-b4fd-3b94d5e2bb63" providerId="ADAL" clId="{BC3124E8-0447-4A81-9750-BCA9DFA693C7}" dt="2024-04-14T02:52:21.100" v="348"/>
        <pc:sldMkLst>
          <pc:docMk/>
          <pc:sldMk cId="551875667" sldId="291"/>
        </pc:sldMkLst>
        <pc:spChg chg="mod">
          <ac:chgData name="Gloria Maria de Andrade Alves" userId="101ffc6a-a630-4bf3-b4fd-3b94d5e2bb63" providerId="ADAL" clId="{BC3124E8-0447-4A81-9750-BCA9DFA693C7}" dt="2024-04-13T22:58:43.871" v="339"/>
          <ac:spMkLst>
            <pc:docMk/>
            <pc:sldMk cId="551875667" sldId="291"/>
            <ac:spMk id="4" creationId="{00000000-0000-0000-0000-000000000000}"/>
          </ac:spMkLst>
        </pc:spChg>
        <pc:spChg chg="mod">
          <ac:chgData name="Gloria Maria de Andrade Alves" userId="101ffc6a-a630-4bf3-b4fd-3b94d5e2bb63" providerId="ADAL" clId="{BC3124E8-0447-4A81-9750-BCA9DFA693C7}" dt="2024-04-13T22:58:51.496" v="340"/>
          <ac:spMkLst>
            <pc:docMk/>
            <pc:sldMk cId="551875667" sldId="291"/>
            <ac:spMk id="5" creationId="{00000000-0000-0000-0000-000000000000}"/>
          </ac:spMkLst>
        </pc:spChg>
        <pc:spChg chg="mod">
          <ac:chgData name="Gloria Maria de Andrade Alves" userId="101ffc6a-a630-4bf3-b4fd-3b94d5e2bb63" providerId="ADAL" clId="{BC3124E8-0447-4A81-9750-BCA9DFA693C7}" dt="2024-04-13T22:59:15.022" v="341"/>
          <ac:spMkLst>
            <pc:docMk/>
            <pc:sldMk cId="551875667" sldId="291"/>
            <ac:spMk id="7" creationId="{00000000-0000-0000-0000-000000000000}"/>
          </ac:spMkLst>
        </pc:spChg>
      </pc:sldChg>
      <pc:sldChg chg="modSp mod">
        <pc:chgData name="Gloria Maria de Andrade Alves" userId="101ffc6a-a630-4bf3-b4fd-3b94d5e2bb63" providerId="ADAL" clId="{BC3124E8-0447-4A81-9750-BCA9DFA693C7}" dt="2024-04-14T02:52:44.489" v="350"/>
        <pc:sldMkLst>
          <pc:docMk/>
          <pc:sldMk cId="3422565363" sldId="292"/>
        </pc:sldMkLst>
        <pc:spChg chg="mod">
          <ac:chgData name="Gloria Maria de Andrade Alves" userId="101ffc6a-a630-4bf3-b4fd-3b94d5e2bb63" providerId="ADAL" clId="{BC3124E8-0447-4A81-9750-BCA9DFA693C7}" dt="2024-04-14T02:52:34.236" v="349"/>
          <ac:spMkLst>
            <pc:docMk/>
            <pc:sldMk cId="3422565363" sldId="292"/>
            <ac:spMk id="4" creationId="{00000000-0000-0000-0000-000000000000}"/>
          </ac:spMkLst>
        </pc:spChg>
        <pc:spChg chg="mod">
          <ac:chgData name="Gloria Maria de Andrade Alves" userId="101ffc6a-a630-4bf3-b4fd-3b94d5e2bb63" providerId="ADAL" clId="{BC3124E8-0447-4A81-9750-BCA9DFA693C7}" dt="2024-04-14T02:52:44.489" v="350"/>
          <ac:spMkLst>
            <pc:docMk/>
            <pc:sldMk cId="3422565363" sldId="292"/>
            <ac:spMk id="5" creationId="{00000000-0000-0000-0000-000000000000}"/>
          </ac:spMkLst>
        </pc:spChg>
      </pc:sldChg>
      <pc:sldChg chg="modSp mod modNotesTx">
        <pc:chgData name="Gloria Maria de Andrade Alves" userId="101ffc6a-a630-4bf3-b4fd-3b94d5e2bb63" providerId="ADAL" clId="{BC3124E8-0447-4A81-9750-BCA9DFA693C7}" dt="2024-04-14T02:54:45.795" v="362" actId="20577"/>
        <pc:sldMkLst>
          <pc:docMk/>
          <pc:sldMk cId="2758525111" sldId="293"/>
        </pc:sldMkLst>
        <pc:spChg chg="mod">
          <ac:chgData name="Gloria Maria de Andrade Alves" userId="101ffc6a-a630-4bf3-b4fd-3b94d5e2bb63" providerId="ADAL" clId="{BC3124E8-0447-4A81-9750-BCA9DFA693C7}" dt="2024-04-14T02:52:57.513" v="351"/>
          <ac:spMkLst>
            <pc:docMk/>
            <pc:sldMk cId="2758525111" sldId="293"/>
            <ac:spMk id="4" creationId="{00000000-0000-0000-0000-000000000000}"/>
          </ac:spMkLst>
        </pc:spChg>
        <pc:spChg chg="mod">
          <ac:chgData name="Gloria Maria de Andrade Alves" userId="101ffc6a-a630-4bf3-b4fd-3b94d5e2bb63" providerId="ADAL" clId="{BC3124E8-0447-4A81-9750-BCA9DFA693C7}" dt="2024-04-14T02:53:02.934" v="352"/>
          <ac:spMkLst>
            <pc:docMk/>
            <pc:sldMk cId="2758525111" sldId="293"/>
            <ac:spMk id="5" creationId="{00000000-0000-0000-0000-000000000000}"/>
          </ac:spMkLst>
        </pc:spChg>
        <pc:spChg chg="mod">
          <ac:chgData name="Gloria Maria de Andrade Alves" userId="101ffc6a-a630-4bf3-b4fd-3b94d5e2bb63" providerId="ADAL" clId="{BC3124E8-0447-4A81-9750-BCA9DFA693C7}" dt="2024-04-14T02:53:17.525" v="353"/>
          <ac:spMkLst>
            <pc:docMk/>
            <pc:sldMk cId="2758525111" sldId="293"/>
            <ac:spMk id="7" creationId="{00000000-0000-0000-0000-000000000000}"/>
          </ac:spMkLst>
        </pc:spChg>
      </pc:sldChg>
      <pc:sldChg chg="modNotesTx">
        <pc:chgData name="Gloria Maria de Andrade Alves" userId="101ffc6a-a630-4bf3-b4fd-3b94d5e2bb63" providerId="ADAL" clId="{BC3124E8-0447-4A81-9750-BCA9DFA693C7}" dt="2024-04-14T02:55:13.493" v="365"/>
        <pc:sldMkLst>
          <pc:docMk/>
          <pc:sldMk cId="2203337847" sldId="294"/>
        </pc:sldMkLst>
      </pc:sldChg>
      <pc:sldChg chg="modSp mod modNotesTx">
        <pc:chgData name="Gloria Maria de Andrade Alves" userId="101ffc6a-a630-4bf3-b4fd-3b94d5e2bb63" providerId="ADAL" clId="{BC3124E8-0447-4A81-9750-BCA9DFA693C7}" dt="2024-04-14T02:56:59.252" v="377"/>
        <pc:sldMkLst>
          <pc:docMk/>
          <pc:sldMk cId="3700822471" sldId="295"/>
        </pc:sldMkLst>
        <pc:spChg chg="mod">
          <ac:chgData name="Gloria Maria de Andrade Alves" userId="101ffc6a-a630-4bf3-b4fd-3b94d5e2bb63" providerId="ADAL" clId="{BC3124E8-0447-4A81-9750-BCA9DFA693C7}" dt="2024-04-14T02:55:24.028" v="367" actId="20577"/>
          <ac:spMkLst>
            <pc:docMk/>
            <pc:sldMk cId="3700822471" sldId="295"/>
            <ac:spMk id="4" creationId="{00000000-0000-0000-0000-000000000000}"/>
          </ac:spMkLst>
        </pc:spChg>
        <pc:spChg chg="mod">
          <ac:chgData name="Gloria Maria de Andrade Alves" userId="101ffc6a-a630-4bf3-b4fd-3b94d5e2bb63" providerId="ADAL" clId="{BC3124E8-0447-4A81-9750-BCA9DFA693C7}" dt="2024-04-14T02:55:28.718" v="368"/>
          <ac:spMkLst>
            <pc:docMk/>
            <pc:sldMk cId="3700822471" sldId="295"/>
            <ac:spMk id="5" creationId="{00000000-0000-0000-0000-000000000000}"/>
          </ac:spMkLst>
        </pc:spChg>
      </pc:sldChg>
      <pc:sldChg chg="modSp mod modNotesTx">
        <pc:chgData name="Gloria Maria de Andrade Alves" userId="101ffc6a-a630-4bf3-b4fd-3b94d5e2bb63" providerId="ADAL" clId="{BC3124E8-0447-4A81-9750-BCA9DFA693C7}" dt="2024-04-14T03:01:09.638" v="395"/>
        <pc:sldMkLst>
          <pc:docMk/>
          <pc:sldMk cId="522235144" sldId="296"/>
        </pc:sldMkLst>
        <pc:spChg chg="mod">
          <ac:chgData name="Gloria Maria de Andrade Alves" userId="101ffc6a-a630-4bf3-b4fd-3b94d5e2bb63" providerId="ADAL" clId="{BC3124E8-0447-4A81-9750-BCA9DFA693C7}" dt="2024-04-14T02:58:43.633" v="385"/>
          <ac:spMkLst>
            <pc:docMk/>
            <pc:sldMk cId="522235144" sldId="296"/>
            <ac:spMk id="4" creationId="{00000000-0000-0000-0000-000000000000}"/>
          </ac:spMkLst>
        </pc:spChg>
        <pc:spChg chg="mod">
          <ac:chgData name="Gloria Maria de Andrade Alves" userId="101ffc6a-a630-4bf3-b4fd-3b94d5e2bb63" providerId="ADAL" clId="{BC3124E8-0447-4A81-9750-BCA9DFA693C7}" dt="2024-04-14T02:58:53.429" v="386"/>
          <ac:spMkLst>
            <pc:docMk/>
            <pc:sldMk cId="522235144" sldId="296"/>
            <ac:spMk id="5" creationId="{00000000-0000-0000-0000-000000000000}"/>
          </ac:spMkLst>
        </pc:spChg>
        <pc:graphicFrameChg chg="mod modGraphic">
          <ac:chgData name="Gloria Maria de Andrade Alves" userId="101ffc6a-a630-4bf3-b4fd-3b94d5e2bb63" providerId="ADAL" clId="{BC3124E8-0447-4A81-9750-BCA9DFA693C7}" dt="2024-04-14T03:01:09.638" v="395"/>
          <ac:graphicFrameMkLst>
            <pc:docMk/>
            <pc:sldMk cId="522235144" sldId="296"/>
            <ac:graphicFrameMk id="7" creationId="{00000000-0000-0000-0000-000000000000}"/>
          </ac:graphicFrameMkLst>
        </pc:graphicFrameChg>
      </pc:sldChg>
      <pc:sldChg chg="modSp mod">
        <pc:chgData name="Gloria Maria de Andrade Alves" userId="101ffc6a-a630-4bf3-b4fd-3b94d5e2bb63" providerId="ADAL" clId="{BC3124E8-0447-4A81-9750-BCA9DFA693C7}" dt="2024-04-14T03:02:31.790" v="413"/>
        <pc:sldMkLst>
          <pc:docMk/>
          <pc:sldMk cId="2101232918" sldId="297"/>
        </pc:sldMkLst>
        <pc:spChg chg="mod">
          <ac:chgData name="Gloria Maria de Andrade Alves" userId="101ffc6a-a630-4bf3-b4fd-3b94d5e2bb63" providerId="ADAL" clId="{BC3124E8-0447-4A81-9750-BCA9DFA693C7}" dt="2024-04-14T03:02:31.790" v="413"/>
          <ac:spMkLst>
            <pc:docMk/>
            <pc:sldMk cId="2101232918" sldId="297"/>
            <ac:spMk id="3" creationId="{00000000-0000-0000-0000-000000000000}"/>
          </ac:spMkLst>
        </pc:spChg>
      </pc:sldChg>
      <pc:sldChg chg="modSp mod">
        <pc:chgData name="Gloria Maria de Andrade Alves" userId="101ffc6a-a630-4bf3-b4fd-3b94d5e2bb63" providerId="ADAL" clId="{BC3124E8-0447-4A81-9750-BCA9DFA693C7}" dt="2024-04-14T03:02:51.117" v="415"/>
        <pc:sldMkLst>
          <pc:docMk/>
          <pc:sldMk cId="3994010957" sldId="298"/>
        </pc:sldMkLst>
        <pc:spChg chg="mod">
          <ac:chgData name="Gloria Maria de Andrade Alves" userId="101ffc6a-a630-4bf3-b4fd-3b94d5e2bb63" providerId="ADAL" clId="{BC3124E8-0447-4A81-9750-BCA9DFA693C7}" dt="2024-04-14T03:02:44.726" v="414"/>
          <ac:spMkLst>
            <pc:docMk/>
            <pc:sldMk cId="3994010957" sldId="298"/>
            <ac:spMk id="4" creationId="{00000000-0000-0000-0000-000000000000}"/>
          </ac:spMkLst>
        </pc:spChg>
        <pc:graphicFrameChg chg="mod">
          <ac:chgData name="Gloria Maria de Andrade Alves" userId="101ffc6a-a630-4bf3-b4fd-3b94d5e2bb63" providerId="ADAL" clId="{BC3124E8-0447-4A81-9750-BCA9DFA693C7}" dt="2024-04-14T03:02:51.117" v="415"/>
          <ac:graphicFrameMkLst>
            <pc:docMk/>
            <pc:sldMk cId="3994010957" sldId="298"/>
            <ac:graphicFrameMk id="6" creationId="{00000000-0000-0000-0000-000000000000}"/>
          </ac:graphicFrameMkLst>
        </pc:graphicFrameChg>
      </pc:sldChg>
      <pc:sldChg chg="modSp mod">
        <pc:chgData name="Gloria Maria de Andrade Alves" userId="101ffc6a-a630-4bf3-b4fd-3b94d5e2bb63" providerId="ADAL" clId="{BC3124E8-0447-4A81-9750-BCA9DFA693C7}" dt="2024-04-14T03:04:53.314" v="430" actId="20577"/>
        <pc:sldMkLst>
          <pc:docMk/>
          <pc:sldMk cId="1851728739" sldId="299"/>
        </pc:sldMkLst>
        <pc:spChg chg="mod">
          <ac:chgData name="Gloria Maria de Andrade Alves" userId="101ffc6a-a630-4bf3-b4fd-3b94d5e2bb63" providerId="ADAL" clId="{BC3124E8-0447-4A81-9750-BCA9DFA693C7}" dt="2024-04-14T03:04:53.314" v="430" actId="20577"/>
          <ac:spMkLst>
            <pc:docMk/>
            <pc:sldMk cId="1851728739" sldId="299"/>
            <ac:spMk id="4" creationId="{00000000-0000-0000-0000-000000000000}"/>
          </ac:spMkLst>
        </pc:spChg>
        <pc:graphicFrameChg chg="mod modGraphic">
          <ac:chgData name="Gloria Maria de Andrade Alves" userId="101ffc6a-a630-4bf3-b4fd-3b94d5e2bb63" providerId="ADAL" clId="{BC3124E8-0447-4A81-9750-BCA9DFA693C7}" dt="2024-04-14T03:04:46.870" v="428"/>
          <ac:graphicFrameMkLst>
            <pc:docMk/>
            <pc:sldMk cId="1851728739" sldId="299"/>
            <ac:graphicFrameMk id="6" creationId="{00000000-0000-0000-0000-000000000000}"/>
          </ac:graphicFrameMkLst>
        </pc:graphicFrameChg>
      </pc:sldChg>
      <pc:sldChg chg="modSp mod">
        <pc:chgData name="Gloria Maria de Andrade Alves" userId="101ffc6a-a630-4bf3-b4fd-3b94d5e2bb63" providerId="ADAL" clId="{BC3124E8-0447-4A81-9750-BCA9DFA693C7}" dt="2024-04-14T03:05:20.464" v="436"/>
        <pc:sldMkLst>
          <pc:docMk/>
          <pc:sldMk cId="690109533" sldId="300"/>
        </pc:sldMkLst>
        <pc:spChg chg="mod">
          <ac:chgData name="Gloria Maria de Andrade Alves" userId="101ffc6a-a630-4bf3-b4fd-3b94d5e2bb63" providerId="ADAL" clId="{BC3124E8-0447-4A81-9750-BCA9DFA693C7}" dt="2024-04-14T03:05:01.258" v="431"/>
          <ac:spMkLst>
            <pc:docMk/>
            <pc:sldMk cId="690109533" sldId="300"/>
            <ac:spMk id="4" creationId="{00000000-0000-0000-0000-000000000000}"/>
          </ac:spMkLst>
        </pc:spChg>
        <pc:spChg chg="mod">
          <ac:chgData name="Gloria Maria de Andrade Alves" userId="101ffc6a-a630-4bf3-b4fd-3b94d5e2bb63" providerId="ADAL" clId="{BC3124E8-0447-4A81-9750-BCA9DFA693C7}" dt="2024-04-14T03:05:15.148" v="435"/>
          <ac:spMkLst>
            <pc:docMk/>
            <pc:sldMk cId="690109533" sldId="300"/>
            <ac:spMk id="5" creationId="{00000000-0000-0000-0000-000000000000}"/>
          </ac:spMkLst>
        </pc:spChg>
        <pc:spChg chg="mod">
          <ac:chgData name="Gloria Maria de Andrade Alves" userId="101ffc6a-a630-4bf3-b4fd-3b94d5e2bb63" providerId="ADAL" clId="{BC3124E8-0447-4A81-9750-BCA9DFA693C7}" dt="2024-04-14T03:05:20.464" v="436"/>
          <ac:spMkLst>
            <pc:docMk/>
            <pc:sldMk cId="690109533" sldId="300"/>
            <ac:spMk id="7" creationId="{00000000-0000-0000-0000-000000000000}"/>
          </ac:spMkLst>
        </pc:spChg>
      </pc:sldChg>
      <pc:sldChg chg="modSp mod">
        <pc:chgData name="Gloria Maria de Andrade Alves" userId="101ffc6a-a630-4bf3-b4fd-3b94d5e2bb63" providerId="ADAL" clId="{BC3124E8-0447-4A81-9750-BCA9DFA693C7}" dt="2024-04-14T03:06:21.244" v="450"/>
        <pc:sldMkLst>
          <pc:docMk/>
          <pc:sldMk cId="1692031793" sldId="301"/>
        </pc:sldMkLst>
        <pc:spChg chg="mod">
          <ac:chgData name="Gloria Maria de Andrade Alves" userId="101ffc6a-a630-4bf3-b4fd-3b94d5e2bb63" providerId="ADAL" clId="{BC3124E8-0447-4A81-9750-BCA9DFA693C7}" dt="2024-04-14T03:05:33.929" v="437"/>
          <ac:spMkLst>
            <pc:docMk/>
            <pc:sldMk cId="1692031793" sldId="301"/>
            <ac:spMk id="4" creationId="{00000000-0000-0000-0000-000000000000}"/>
          </ac:spMkLst>
        </pc:spChg>
        <pc:spChg chg="mod">
          <ac:chgData name="Gloria Maria de Andrade Alves" userId="101ffc6a-a630-4bf3-b4fd-3b94d5e2bb63" providerId="ADAL" clId="{BC3124E8-0447-4A81-9750-BCA9DFA693C7}" dt="2024-04-14T03:06:21.244" v="450"/>
          <ac:spMkLst>
            <pc:docMk/>
            <pc:sldMk cId="1692031793" sldId="301"/>
            <ac:spMk id="5" creationId="{00000000-0000-0000-0000-000000000000}"/>
          </ac:spMkLst>
        </pc:spChg>
      </pc:sldChg>
      <pc:sldChg chg="modSp mod">
        <pc:chgData name="Gloria Maria de Andrade Alves" userId="101ffc6a-a630-4bf3-b4fd-3b94d5e2bb63" providerId="ADAL" clId="{BC3124E8-0447-4A81-9750-BCA9DFA693C7}" dt="2024-04-14T03:07:03.775" v="458"/>
        <pc:sldMkLst>
          <pc:docMk/>
          <pc:sldMk cId="2085337568" sldId="302"/>
        </pc:sldMkLst>
        <pc:spChg chg="mod">
          <ac:chgData name="Gloria Maria de Andrade Alves" userId="101ffc6a-a630-4bf3-b4fd-3b94d5e2bb63" providerId="ADAL" clId="{BC3124E8-0447-4A81-9750-BCA9DFA693C7}" dt="2024-04-14T03:06:31.228" v="451"/>
          <ac:spMkLst>
            <pc:docMk/>
            <pc:sldMk cId="2085337568" sldId="302"/>
            <ac:spMk id="4" creationId="{00000000-0000-0000-0000-000000000000}"/>
          </ac:spMkLst>
        </pc:spChg>
        <pc:spChg chg="mod">
          <ac:chgData name="Gloria Maria de Andrade Alves" userId="101ffc6a-a630-4bf3-b4fd-3b94d5e2bb63" providerId="ADAL" clId="{BC3124E8-0447-4A81-9750-BCA9DFA693C7}" dt="2024-04-14T03:07:03.775" v="458"/>
          <ac:spMkLst>
            <pc:docMk/>
            <pc:sldMk cId="2085337568" sldId="302"/>
            <ac:spMk id="5" creationId="{00000000-0000-0000-0000-000000000000}"/>
          </ac:spMkLst>
        </pc:spChg>
      </pc:sldChg>
      <pc:sldChg chg="modSp mod">
        <pc:chgData name="Gloria Maria de Andrade Alves" userId="101ffc6a-a630-4bf3-b4fd-3b94d5e2bb63" providerId="ADAL" clId="{BC3124E8-0447-4A81-9750-BCA9DFA693C7}" dt="2024-04-14T03:07:43.059" v="463"/>
        <pc:sldMkLst>
          <pc:docMk/>
          <pc:sldMk cId="4240577428" sldId="303"/>
        </pc:sldMkLst>
        <pc:spChg chg="mod">
          <ac:chgData name="Gloria Maria de Andrade Alves" userId="101ffc6a-a630-4bf3-b4fd-3b94d5e2bb63" providerId="ADAL" clId="{BC3124E8-0447-4A81-9750-BCA9DFA693C7}" dt="2024-04-14T03:07:17.127" v="459"/>
          <ac:spMkLst>
            <pc:docMk/>
            <pc:sldMk cId="4240577428" sldId="303"/>
            <ac:spMk id="4" creationId="{00000000-0000-0000-0000-000000000000}"/>
          </ac:spMkLst>
        </pc:spChg>
        <pc:spChg chg="mod">
          <ac:chgData name="Gloria Maria de Andrade Alves" userId="101ffc6a-a630-4bf3-b4fd-3b94d5e2bb63" providerId="ADAL" clId="{BC3124E8-0447-4A81-9750-BCA9DFA693C7}" dt="2024-04-14T03:07:37.439" v="462"/>
          <ac:spMkLst>
            <pc:docMk/>
            <pc:sldMk cId="4240577428" sldId="303"/>
            <ac:spMk id="5" creationId="{00000000-0000-0000-0000-000000000000}"/>
          </ac:spMkLst>
        </pc:spChg>
        <pc:spChg chg="mod">
          <ac:chgData name="Gloria Maria de Andrade Alves" userId="101ffc6a-a630-4bf3-b4fd-3b94d5e2bb63" providerId="ADAL" clId="{BC3124E8-0447-4A81-9750-BCA9DFA693C7}" dt="2024-04-14T03:07:43.059" v="463"/>
          <ac:spMkLst>
            <pc:docMk/>
            <pc:sldMk cId="4240577428" sldId="303"/>
            <ac:spMk id="7" creationId="{00000000-0000-0000-0000-000000000000}"/>
          </ac:spMkLst>
        </pc:spChg>
      </pc:sldChg>
      <pc:sldChg chg="modSp mod">
        <pc:chgData name="Gloria Maria de Andrade Alves" userId="101ffc6a-a630-4bf3-b4fd-3b94d5e2bb63" providerId="ADAL" clId="{BC3124E8-0447-4A81-9750-BCA9DFA693C7}" dt="2024-04-14T03:08:25.296" v="473"/>
        <pc:sldMkLst>
          <pc:docMk/>
          <pc:sldMk cId="495186087" sldId="304"/>
        </pc:sldMkLst>
        <pc:spChg chg="mod">
          <ac:chgData name="Gloria Maria de Andrade Alves" userId="101ffc6a-a630-4bf3-b4fd-3b94d5e2bb63" providerId="ADAL" clId="{BC3124E8-0447-4A81-9750-BCA9DFA693C7}" dt="2024-04-14T03:07:56.072" v="464"/>
          <ac:spMkLst>
            <pc:docMk/>
            <pc:sldMk cId="495186087" sldId="304"/>
            <ac:spMk id="4" creationId="{00000000-0000-0000-0000-000000000000}"/>
          </ac:spMkLst>
        </pc:spChg>
        <pc:spChg chg="mod">
          <ac:chgData name="Gloria Maria de Andrade Alves" userId="101ffc6a-a630-4bf3-b4fd-3b94d5e2bb63" providerId="ADAL" clId="{BC3124E8-0447-4A81-9750-BCA9DFA693C7}" dt="2024-04-14T03:08:25.296" v="473"/>
          <ac:spMkLst>
            <pc:docMk/>
            <pc:sldMk cId="495186087" sldId="304"/>
            <ac:spMk id="5" creationId="{00000000-0000-0000-0000-000000000000}"/>
          </ac:spMkLst>
        </pc:spChg>
      </pc:sldChg>
      <pc:sldChg chg="modSp mod">
        <pc:chgData name="Gloria Maria de Andrade Alves" userId="101ffc6a-a630-4bf3-b4fd-3b94d5e2bb63" providerId="ADAL" clId="{BC3124E8-0447-4A81-9750-BCA9DFA693C7}" dt="2024-04-14T03:09:39.334" v="488"/>
        <pc:sldMkLst>
          <pc:docMk/>
          <pc:sldMk cId="2627167504" sldId="305"/>
        </pc:sldMkLst>
        <pc:spChg chg="mod">
          <ac:chgData name="Gloria Maria de Andrade Alves" userId="101ffc6a-a630-4bf3-b4fd-3b94d5e2bb63" providerId="ADAL" clId="{BC3124E8-0447-4A81-9750-BCA9DFA693C7}" dt="2024-04-14T03:08:44.397" v="474"/>
          <ac:spMkLst>
            <pc:docMk/>
            <pc:sldMk cId="2627167504" sldId="305"/>
            <ac:spMk id="4" creationId="{00000000-0000-0000-0000-000000000000}"/>
          </ac:spMkLst>
        </pc:spChg>
        <pc:spChg chg="mod">
          <ac:chgData name="Gloria Maria de Andrade Alves" userId="101ffc6a-a630-4bf3-b4fd-3b94d5e2bb63" providerId="ADAL" clId="{BC3124E8-0447-4A81-9750-BCA9DFA693C7}" dt="2024-04-14T03:09:39.334" v="488"/>
          <ac:spMkLst>
            <pc:docMk/>
            <pc:sldMk cId="2627167504" sldId="305"/>
            <ac:spMk id="5" creationId="{00000000-0000-0000-0000-000000000000}"/>
          </ac:spMkLst>
        </pc:spChg>
      </pc:sldChg>
      <pc:sldChg chg="modSp mod">
        <pc:chgData name="Gloria Maria de Andrade Alves" userId="101ffc6a-a630-4bf3-b4fd-3b94d5e2bb63" providerId="ADAL" clId="{BC3124E8-0447-4A81-9750-BCA9DFA693C7}" dt="2024-04-14T03:11:14.828" v="507" actId="20577"/>
        <pc:sldMkLst>
          <pc:docMk/>
          <pc:sldMk cId="1990177319" sldId="306"/>
        </pc:sldMkLst>
        <pc:spChg chg="mod">
          <ac:chgData name="Gloria Maria de Andrade Alves" userId="101ffc6a-a630-4bf3-b4fd-3b94d5e2bb63" providerId="ADAL" clId="{BC3124E8-0447-4A81-9750-BCA9DFA693C7}" dt="2024-04-14T03:10:09.666" v="489"/>
          <ac:spMkLst>
            <pc:docMk/>
            <pc:sldMk cId="1990177319" sldId="306"/>
            <ac:spMk id="4" creationId="{00000000-0000-0000-0000-000000000000}"/>
          </ac:spMkLst>
        </pc:spChg>
        <pc:spChg chg="mod">
          <ac:chgData name="Gloria Maria de Andrade Alves" userId="101ffc6a-a630-4bf3-b4fd-3b94d5e2bb63" providerId="ADAL" clId="{BC3124E8-0447-4A81-9750-BCA9DFA693C7}" dt="2024-04-14T03:11:14.828" v="507" actId="20577"/>
          <ac:spMkLst>
            <pc:docMk/>
            <pc:sldMk cId="1990177319" sldId="306"/>
            <ac:spMk id="5" creationId="{00000000-0000-0000-0000-000000000000}"/>
          </ac:spMkLst>
        </pc:spChg>
      </pc:sldChg>
      <pc:sldChg chg="modSp mod">
        <pc:chgData name="Gloria Maria de Andrade Alves" userId="101ffc6a-a630-4bf3-b4fd-3b94d5e2bb63" providerId="ADAL" clId="{BC3124E8-0447-4A81-9750-BCA9DFA693C7}" dt="2024-04-14T03:15:40.333" v="536"/>
        <pc:sldMkLst>
          <pc:docMk/>
          <pc:sldMk cId="2966967497" sldId="307"/>
        </pc:sldMkLst>
        <pc:spChg chg="mod">
          <ac:chgData name="Gloria Maria de Andrade Alves" userId="101ffc6a-a630-4bf3-b4fd-3b94d5e2bb63" providerId="ADAL" clId="{BC3124E8-0447-4A81-9750-BCA9DFA693C7}" dt="2024-04-14T03:13:11.903" v="524"/>
          <ac:spMkLst>
            <pc:docMk/>
            <pc:sldMk cId="2966967497" sldId="307"/>
            <ac:spMk id="4" creationId="{00000000-0000-0000-0000-000000000000}"/>
          </ac:spMkLst>
        </pc:spChg>
        <pc:spChg chg="mod">
          <ac:chgData name="Gloria Maria de Andrade Alves" userId="101ffc6a-a630-4bf3-b4fd-3b94d5e2bb63" providerId="ADAL" clId="{BC3124E8-0447-4A81-9750-BCA9DFA693C7}" dt="2024-04-14T03:14:54.088" v="532"/>
          <ac:spMkLst>
            <pc:docMk/>
            <pc:sldMk cId="2966967497" sldId="307"/>
            <ac:spMk id="7" creationId="{00000000-0000-0000-0000-000000000000}"/>
          </ac:spMkLst>
        </pc:spChg>
        <pc:graphicFrameChg chg="mod modGraphic">
          <ac:chgData name="Gloria Maria de Andrade Alves" userId="101ffc6a-a630-4bf3-b4fd-3b94d5e2bb63" providerId="ADAL" clId="{BC3124E8-0447-4A81-9750-BCA9DFA693C7}" dt="2024-04-14T03:15:40.333" v="536"/>
          <ac:graphicFrameMkLst>
            <pc:docMk/>
            <pc:sldMk cId="2966967497" sldId="307"/>
            <ac:graphicFrameMk id="6" creationId="{00000000-0000-0000-0000-000000000000}"/>
          </ac:graphicFrameMkLst>
        </pc:graphicFrameChg>
      </pc:sldChg>
      <pc:sldChg chg="modSp mod">
        <pc:chgData name="Gloria Maria de Andrade Alves" userId="101ffc6a-a630-4bf3-b4fd-3b94d5e2bb63" providerId="ADAL" clId="{BC3124E8-0447-4A81-9750-BCA9DFA693C7}" dt="2024-04-14T03:16:53.033" v="547"/>
        <pc:sldMkLst>
          <pc:docMk/>
          <pc:sldMk cId="810747773" sldId="308"/>
        </pc:sldMkLst>
        <pc:spChg chg="mod">
          <ac:chgData name="Gloria Maria de Andrade Alves" userId="101ffc6a-a630-4bf3-b4fd-3b94d5e2bb63" providerId="ADAL" clId="{BC3124E8-0447-4A81-9750-BCA9DFA693C7}" dt="2024-04-14T03:15:54.257" v="538" actId="20577"/>
          <ac:spMkLst>
            <pc:docMk/>
            <pc:sldMk cId="810747773" sldId="308"/>
            <ac:spMk id="4" creationId="{00000000-0000-0000-0000-000000000000}"/>
          </ac:spMkLst>
        </pc:spChg>
        <pc:spChg chg="mod">
          <ac:chgData name="Gloria Maria de Andrade Alves" userId="101ffc6a-a630-4bf3-b4fd-3b94d5e2bb63" providerId="ADAL" clId="{BC3124E8-0447-4A81-9750-BCA9DFA693C7}" dt="2024-04-14T03:16:53.033" v="547"/>
          <ac:spMkLst>
            <pc:docMk/>
            <pc:sldMk cId="810747773" sldId="308"/>
            <ac:spMk id="7" creationId="{00000000-0000-0000-0000-000000000000}"/>
          </ac:spMkLst>
        </pc:spChg>
        <pc:graphicFrameChg chg="mod modGraphic">
          <ac:chgData name="Gloria Maria de Andrade Alves" userId="101ffc6a-a630-4bf3-b4fd-3b94d5e2bb63" providerId="ADAL" clId="{BC3124E8-0447-4A81-9750-BCA9DFA693C7}" dt="2024-04-14T03:16:45.638" v="546"/>
          <ac:graphicFrameMkLst>
            <pc:docMk/>
            <pc:sldMk cId="810747773" sldId="308"/>
            <ac:graphicFrameMk id="6" creationId="{00000000-0000-0000-0000-000000000000}"/>
          </ac:graphicFrameMkLst>
        </pc:graphicFrameChg>
      </pc:sldChg>
      <pc:sldChg chg="modSp mod">
        <pc:chgData name="Gloria Maria de Andrade Alves" userId="101ffc6a-a630-4bf3-b4fd-3b94d5e2bb63" providerId="ADAL" clId="{BC3124E8-0447-4A81-9750-BCA9DFA693C7}" dt="2024-04-14T03:19:35.064" v="554"/>
        <pc:sldMkLst>
          <pc:docMk/>
          <pc:sldMk cId="3758380360" sldId="309"/>
        </pc:sldMkLst>
        <pc:spChg chg="mod">
          <ac:chgData name="Gloria Maria de Andrade Alves" userId="101ffc6a-a630-4bf3-b4fd-3b94d5e2bb63" providerId="ADAL" clId="{BC3124E8-0447-4A81-9750-BCA9DFA693C7}" dt="2024-04-14T03:17:18.856" v="548"/>
          <ac:spMkLst>
            <pc:docMk/>
            <pc:sldMk cId="3758380360" sldId="309"/>
            <ac:spMk id="4" creationId="{00000000-0000-0000-0000-000000000000}"/>
          </ac:spMkLst>
        </pc:spChg>
        <pc:spChg chg="mod">
          <ac:chgData name="Gloria Maria de Andrade Alves" userId="101ffc6a-a630-4bf3-b4fd-3b94d5e2bb63" providerId="ADAL" clId="{BC3124E8-0447-4A81-9750-BCA9DFA693C7}" dt="2024-04-14T03:18:13.464" v="549"/>
          <ac:spMkLst>
            <pc:docMk/>
            <pc:sldMk cId="3758380360" sldId="309"/>
            <ac:spMk id="7" creationId="{00000000-0000-0000-0000-000000000000}"/>
          </ac:spMkLst>
        </pc:spChg>
        <pc:spChg chg="mod">
          <ac:chgData name="Gloria Maria de Andrade Alves" userId="101ffc6a-a630-4bf3-b4fd-3b94d5e2bb63" providerId="ADAL" clId="{BC3124E8-0447-4A81-9750-BCA9DFA693C7}" dt="2024-04-14T03:18:59.491" v="550"/>
          <ac:spMkLst>
            <pc:docMk/>
            <pc:sldMk cId="3758380360" sldId="309"/>
            <ac:spMk id="8" creationId="{00000000-0000-0000-0000-000000000000}"/>
          </ac:spMkLst>
        </pc:spChg>
        <pc:spChg chg="mod">
          <ac:chgData name="Gloria Maria de Andrade Alves" userId="101ffc6a-a630-4bf3-b4fd-3b94d5e2bb63" providerId="ADAL" clId="{BC3124E8-0447-4A81-9750-BCA9DFA693C7}" dt="2024-04-14T03:19:28.274" v="553"/>
          <ac:spMkLst>
            <pc:docMk/>
            <pc:sldMk cId="3758380360" sldId="309"/>
            <ac:spMk id="9" creationId="{00000000-0000-0000-0000-000000000000}"/>
          </ac:spMkLst>
        </pc:spChg>
        <pc:spChg chg="mod">
          <ac:chgData name="Gloria Maria de Andrade Alves" userId="101ffc6a-a630-4bf3-b4fd-3b94d5e2bb63" providerId="ADAL" clId="{BC3124E8-0447-4A81-9750-BCA9DFA693C7}" dt="2024-04-14T03:19:35.064" v="554"/>
          <ac:spMkLst>
            <pc:docMk/>
            <pc:sldMk cId="3758380360" sldId="309"/>
            <ac:spMk id="10" creationId="{00000000-0000-0000-0000-000000000000}"/>
          </ac:spMkLst>
        </pc:spChg>
        <pc:spChg chg="mod">
          <ac:chgData name="Gloria Maria de Andrade Alves" userId="101ffc6a-a630-4bf3-b4fd-3b94d5e2bb63" providerId="ADAL" clId="{BC3124E8-0447-4A81-9750-BCA9DFA693C7}" dt="2024-04-14T03:19:13.444" v="552"/>
          <ac:spMkLst>
            <pc:docMk/>
            <pc:sldMk cId="3758380360" sldId="309"/>
            <ac:spMk id="11" creationId="{00000000-0000-0000-0000-000000000000}"/>
          </ac:spMkLst>
        </pc:spChg>
        <pc:spChg chg="mod">
          <ac:chgData name="Gloria Maria de Andrade Alves" userId="101ffc6a-a630-4bf3-b4fd-3b94d5e2bb63" providerId="ADAL" clId="{BC3124E8-0447-4A81-9750-BCA9DFA693C7}" dt="2024-04-14T03:19:05.922" v="551"/>
          <ac:spMkLst>
            <pc:docMk/>
            <pc:sldMk cId="3758380360" sldId="309"/>
            <ac:spMk id="12" creationId="{00000000-0000-0000-0000-000000000000}"/>
          </ac:spMkLst>
        </pc:spChg>
      </pc:sldChg>
      <pc:sldChg chg="modSp mod modNotesTx">
        <pc:chgData name="Gloria Maria de Andrade Alves" userId="101ffc6a-a630-4bf3-b4fd-3b94d5e2bb63" providerId="ADAL" clId="{BC3124E8-0447-4A81-9750-BCA9DFA693C7}" dt="2024-04-14T03:21:50.127" v="572"/>
        <pc:sldMkLst>
          <pc:docMk/>
          <pc:sldMk cId="2011555135" sldId="310"/>
        </pc:sldMkLst>
        <pc:spChg chg="mod">
          <ac:chgData name="Gloria Maria de Andrade Alves" userId="101ffc6a-a630-4bf3-b4fd-3b94d5e2bb63" providerId="ADAL" clId="{BC3124E8-0447-4A81-9750-BCA9DFA693C7}" dt="2024-04-14T03:19:46.426" v="555"/>
          <ac:spMkLst>
            <pc:docMk/>
            <pc:sldMk cId="2011555135" sldId="310"/>
            <ac:spMk id="4" creationId="{00000000-0000-0000-0000-000000000000}"/>
          </ac:spMkLst>
        </pc:spChg>
        <pc:spChg chg="mod">
          <ac:chgData name="Gloria Maria de Andrade Alves" userId="101ffc6a-a630-4bf3-b4fd-3b94d5e2bb63" providerId="ADAL" clId="{BC3124E8-0447-4A81-9750-BCA9DFA693C7}" dt="2024-04-14T03:20:25.623" v="565"/>
          <ac:spMkLst>
            <pc:docMk/>
            <pc:sldMk cId="2011555135" sldId="310"/>
            <ac:spMk id="5" creationId="{00000000-0000-0000-0000-000000000000}"/>
          </ac:spMkLst>
        </pc:spChg>
      </pc:sldChg>
      <pc:sldChg chg="modSp mod">
        <pc:chgData name="Gloria Maria de Andrade Alves" userId="101ffc6a-a630-4bf3-b4fd-3b94d5e2bb63" providerId="ADAL" clId="{BC3124E8-0447-4A81-9750-BCA9DFA693C7}" dt="2024-04-14T03:22:33.483" v="577"/>
        <pc:sldMkLst>
          <pc:docMk/>
          <pc:sldMk cId="2652594436" sldId="311"/>
        </pc:sldMkLst>
        <pc:spChg chg="mod">
          <ac:chgData name="Gloria Maria de Andrade Alves" userId="101ffc6a-a630-4bf3-b4fd-3b94d5e2bb63" providerId="ADAL" clId="{BC3124E8-0447-4A81-9750-BCA9DFA693C7}" dt="2024-04-14T03:22:03.703" v="573"/>
          <ac:spMkLst>
            <pc:docMk/>
            <pc:sldMk cId="2652594436" sldId="311"/>
            <ac:spMk id="4" creationId="{00000000-0000-0000-0000-000000000000}"/>
          </ac:spMkLst>
        </pc:spChg>
        <pc:spChg chg="mod">
          <ac:chgData name="Gloria Maria de Andrade Alves" userId="101ffc6a-a630-4bf3-b4fd-3b94d5e2bb63" providerId="ADAL" clId="{BC3124E8-0447-4A81-9750-BCA9DFA693C7}" dt="2024-04-14T03:22:33.483" v="577"/>
          <ac:spMkLst>
            <pc:docMk/>
            <pc:sldMk cId="2652594436" sldId="311"/>
            <ac:spMk id="5" creationId="{00000000-0000-0000-0000-000000000000}"/>
          </ac:spMkLst>
        </pc:spChg>
      </pc:sldChg>
      <pc:sldChg chg="modSp mod modNotesTx">
        <pc:chgData name="Gloria Maria de Andrade Alves" userId="101ffc6a-a630-4bf3-b4fd-3b94d5e2bb63" providerId="ADAL" clId="{BC3124E8-0447-4A81-9750-BCA9DFA693C7}" dt="2024-04-14T03:24:56.457" v="592"/>
        <pc:sldMkLst>
          <pc:docMk/>
          <pc:sldMk cId="1050113052" sldId="312"/>
        </pc:sldMkLst>
        <pc:spChg chg="mod">
          <ac:chgData name="Gloria Maria de Andrade Alves" userId="101ffc6a-a630-4bf3-b4fd-3b94d5e2bb63" providerId="ADAL" clId="{BC3124E8-0447-4A81-9750-BCA9DFA693C7}" dt="2024-04-14T03:22:50.569" v="578"/>
          <ac:spMkLst>
            <pc:docMk/>
            <pc:sldMk cId="1050113052" sldId="312"/>
            <ac:spMk id="4" creationId="{00000000-0000-0000-0000-000000000000}"/>
          </ac:spMkLst>
        </pc:spChg>
        <pc:spChg chg="mod">
          <ac:chgData name="Gloria Maria de Andrade Alves" userId="101ffc6a-a630-4bf3-b4fd-3b94d5e2bb63" providerId="ADAL" clId="{BC3124E8-0447-4A81-9750-BCA9DFA693C7}" dt="2024-04-14T03:23:28.798" v="587"/>
          <ac:spMkLst>
            <pc:docMk/>
            <pc:sldMk cId="1050113052" sldId="312"/>
            <ac:spMk id="5" creationId="{00000000-0000-0000-0000-000000000000}"/>
          </ac:spMkLst>
        </pc:spChg>
        <pc:spChg chg="mod">
          <ac:chgData name="Gloria Maria de Andrade Alves" userId="101ffc6a-a630-4bf3-b4fd-3b94d5e2bb63" providerId="ADAL" clId="{BC3124E8-0447-4A81-9750-BCA9DFA693C7}" dt="2024-04-14T03:23:38.157" v="588"/>
          <ac:spMkLst>
            <pc:docMk/>
            <pc:sldMk cId="1050113052" sldId="312"/>
            <ac:spMk id="9" creationId="{00000000-0000-0000-0000-000000000000}"/>
          </ac:spMkLst>
        </pc:spChg>
      </pc:sldChg>
      <pc:sldChg chg="modSp mod modNotesTx">
        <pc:chgData name="Gloria Maria de Andrade Alves" userId="101ffc6a-a630-4bf3-b4fd-3b94d5e2bb63" providerId="ADAL" clId="{BC3124E8-0447-4A81-9750-BCA9DFA693C7}" dt="2024-04-14T03:27:16.762" v="608"/>
        <pc:sldMkLst>
          <pc:docMk/>
          <pc:sldMk cId="322171041" sldId="313"/>
        </pc:sldMkLst>
        <pc:spChg chg="mod">
          <ac:chgData name="Gloria Maria de Andrade Alves" userId="101ffc6a-a630-4bf3-b4fd-3b94d5e2bb63" providerId="ADAL" clId="{BC3124E8-0447-4A81-9750-BCA9DFA693C7}" dt="2024-04-14T03:25:08.947" v="593"/>
          <ac:spMkLst>
            <pc:docMk/>
            <pc:sldMk cId="322171041" sldId="313"/>
            <ac:spMk id="4" creationId="{00000000-0000-0000-0000-000000000000}"/>
          </ac:spMkLst>
        </pc:spChg>
        <pc:spChg chg="mod">
          <ac:chgData name="Gloria Maria de Andrade Alves" userId="101ffc6a-a630-4bf3-b4fd-3b94d5e2bb63" providerId="ADAL" clId="{BC3124E8-0447-4A81-9750-BCA9DFA693C7}" dt="2024-04-14T03:25:32.215" v="599"/>
          <ac:spMkLst>
            <pc:docMk/>
            <pc:sldMk cId="322171041" sldId="313"/>
            <ac:spMk id="5" creationId="{00000000-0000-0000-0000-000000000000}"/>
          </ac:spMkLst>
        </pc:spChg>
      </pc:sldChg>
      <pc:sldChg chg="modSp mod">
        <pc:chgData name="Gloria Maria de Andrade Alves" userId="101ffc6a-a630-4bf3-b4fd-3b94d5e2bb63" providerId="ADAL" clId="{BC3124E8-0447-4A81-9750-BCA9DFA693C7}" dt="2024-04-14T03:28:10.600" v="616"/>
        <pc:sldMkLst>
          <pc:docMk/>
          <pc:sldMk cId="2676006156" sldId="314"/>
        </pc:sldMkLst>
        <pc:spChg chg="mod">
          <ac:chgData name="Gloria Maria de Andrade Alves" userId="101ffc6a-a630-4bf3-b4fd-3b94d5e2bb63" providerId="ADAL" clId="{BC3124E8-0447-4A81-9750-BCA9DFA693C7}" dt="2024-04-14T03:27:30.733" v="609"/>
          <ac:spMkLst>
            <pc:docMk/>
            <pc:sldMk cId="2676006156" sldId="314"/>
            <ac:spMk id="4" creationId="{00000000-0000-0000-0000-000000000000}"/>
          </ac:spMkLst>
        </pc:spChg>
        <pc:spChg chg="mod">
          <ac:chgData name="Gloria Maria de Andrade Alves" userId="101ffc6a-a630-4bf3-b4fd-3b94d5e2bb63" providerId="ADAL" clId="{BC3124E8-0447-4A81-9750-BCA9DFA693C7}" dt="2024-04-14T03:28:10.600" v="616"/>
          <ac:spMkLst>
            <pc:docMk/>
            <pc:sldMk cId="2676006156" sldId="314"/>
            <ac:spMk id="5" creationId="{00000000-0000-0000-0000-000000000000}"/>
          </ac:spMkLst>
        </pc:spChg>
      </pc:sldChg>
      <pc:sldChg chg="modSp mod">
        <pc:chgData name="Gloria Maria de Andrade Alves" userId="101ffc6a-a630-4bf3-b4fd-3b94d5e2bb63" providerId="ADAL" clId="{BC3124E8-0447-4A81-9750-BCA9DFA693C7}" dt="2024-04-14T03:30:01.534" v="629"/>
        <pc:sldMkLst>
          <pc:docMk/>
          <pc:sldMk cId="3989095246" sldId="315"/>
        </pc:sldMkLst>
        <pc:spChg chg="mod">
          <ac:chgData name="Gloria Maria de Andrade Alves" userId="101ffc6a-a630-4bf3-b4fd-3b94d5e2bb63" providerId="ADAL" clId="{BC3124E8-0447-4A81-9750-BCA9DFA693C7}" dt="2024-04-14T03:28:35.423" v="617"/>
          <ac:spMkLst>
            <pc:docMk/>
            <pc:sldMk cId="3989095246" sldId="315"/>
            <ac:spMk id="4" creationId="{00000000-0000-0000-0000-000000000000}"/>
          </ac:spMkLst>
        </pc:spChg>
        <pc:spChg chg="mod">
          <ac:chgData name="Gloria Maria de Andrade Alves" userId="101ffc6a-a630-4bf3-b4fd-3b94d5e2bb63" providerId="ADAL" clId="{BC3124E8-0447-4A81-9750-BCA9DFA693C7}" dt="2024-04-14T03:29:44.204" v="628"/>
          <ac:spMkLst>
            <pc:docMk/>
            <pc:sldMk cId="3989095246" sldId="315"/>
            <ac:spMk id="5" creationId="{00000000-0000-0000-0000-000000000000}"/>
          </ac:spMkLst>
        </pc:spChg>
        <pc:spChg chg="mod">
          <ac:chgData name="Gloria Maria de Andrade Alves" userId="101ffc6a-a630-4bf3-b4fd-3b94d5e2bb63" providerId="ADAL" clId="{BC3124E8-0447-4A81-9750-BCA9DFA693C7}" dt="2024-04-14T03:30:01.534" v="629"/>
          <ac:spMkLst>
            <pc:docMk/>
            <pc:sldMk cId="3989095246" sldId="315"/>
            <ac:spMk id="8" creationId="{00000000-0000-0000-0000-000000000000}"/>
          </ac:spMkLst>
        </pc:spChg>
      </pc:sldChg>
      <pc:sldChg chg="modSp mod modNotesTx">
        <pc:chgData name="Gloria Maria de Andrade Alves" userId="101ffc6a-a630-4bf3-b4fd-3b94d5e2bb63" providerId="ADAL" clId="{BC3124E8-0447-4A81-9750-BCA9DFA693C7}" dt="2024-04-14T03:32:07.174" v="648"/>
        <pc:sldMkLst>
          <pc:docMk/>
          <pc:sldMk cId="2276362396" sldId="316"/>
        </pc:sldMkLst>
        <pc:spChg chg="mod">
          <ac:chgData name="Gloria Maria de Andrade Alves" userId="101ffc6a-a630-4bf3-b4fd-3b94d5e2bb63" providerId="ADAL" clId="{BC3124E8-0447-4A81-9750-BCA9DFA693C7}" dt="2024-04-14T03:30:35.381" v="637"/>
          <ac:spMkLst>
            <pc:docMk/>
            <pc:sldMk cId="2276362396" sldId="316"/>
            <ac:spMk id="4" creationId="{00000000-0000-0000-0000-000000000000}"/>
          </ac:spMkLst>
        </pc:spChg>
        <pc:spChg chg="mod">
          <ac:chgData name="Gloria Maria de Andrade Alves" userId="101ffc6a-a630-4bf3-b4fd-3b94d5e2bb63" providerId="ADAL" clId="{BC3124E8-0447-4A81-9750-BCA9DFA693C7}" dt="2024-04-14T03:30:48.035" v="640" actId="20577"/>
          <ac:spMkLst>
            <pc:docMk/>
            <pc:sldMk cId="2276362396" sldId="316"/>
            <ac:spMk id="5" creationId="{00000000-0000-0000-0000-000000000000}"/>
          </ac:spMkLst>
        </pc:spChg>
      </pc:sldChg>
      <pc:sldChg chg="modSp mod">
        <pc:chgData name="Gloria Maria de Andrade Alves" userId="101ffc6a-a630-4bf3-b4fd-3b94d5e2bb63" providerId="ADAL" clId="{BC3124E8-0447-4A81-9750-BCA9DFA693C7}" dt="2024-04-14T03:38:04.507" v="675"/>
        <pc:sldMkLst>
          <pc:docMk/>
          <pc:sldMk cId="1103212566" sldId="317"/>
        </pc:sldMkLst>
        <pc:spChg chg="mod">
          <ac:chgData name="Gloria Maria de Andrade Alves" userId="101ffc6a-a630-4bf3-b4fd-3b94d5e2bb63" providerId="ADAL" clId="{BC3124E8-0447-4A81-9750-BCA9DFA693C7}" dt="2024-04-14T03:37:57.007" v="674"/>
          <ac:spMkLst>
            <pc:docMk/>
            <pc:sldMk cId="1103212566" sldId="317"/>
            <ac:spMk id="4" creationId="{00000000-0000-0000-0000-000000000000}"/>
          </ac:spMkLst>
        </pc:spChg>
        <pc:spChg chg="mod">
          <ac:chgData name="Gloria Maria de Andrade Alves" userId="101ffc6a-a630-4bf3-b4fd-3b94d5e2bb63" providerId="ADAL" clId="{BC3124E8-0447-4A81-9750-BCA9DFA693C7}" dt="2024-04-14T03:38:04.507" v="675"/>
          <ac:spMkLst>
            <pc:docMk/>
            <pc:sldMk cId="1103212566" sldId="317"/>
            <ac:spMk id="5" creationId="{00000000-0000-0000-0000-000000000000}"/>
          </ac:spMkLst>
        </pc:spChg>
      </pc:sldChg>
      <pc:sldChg chg="modSp mod modNotesTx">
        <pc:chgData name="Gloria Maria de Andrade Alves" userId="101ffc6a-a630-4bf3-b4fd-3b94d5e2bb63" providerId="ADAL" clId="{BC3124E8-0447-4A81-9750-BCA9DFA693C7}" dt="2024-04-14T03:37:45.822" v="673"/>
        <pc:sldMkLst>
          <pc:docMk/>
          <pc:sldMk cId="1232980129" sldId="318"/>
        </pc:sldMkLst>
        <pc:spChg chg="mod">
          <ac:chgData name="Gloria Maria de Andrade Alves" userId="101ffc6a-a630-4bf3-b4fd-3b94d5e2bb63" providerId="ADAL" clId="{BC3124E8-0447-4A81-9750-BCA9DFA693C7}" dt="2024-04-14T03:35:38.184" v="664"/>
          <ac:spMkLst>
            <pc:docMk/>
            <pc:sldMk cId="1232980129" sldId="318"/>
            <ac:spMk id="4" creationId="{00000000-0000-0000-0000-000000000000}"/>
          </ac:spMkLst>
        </pc:spChg>
        <pc:spChg chg="mod">
          <ac:chgData name="Gloria Maria de Andrade Alves" userId="101ffc6a-a630-4bf3-b4fd-3b94d5e2bb63" providerId="ADAL" clId="{BC3124E8-0447-4A81-9750-BCA9DFA693C7}" dt="2024-04-14T03:35:46.693" v="665"/>
          <ac:spMkLst>
            <pc:docMk/>
            <pc:sldMk cId="1232980129" sldId="318"/>
            <ac:spMk id="5" creationId="{00000000-0000-0000-0000-000000000000}"/>
          </ac:spMkLst>
        </pc:spChg>
        <pc:spChg chg="mod">
          <ac:chgData name="Gloria Maria de Andrade Alves" userId="101ffc6a-a630-4bf3-b4fd-3b94d5e2bb63" providerId="ADAL" clId="{BC3124E8-0447-4A81-9750-BCA9DFA693C7}" dt="2024-04-14T03:36:14.136" v="667" actId="20577"/>
          <ac:spMkLst>
            <pc:docMk/>
            <pc:sldMk cId="1232980129" sldId="318"/>
            <ac:spMk id="6" creationId="{00000000-0000-0000-0000-000000000000}"/>
          </ac:spMkLst>
        </pc:spChg>
      </pc:sldChg>
      <pc:sldChg chg="modSp mod modNotesTx">
        <pc:chgData name="Gloria Maria de Andrade Alves" userId="101ffc6a-a630-4bf3-b4fd-3b94d5e2bb63" providerId="ADAL" clId="{BC3124E8-0447-4A81-9750-BCA9DFA693C7}" dt="2024-04-14T03:39:17.788" v="681"/>
        <pc:sldMkLst>
          <pc:docMk/>
          <pc:sldMk cId="3068353744" sldId="319"/>
        </pc:sldMkLst>
        <pc:spChg chg="mod">
          <ac:chgData name="Gloria Maria de Andrade Alves" userId="101ffc6a-a630-4bf3-b4fd-3b94d5e2bb63" providerId="ADAL" clId="{BC3124E8-0447-4A81-9750-BCA9DFA693C7}" dt="2024-04-14T03:38:15.369" v="676"/>
          <ac:spMkLst>
            <pc:docMk/>
            <pc:sldMk cId="3068353744" sldId="319"/>
            <ac:spMk id="4" creationId="{00000000-0000-0000-0000-000000000000}"/>
          </ac:spMkLst>
        </pc:spChg>
        <pc:spChg chg="mod">
          <ac:chgData name="Gloria Maria de Andrade Alves" userId="101ffc6a-a630-4bf3-b4fd-3b94d5e2bb63" providerId="ADAL" clId="{BC3124E8-0447-4A81-9750-BCA9DFA693C7}" dt="2024-04-14T03:38:26.774" v="679"/>
          <ac:spMkLst>
            <pc:docMk/>
            <pc:sldMk cId="3068353744" sldId="319"/>
            <ac:spMk id="5" creationId="{00000000-0000-0000-0000-000000000000}"/>
          </ac:spMkLst>
        </pc:spChg>
      </pc:sldChg>
      <pc:sldChg chg="modSp mod modNotesTx">
        <pc:chgData name="Gloria Maria de Andrade Alves" userId="101ffc6a-a630-4bf3-b4fd-3b94d5e2bb63" providerId="ADAL" clId="{BC3124E8-0447-4A81-9750-BCA9DFA693C7}" dt="2024-04-14T03:40:15.592" v="686"/>
        <pc:sldMkLst>
          <pc:docMk/>
          <pc:sldMk cId="253053345" sldId="320"/>
        </pc:sldMkLst>
        <pc:spChg chg="mod">
          <ac:chgData name="Gloria Maria de Andrade Alves" userId="101ffc6a-a630-4bf3-b4fd-3b94d5e2bb63" providerId="ADAL" clId="{BC3124E8-0447-4A81-9750-BCA9DFA693C7}" dt="2024-04-14T03:39:46.946" v="682"/>
          <ac:spMkLst>
            <pc:docMk/>
            <pc:sldMk cId="253053345" sldId="320"/>
            <ac:spMk id="4" creationId="{00000000-0000-0000-0000-000000000000}"/>
          </ac:spMkLst>
        </pc:spChg>
        <pc:spChg chg="mod">
          <ac:chgData name="Gloria Maria de Andrade Alves" userId="101ffc6a-a630-4bf3-b4fd-3b94d5e2bb63" providerId="ADAL" clId="{BC3124E8-0447-4A81-9750-BCA9DFA693C7}" dt="2024-04-14T03:39:51.946" v="683"/>
          <ac:spMkLst>
            <pc:docMk/>
            <pc:sldMk cId="253053345" sldId="320"/>
            <ac:spMk id="5" creationId="{00000000-0000-0000-0000-000000000000}"/>
          </ac:spMkLst>
        </pc:spChg>
      </pc:sldChg>
      <pc:sldChg chg="modSp mod modNotesTx">
        <pc:chgData name="Gloria Maria de Andrade Alves" userId="101ffc6a-a630-4bf3-b4fd-3b94d5e2bb63" providerId="ADAL" clId="{BC3124E8-0447-4A81-9750-BCA9DFA693C7}" dt="2024-04-14T03:41:24.896" v="693"/>
        <pc:sldMkLst>
          <pc:docMk/>
          <pc:sldMk cId="3646828912" sldId="321"/>
        </pc:sldMkLst>
        <pc:spChg chg="mod">
          <ac:chgData name="Gloria Maria de Andrade Alves" userId="101ffc6a-a630-4bf3-b4fd-3b94d5e2bb63" providerId="ADAL" clId="{BC3124E8-0447-4A81-9750-BCA9DFA693C7}" dt="2024-04-14T03:40:51.606" v="689"/>
          <ac:spMkLst>
            <pc:docMk/>
            <pc:sldMk cId="3646828912" sldId="321"/>
            <ac:spMk id="4" creationId="{00000000-0000-0000-0000-000000000000}"/>
          </ac:spMkLst>
        </pc:spChg>
        <pc:spChg chg="mod">
          <ac:chgData name="Gloria Maria de Andrade Alves" userId="101ffc6a-a630-4bf3-b4fd-3b94d5e2bb63" providerId="ADAL" clId="{BC3124E8-0447-4A81-9750-BCA9DFA693C7}" dt="2024-04-14T03:40:55.718" v="690"/>
          <ac:spMkLst>
            <pc:docMk/>
            <pc:sldMk cId="3646828912" sldId="321"/>
            <ac:spMk id="5" creationId="{00000000-0000-0000-0000-000000000000}"/>
          </ac:spMkLst>
        </pc:spChg>
      </pc:sldChg>
      <pc:sldChg chg="modSp mod modNotesTx">
        <pc:chgData name="Gloria Maria de Andrade Alves" userId="101ffc6a-a630-4bf3-b4fd-3b94d5e2bb63" providerId="ADAL" clId="{BC3124E8-0447-4A81-9750-BCA9DFA693C7}" dt="2024-04-14T03:44:40.576" v="710"/>
        <pc:sldMkLst>
          <pc:docMk/>
          <pc:sldMk cId="1509955199" sldId="322"/>
        </pc:sldMkLst>
        <pc:spChg chg="mod">
          <ac:chgData name="Gloria Maria de Andrade Alves" userId="101ffc6a-a630-4bf3-b4fd-3b94d5e2bb63" providerId="ADAL" clId="{BC3124E8-0447-4A81-9750-BCA9DFA693C7}" dt="2024-04-14T03:41:36.624" v="694"/>
          <ac:spMkLst>
            <pc:docMk/>
            <pc:sldMk cId="1509955199" sldId="322"/>
            <ac:spMk id="4" creationId="{00000000-0000-0000-0000-000000000000}"/>
          </ac:spMkLst>
        </pc:spChg>
        <pc:spChg chg="mod">
          <ac:chgData name="Gloria Maria de Andrade Alves" userId="101ffc6a-a630-4bf3-b4fd-3b94d5e2bb63" providerId="ADAL" clId="{BC3124E8-0447-4A81-9750-BCA9DFA693C7}" dt="2024-04-14T03:41:43.038" v="695"/>
          <ac:spMkLst>
            <pc:docMk/>
            <pc:sldMk cId="1509955199" sldId="322"/>
            <ac:spMk id="5" creationId="{00000000-0000-0000-0000-000000000000}"/>
          </ac:spMkLst>
        </pc:spChg>
        <pc:spChg chg="mod">
          <ac:chgData name="Gloria Maria de Andrade Alves" userId="101ffc6a-a630-4bf3-b4fd-3b94d5e2bb63" providerId="ADAL" clId="{BC3124E8-0447-4A81-9750-BCA9DFA693C7}" dt="2024-04-14T03:42:03.859" v="696"/>
          <ac:spMkLst>
            <pc:docMk/>
            <pc:sldMk cId="1509955199" sldId="322"/>
            <ac:spMk id="7" creationId="{00000000-0000-0000-0000-000000000000}"/>
          </ac:spMkLst>
        </pc:spChg>
      </pc:sldChg>
      <pc:sldChg chg="modSp mod modNotesTx">
        <pc:chgData name="Gloria Maria de Andrade Alves" userId="101ffc6a-a630-4bf3-b4fd-3b94d5e2bb63" providerId="ADAL" clId="{BC3124E8-0447-4A81-9750-BCA9DFA693C7}" dt="2024-04-14T03:47:01.824" v="728" actId="15"/>
        <pc:sldMkLst>
          <pc:docMk/>
          <pc:sldMk cId="4229158095" sldId="323"/>
        </pc:sldMkLst>
        <pc:spChg chg="mod">
          <ac:chgData name="Gloria Maria de Andrade Alves" userId="101ffc6a-a630-4bf3-b4fd-3b94d5e2bb63" providerId="ADAL" clId="{BC3124E8-0447-4A81-9750-BCA9DFA693C7}" dt="2024-04-14T03:44:56.581" v="715"/>
          <ac:spMkLst>
            <pc:docMk/>
            <pc:sldMk cId="4229158095" sldId="323"/>
            <ac:spMk id="4" creationId="{00000000-0000-0000-0000-000000000000}"/>
          </ac:spMkLst>
        </pc:spChg>
        <pc:spChg chg="mod">
          <ac:chgData name="Gloria Maria de Andrade Alves" userId="101ffc6a-a630-4bf3-b4fd-3b94d5e2bb63" providerId="ADAL" clId="{BC3124E8-0447-4A81-9750-BCA9DFA693C7}" dt="2024-04-14T03:45:26.117" v="716"/>
          <ac:spMkLst>
            <pc:docMk/>
            <pc:sldMk cId="4229158095" sldId="323"/>
            <ac:spMk id="5" creationId="{00000000-0000-0000-0000-000000000000}"/>
          </ac:spMkLst>
        </pc:spChg>
        <pc:spChg chg="mod">
          <ac:chgData name="Gloria Maria de Andrade Alves" userId="101ffc6a-a630-4bf3-b4fd-3b94d5e2bb63" providerId="ADAL" clId="{BC3124E8-0447-4A81-9750-BCA9DFA693C7}" dt="2024-04-14T03:45:41.177" v="717"/>
          <ac:spMkLst>
            <pc:docMk/>
            <pc:sldMk cId="4229158095" sldId="323"/>
            <ac:spMk id="7" creationId="{00000000-0000-0000-0000-000000000000}"/>
          </ac:spMkLst>
        </pc:spChg>
      </pc:sldChg>
      <pc:sldChg chg="modSp mod">
        <pc:chgData name="Gloria Maria de Andrade Alves" userId="101ffc6a-a630-4bf3-b4fd-3b94d5e2bb63" providerId="ADAL" clId="{BC3124E8-0447-4A81-9750-BCA9DFA693C7}" dt="2024-04-14T03:48:04.453" v="741" actId="20577"/>
        <pc:sldMkLst>
          <pc:docMk/>
          <pc:sldMk cId="3125633155" sldId="324"/>
        </pc:sldMkLst>
        <pc:spChg chg="mod">
          <ac:chgData name="Gloria Maria de Andrade Alves" userId="101ffc6a-a630-4bf3-b4fd-3b94d5e2bb63" providerId="ADAL" clId="{BC3124E8-0447-4A81-9750-BCA9DFA693C7}" dt="2024-04-14T03:47:13.281" v="729"/>
          <ac:spMkLst>
            <pc:docMk/>
            <pc:sldMk cId="3125633155" sldId="324"/>
            <ac:spMk id="4" creationId="{00000000-0000-0000-0000-000000000000}"/>
          </ac:spMkLst>
        </pc:spChg>
        <pc:spChg chg="mod">
          <ac:chgData name="Gloria Maria de Andrade Alves" userId="101ffc6a-a630-4bf3-b4fd-3b94d5e2bb63" providerId="ADAL" clId="{BC3124E8-0447-4A81-9750-BCA9DFA693C7}" dt="2024-04-14T03:48:04.453" v="741" actId="20577"/>
          <ac:spMkLst>
            <pc:docMk/>
            <pc:sldMk cId="3125633155" sldId="324"/>
            <ac:spMk id="13" creationId="{00000000-0000-0000-0000-000000000000}"/>
          </ac:spMkLst>
        </pc:spChg>
      </pc:sldChg>
      <pc:sldChg chg="modSp mod modNotesTx">
        <pc:chgData name="Gloria Maria de Andrade Alves" userId="101ffc6a-a630-4bf3-b4fd-3b94d5e2bb63" providerId="ADAL" clId="{BC3124E8-0447-4A81-9750-BCA9DFA693C7}" dt="2024-04-14T03:49:25.394" v="752"/>
        <pc:sldMkLst>
          <pc:docMk/>
          <pc:sldMk cId="4143802812" sldId="325"/>
        </pc:sldMkLst>
        <pc:spChg chg="mod">
          <ac:chgData name="Gloria Maria de Andrade Alves" userId="101ffc6a-a630-4bf3-b4fd-3b94d5e2bb63" providerId="ADAL" clId="{BC3124E8-0447-4A81-9750-BCA9DFA693C7}" dt="2024-04-14T03:48:16.491" v="742"/>
          <ac:spMkLst>
            <pc:docMk/>
            <pc:sldMk cId="4143802812" sldId="325"/>
            <ac:spMk id="4" creationId="{00000000-0000-0000-0000-000000000000}"/>
          </ac:spMkLst>
        </pc:spChg>
        <pc:spChg chg="mod">
          <ac:chgData name="Gloria Maria de Andrade Alves" userId="101ffc6a-a630-4bf3-b4fd-3b94d5e2bb63" providerId="ADAL" clId="{BC3124E8-0447-4A81-9750-BCA9DFA693C7}" dt="2024-04-14T03:48:41.194" v="747"/>
          <ac:spMkLst>
            <pc:docMk/>
            <pc:sldMk cId="4143802812" sldId="325"/>
            <ac:spMk id="5" creationId="{00000000-0000-0000-0000-000000000000}"/>
          </ac:spMkLst>
        </pc:spChg>
      </pc:sldChg>
      <pc:sldChg chg="modSp mod modNotesTx">
        <pc:chgData name="Gloria Maria de Andrade Alves" userId="101ffc6a-a630-4bf3-b4fd-3b94d5e2bb63" providerId="ADAL" clId="{BC3124E8-0447-4A81-9750-BCA9DFA693C7}" dt="2024-04-14T03:51:05.660" v="763"/>
        <pc:sldMkLst>
          <pc:docMk/>
          <pc:sldMk cId="2631745148" sldId="326"/>
        </pc:sldMkLst>
        <pc:spChg chg="mod">
          <ac:chgData name="Gloria Maria de Andrade Alves" userId="101ffc6a-a630-4bf3-b4fd-3b94d5e2bb63" providerId="ADAL" clId="{BC3124E8-0447-4A81-9750-BCA9DFA693C7}" dt="2024-04-14T03:50:07.008" v="756"/>
          <ac:spMkLst>
            <pc:docMk/>
            <pc:sldMk cId="2631745148" sldId="326"/>
            <ac:spMk id="2" creationId="{00000000-0000-0000-0000-000000000000}"/>
          </ac:spMkLst>
        </pc:spChg>
      </pc:sldChg>
      <pc:sldChg chg="modNotesTx">
        <pc:chgData name="Gloria Maria de Andrade Alves" userId="101ffc6a-a630-4bf3-b4fd-3b94d5e2bb63" providerId="ADAL" clId="{BC3124E8-0447-4A81-9750-BCA9DFA693C7}" dt="2024-04-14T03:01:44.724" v="400"/>
        <pc:sldMkLst>
          <pc:docMk/>
          <pc:sldMk cId="2455226168" sldId="334"/>
        </pc:sldMkLst>
      </pc:sldChg>
      <pc:sldChg chg="modSp mod">
        <pc:chgData name="Gloria Maria de Andrade Alves" userId="101ffc6a-a630-4bf3-b4fd-3b94d5e2bb63" providerId="ADAL" clId="{BC3124E8-0447-4A81-9750-BCA9DFA693C7}" dt="2024-04-14T03:12:18.653" v="523"/>
        <pc:sldMkLst>
          <pc:docMk/>
          <pc:sldMk cId="1739504105" sldId="335"/>
        </pc:sldMkLst>
        <pc:spChg chg="mod">
          <ac:chgData name="Gloria Maria de Andrade Alves" userId="101ffc6a-a630-4bf3-b4fd-3b94d5e2bb63" providerId="ADAL" clId="{BC3124E8-0447-4A81-9750-BCA9DFA693C7}" dt="2024-04-14T03:12:18.653" v="523"/>
          <ac:spMkLst>
            <pc:docMk/>
            <pc:sldMk cId="1739504105" sldId="335"/>
            <ac:spMk id="3" creationId="{00000000-0000-0000-0000-000000000000}"/>
          </ac:spMkLst>
        </pc:spChg>
      </pc:sldChg>
      <pc:sldChg chg="modSp mod">
        <pc:chgData name="Gloria Maria de Andrade Alves" userId="101ffc6a-a630-4bf3-b4fd-3b94d5e2bb63" providerId="ADAL" clId="{BC3124E8-0447-4A81-9750-BCA9DFA693C7}" dt="2024-04-14T03:30:28.350" v="636" actId="20577"/>
        <pc:sldMkLst>
          <pc:docMk/>
          <pc:sldMk cId="1995622756" sldId="336"/>
        </pc:sldMkLst>
        <pc:spChg chg="mod">
          <ac:chgData name="Gloria Maria de Andrade Alves" userId="101ffc6a-a630-4bf3-b4fd-3b94d5e2bb63" providerId="ADAL" clId="{BC3124E8-0447-4A81-9750-BCA9DFA693C7}" dt="2024-04-14T03:30:28.350" v="636" actId="20577"/>
          <ac:spMkLst>
            <pc:docMk/>
            <pc:sldMk cId="1995622756" sldId="336"/>
            <ac:spMk id="3" creationId="{00000000-0000-0000-0000-000000000000}"/>
          </ac:spMkLst>
        </pc:spChg>
      </pc:sldChg>
      <pc:sldChg chg="modSp mod modNotesTx">
        <pc:chgData name="Gloria Maria de Andrade Alves" userId="101ffc6a-a630-4bf3-b4fd-3b94d5e2bb63" providerId="ADAL" clId="{BC3124E8-0447-4A81-9750-BCA9DFA693C7}" dt="2024-04-14T03:34:51.976" v="660"/>
        <pc:sldMkLst>
          <pc:docMk/>
          <pc:sldMk cId="2568089902" sldId="337"/>
        </pc:sldMkLst>
        <pc:spChg chg="mod">
          <ac:chgData name="Gloria Maria de Andrade Alves" userId="101ffc6a-a630-4bf3-b4fd-3b94d5e2bb63" providerId="ADAL" clId="{BC3124E8-0447-4A81-9750-BCA9DFA693C7}" dt="2024-04-14T03:32:20.911" v="650"/>
          <ac:spMkLst>
            <pc:docMk/>
            <pc:sldMk cId="2568089902" sldId="337"/>
            <ac:spMk id="2" creationId="{00000000-0000-0000-0000-000000000000}"/>
          </ac:spMkLst>
        </pc:spChg>
        <pc:spChg chg="mod">
          <ac:chgData name="Gloria Maria de Andrade Alves" userId="101ffc6a-a630-4bf3-b4fd-3b94d5e2bb63" providerId="ADAL" clId="{BC3124E8-0447-4A81-9750-BCA9DFA693C7}" dt="2024-04-14T03:32:15.621" v="649"/>
          <ac:spMkLst>
            <pc:docMk/>
            <pc:sldMk cId="2568089902" sldId="337"/>
            <ac:spMk id="3" creationId="{00000000-0000-0000-0000-000000000000}"/>
          </ac:spMkLst>
        </pc:spChg>
      </pc:sldChg>
      <pc:sldChg chg="modNotesTx">
        <pc:chgData name="Gloria Maria de Andrade Alves" userId="101ffc6a-a630-4bf3-b4fd-3b94d5e2bb63" providerId="ADAL" clId="{BC3124E8-0447-4A81-9750-BCA9DFA693C7}" dt="2024-04-14T03:35:26.038" v="663"/>
        <pc:sldMkLst>
          <pc:docMk/>
          <pc:sldMk cId="1857530036" sldId="33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4/18/2024</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en-US" altLang="zh-CN" dirty="0" err="1"/>
              <a:t>Funções</a:t>
            </a:r>
            <a:r>
              <a:rPr lang="en-US" altLang="zh-CN" dirty="0"/>
              <a:t> do </a:t>
            </a:r>
            <a:r>
              <a:rPr lang="en-US" altLang="zh-CN" dirty="0" err="1"/>
              <a:t>comando</a:t>
            </a:r>
            <a:r>
              <a:rPr lang="en-US" altLang="zh-CN" dirty="0"/>
              <a:t> </a:t>
            </a:r>
            <a:r>
              <a:rPr lang="en-US" altLang="zh-CN" dirty="0" err="1"/>
              <a:t>ont-lineprofile</a:t>
            </a:r>
            <a:r>
              <a:rPr lang="en-US" altLang="zh-CN" dirty="0"/>
              <a:t>:</a:t>
            </a:r>
          </a:p>
          <a:p>
            <a:pPr lvl="1">
              <a:lnSpc>
                <a:spcPct val="100000"/>
              </a:lnSpc>
            </a:pPr>
            <a:r>
              <a:rPr lang="pt-BR" altLang="zh-CN" dirty="0"/>
              <a:t>O comando </a:t>
            </a:r>
            <a:r>
              <a:rPr lang="pt-BR" altLang="zh-CN" dirty="0" err="1"/>
              <a:t>ont-lineprofile</a:t>
            </a:r>
            <a:r>
              <a:rPr lang="pt-BR" altLang="zh-CN" dirty="0"/>
              <a:t> é utilizado para entrar no modo de perfil de linha ONU. Quando for necessário configurar os atributos de um perfil de linha ONU, execute este comando. Depois de o comando ser executado com êxito, o sistema entra no modo de configuração do perfil de linha ONU correspondente. Se o sistema entrar no modo pela primeira vez, é gerado um perfil padrão</a:t>
            </a:r>
            <a:r>
              <a:rPr lang="en-US" altLang="zh-CN" dirty="0"/>
              <a:t>.</a:t>
            </a:r>
          </a:p>
          <a:p>
            <a:pPr lvl="1">
              <a:lnSpc>
                <a:spcPct val="100000"/>
              </a:lnSpc>
            </a:pPr>
            <a:r>
              <a:rPr lang="pt-BR" altLang="zh-CN" dirty="0"/>
              <a:t>Guia do usuário</a:t>
            </a:r>
            <a:r>
              <a:rPr lang="zh-CN" altLang="en-US" dirty="0"/>
              <a:t>:</a:t>
            </a:r>
          </a:p>
          <a:p>
            <a:pPr lvl="2">
              <a:lnSpc>
                <a:spcPct val="100000"/>
              </a:lnSpc>
            </a:pPr>
            <a:r>
              <a:rPr lang="pt-BR" altLang="zh-CN" dirty="0"/>
              <a:t>Se não for especificado o ID do perfil, o sistema atribui automaticamente um ID de perfil e entra no modo de perfil de linha</a:t>
            </a:r>
            <a:r>
              <a:rPr lang="zh-CN" altLang="en-US" dirty="0"/>
              <a:t>.</a:t>
            </a:r>
          </a:p>
          <a:p>
            <a:pPr lvl="2">
              <a:lnSpc>
                <a:spcPct val="100000"/>
              </a:lnSpc>
            </a:pPr>
            <a:r>
              <a:rPr lang="pt-BR" altLang="zh-CN" dirty="0"/>
              <a:t>Quando um perfil de linha ONU é criado, todos os parâmetros do perfil utilizam os valores padrão do tipo de perfil atual. Neste caso, é possível executar o comando display </a:t>
            </a:r>
            <a:r>
              <a:rPr lang="pt-BR" altLang="zh-CN" dirty="0" err="1"/>
              <a:t>ont-lineprofile</a:t>
            </a:r>
            <a:r>
              <a:rPr lang="pt-BR" altLang="zh-CN" dirty="0"/>
              <a:t> para consultar os parâmetros</a:t>
            </a:r>
            <a:r>
              <a:rPr lang="zh-CN" altLang="en-US" dirty="0"/>
              <a:t>.</a:t>
            </a:r>
          </a:p>
          <a:p>
            <a:pPr lvl="2">
              <a:lnSpc>
                <a:spcPct val="100000"/>
              </a:lnSpc>
            </a:pPr>
            <a:r>
              <a:rPr lang="pt-BR" altLang="zh-CN" dirty="0"/>
              <a:t>Por padrão, o perfil de linha da ONU é denominado </a:t>
            </a:r>
            <a:r>
              <a:rPr lang="pt-BR" altLang="zh-CN" dirty="0" err="1"/>
              <a:t>ont-lineprofile_x</a:t>
            </a:r>
            <a:r>
              <a:rPr lang="pt-BR" altLang="zh-CN" dirty="0"/>
              <a:t>. "x" é o ID do perfil atual</a:t>
            </a:r>
            <a:r>
              <a:rPr lang="zh-CN" altLang="en-US" dirty="0"/>
              <a:t>.</a:t>
            </a:r>
          </a:p>
          <a:p>
            <a:pPr lvl="2">
              <a:lnSpc>
                <a:spcPct val="100000"/>
              </a:lnSpc>
            </a:pPr>
            <a:r>
              <a:rPr lang="pt-BR" altLang="zh-CN" dirty="0"/>
              <a:t>A função FEC ONU do perfil está desativada</a:t>
            </a:r>
            <a:r>
              <a:rPr lang="zh-CN" altLang="en-US" dirty="0"/>
              <a:t>.</a:t>
            </a:r>
          </a:p>
          <a:p>
            <a:pPr lvl="2">
              <a:lnSpc>
                <a:spcPct val="100000"/>
              </a:lnSpc>
            </a:pPr>
            <a:r>
              <a:rPr lang="pt-BR" altLang="zh-CN" dirty="0"/>
              <a:t>Definir o modo de mapeamento de perfis para VLAN</a:t>
            </a:r>
            <a:r>
              <a:rPr lang="zh-CN" altLang="en-US" dirty="0"/>
              <a:t>.</a:t>
            </a:r>
          </a:p>
          <a:p>
            <a:pPr lvl="2">
              <a:lnSpc>
                <a:spcPct val="100000"/>
              </a:lnSpc>
            </a:pPr>
            <a:r>
              <a:rPr lang="pt-BR" altLang="zh-CN" dirty="0"/>
              <a:t>Indica que o modo </a:t>
            </a:r>
            <a:r>
              <a:rPr lang="pt-BR" altLang="zh-CN" dirty="0" err="1"/>
              <a:t>QoS</a:t>
            </a:r>
            <a:r>
              <a:rPr lang="pt-BR" altLang="zh-CN" dirty="0"/>
              <a:t> do perfil é PQ</a:t>
            </a:r>
            <a:r>
              <a:rPr lang="zh-CN" altLang="en-US" dirty="0"/>
              <a:t>.</a:t>
            </a:r>
          </a:p>
          <a:p>
            <a:pPr lvl="2">
              <a:lnSpc>
                <a:spcPct val="100000"/>
              </a:lnSpc>
            </a:pPr>
            <a:r>
              <a:rPr lang="pt-BR" altLang="zh-CN" dirty="0"/>
              <a:t>Por padrão, o T-CONT 0 é criado e vinculado ao perfil DBA 2</a:t>
            </a:r>
            <a:r>
              <a:rPr lang="zh-CN" altLang="en-US" dirty="0"/>
              <a:t>.</a:t>
            </a:r>
          </a:p>
          <a:p>
            <a:pPr marL="0" indent="0">
              <a:lnSpc>
                <a:spcPct val="100000"/>
              </a:lnSpc>
              <a:buNone/>
            </a:pPr>
            <a:endParaRPr lang="zh-CN" altLang="en-US" dirty="0"/>
          </a:p>
        </p:txBody>
      </p:sp>
    </p:spTree>
    <p:extLst>
      <p:ext uri="{BB962C8B-B14F-4D97-AF65-F5344CB8AC3E}">
        <p14:creationId xmlns:p14="http://schemas.microsoft.com/office/powerpoint/2010/main" val="950522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en-US" altLang="zh-CN" dirty="0" err="1"/>
              <a:t>Função</a:t>
            </a:r>
            <a:r>
              <a:rPr lang="en-US" altLang="zh-CN" dirty="0"/>
              <a:t> de </a:t>
            </a:r>
            <a:r>
              <a:rPr lang="en-US" altLang="zh-CN" dirty="0" err="1"/>
              <a:t>comando</a:t>
            </a:r>
            <a:r>
              <a:rPr lang="en-US" altLang="zh-CN" dirty="0"/>
              <a:t> T-CONT:</a:t>
            </a:r>
          </a:p>
          <a:p>
            <a:pPr lvl="1">
              <a:lnSpc>
                <a:spcPct val="100000"/>
              </a:lnSpc>
            </a:pPr>
            <a:r>
              <a:rPr lang="pt-BR" altLang="zh-CN" dirty="0"/>
              <a:t>O comando T-CONT é utilizado para vincular um T-CONT a um perfil DBA. Um T-CONT é um recurso físico em uma ONU. Um T-CONT pode transportar serviços somente após ser vinculado a um perfil DBA. Após a vinculação ser bem sucedida, o T-CONT pode fornecer esquemas flexíveis de alocação dinâmica de largura de banda de acordo com diferentes configurações no perfil DBA</a:t>
            </a:r>
            <a:r>
              <a:rPr lang="en-US" altLang="zh-CN" dirty="0"/>
              <a:t>.</a:t>
            </a:r>
          </a:p>
          <a:p>
            <a:pPr lvl="1">
              <a:lnSpc>
                <a:spcPct val="100000"/>
              </a:lnSpc>
            </a:pPr>
            <a:r>
              <a:rPr lang="pt-BR" altLang="zh-CN" dirty="0"/>
              <a:t>Guia do usuário</a:t>
            </a:r>
            <a:r>
              <a:rPr lang="zh-CN" altLang="en-US" dirty="0"/>
              <a:t>:</a:t>
            </a:r>
          </a:p>
          <a:p>
            <a:pPr lvl="2">
              <a:lnSpc>
                <a:spcPct val="100000"/>
              </a:lnSpc>
            </a:pPr>
            <a:r>
              <a:rPr lang="pt-BR" altLang="zh-CN" dirty="0"/>
              <a:t>Por padrão, o T-CONT 0 é vinculado ao perfil DBA 2 juntamente com o perfil de linha da ONU. A vinculação não pode ser cancelada, mas pode ser modificada</a:t>
            </a:r>
            <a:r>
              <a:rPr lang="en-US" altLang="zh-CN" dirty="0"/>
              <a:t>.</a:t>
            </a:r>
          </a:p>
          <a:p>
            <a:pPr lvl="2">
              <a:lnSpc>
                <a:spcPct val="100000"/>
              </a:lnSpc>
            </a:pPr>
            <a:r>
              <a:rPr lang="pt-BR" altLang="zh-CN" dirty="0"/>
              <a:t>É possível executar o comando display </a:t>
            </a:r>
            <a:r>
              <a:rPr lang="pt-BR" altLang="zh-CN" dirty="0" err="1"/>
              <a:t>ont-lineprofile</a:t>
            </a:r>
            <a:r>
              <a:rPr lang="pt-BR" altLang="zh-CN" dirty="0"/>
              <a:t> para consultar as informações sobre o perfil de linha da ONU</a:t>
            </a:r>
            <a:r>
              <a:rPr lang="zh-CN" altLang="en-US" dirty="0"/>
              <a:t>.</a:t>
            </a:r>
            <a:endParaRPr lang="en-US" altLang="zh-CN" dirty="0"/>
          </a:p>
          <a:p>
            <a:pPr>
              <a:lnSpc>
                <a:spcPct val="100000"/>
              </a:lnSpc>
            </a:pPr>
            <a:r>
              <a:rPr lang="pt-BR" altLang="zh-CN" dirty="0"/>
              <a:t>O comando </a:t>
            </a:r>
            <a:r>
              <a:rPr lang="pt-BR" altLang="zh-CN" dirty="0" err="1"/>
              <a:t>gemport</a:t>
            </a:r>
            <a:r>
              <a:rPr lang="pt-BR" altLang="zh-CN" dirty="0"/>
              <a:t> </a:t>
            </a:r>
            <a:r>
              <a:rPr lang="pt-BR" altLang="zh-CN" dirty="0" err="1"/>
              <a:t>add</a:t>
            </a:r>
            <a:r>
              <a:rPr lang="pt-BR" altLang="zh-CN" dirty="0"/>
              <a:t> suporta as seguintes funções</a:t>
            </a:r>
            <a:r>
              <a:rPr lang="en-US" altLang="zh-CN" dirty="0"/>
              <a:t>:</a:t>
            </a:r>
          </a:p>
          <a:p>
            <a:pPr lvl="1">
              <a:lnSpc>
                <a:spcPct val="100000"/>
              </a:lnSpc>
            </a:pPr>
            <a:r>
              <a:rPr lang="pt-BR" altLang="zh-CN" dirty="0"/>
              <a:t>Este comando é usado para adicionar uma porta GEM. Antes de configurar o serviço de acesso GPON, é necessário executar este comando para adicionar um canal de transmissão de serviço, ou seja, uma porta GEM. Depois disso, execute o comando </a:t>
            </a:r>
            <a:r>
              <a:rPr lang="pt-BR" altLang="zh-CN" dirty="0" err="1"/>
              <a:t>ont</a:t>
            </a:r>
            <a:r>
              <a:rPr lang="pt-BR" altLang="zh-CN" dirty="0"/>
              <a:t> </a:t>
            </a:r>
            <a:r>
              <a:rPr lang="pt-BR" altLang="zh-CN" dirty="0" err="1"/>
              <a:t>gemport</a:t>
            </a:r>
            <a:r>
              <a:rPr lang="pt-BR" altLang="zh-CN" dirty="0"/>
              <a:t> </a:t>
            </a:r>
            <a:r>
              <a:rPr lang="pt-BR" altLang="zh-CN" dirty="0" err="1"/>
              <a:t>bind</a:t>
            </a:r>
            <a:r>
              <a:rPr lang="pt-BR" altLang="zh-CN" dirty="0"/>
              <a:t> para vincular a porta GEM ao T-CONT da ONU e execute o comando </a:t>
            </a:r>
            <a:r>
              <a:rPr lang="pt-BR" altLang="zh-CN" dirty="0" err="1"/>
              <a:t>ont</a:t>
            </a:r>
            <a:r>
              <a:rPr lang="pt-BR" altLang="zh-CN" dirty="0"/>
              <a:t> </a:t>
            </a:r>
            <a:r>
              <a:rPr lang="pt-BR" altLang="zh-CN" dirty="0" err="1"/>
              <a:t>gemport</a:t>
            </a:r>
            <a:r>
              <a:rPr lang="pt-BR" altLang="zh-CN" dirty="0"/>
              <a:t> mapping para criar o mapeamento entre a porta GEM e o fluxo de tráfego do usuário. Em seguida, a porta GEM pode ser usada para transportar serviços</a:t>
            </a:r>
            <a:r>
              <a:rPr lang="zh-CN" altLang="en-US" dirty="0"/>
              <a:t>.</a:t>
            </a:r>
          </a:p>
          <a:p>
            <a:pPr lvl="1">
              <a:lnSpc>
                <a:spcPct val="100000"/>
              </a:lnSpc>
            </a:pPr>
            <a:r>
              <a:rPr lang="pt-BR" altLang="zh-CN" dirty="0"/>
              <a:t>Guia do usuário</a:t>
            </a:r>
            <a:r>
              <a:rPr lang="zh-CN" altLang="en-US" dirty="0"/>
              <a:t>:</a:t>
            </a:r>
          </a:p>
          <a:p>
            <a:pPr lvl="2">
              <a:lnSpc>
                <a:spcPct val="100000"/>
              </a:lnSpc>
            </a:pPr>
            <a:r>
              <a:rPr lang="pt-BR" altLang="zh-CN" dirty="0"/>
              <a:t>Ao adicionar uma porta GEM, é necessário selecionar o atributo correto de acordo com o tipo de serviço. Quando a porta GEM é utilizada para transportar o serviço </a:t>
            </a:r>
            <a:r>
              <a:rPr lang="pt-BR" altLang="zh-CN" dirty="0" err="1"/>
              <a:t>TDMoGEM</a:t>
            </a:r>
            <a:r>
              <a:rPr lang="pt-BR" altLang="zh-CN" dirty="0"/>
              <a:t>, o atributo deve ser TDM</a:t>
            </a:r>
            <a:r>
              <a:rPr lang="zh-CN" altLang="en-US" dirty="0"/>
              <a:t>.</a:t>
            </a:r>
          </a:p>
          <a:p>
            <a:pPr>
              <a:lnSpc>
                <a:spcPct val="100000"/>
              </a:lnSpc>
            </a:pPr>
            <a:endParaRPr lang="zh-CN" altLang="en-US" dirty="0"/>
          </a:p>
        </p:txBody>
      </p:sp>
    </p:spTree>
    <p:extLst>
      <p:ext uri="{BB962C8B-B14F-4D97-AF65-F5344CB8AC3E}">
        <p14:creationId xmlns:p14="http://schemas.microsoft.com/office/powerpoint/2010/main" val="3462038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O comando </a:t>
            </a:r>
            <a:r>
              <a:rPr lang="pt-BR" altLang="zh-CN" dirty="0" err="1"/>
              <a:t>gemport</a:t>
            </a:r>
            <a:r>
              <a:rPr lang="pt-BR" altLang="zh-CN" dirty="0"/>
              <a:t> </a:t>
            </a:r>
            <a:r>
              <a:rPr lang="pt-BR" altLang="zh-CN" dirty="0" err="1"/>
              <a:t>add</a:t>
            </a:r>
            <a:r>
              <a:rPr lang="pt-BR" altLang="zh-CN" dirty="0"/>
              <a:t> suporta as seguintes funções</a:t>
            </a:r>
            <a:r>
              <a:rPr lang="en-US" altLang="zh-CN" dirty="0"/>
              <a:t>:</a:t>
            </a:r>
          </a:p>
          <a:p>
            <a:pPr lvl="1"/>
            <a:r>
              <a:rPr lang="pt-BR" altLang="zh-CN" dirty="0"/>
              <a:t>Este comando é usado para adicionar uma porta GEM. Antes de configurar o serviço de acesso GPON, é necessário executar este comando para adicionar um canal de transmissão de serviço, ou seja, uma porta GEM. Depois disso, execute o comando </a:t>
            </a:r>
            <a:r>
              <a:rPr lang="pt-BR" altLang="zh-CN" dirty="0" err="1"/>
              <a:t>ont</a:t>
            </a:r>
            <a:r>
              <a:rPr lang="pt-BR" altLang="zh-CN" dirty="0"/>
              <a:t> </a:t>
            </a:r>
            <a:r>
              <a:rPr lang="pt-BR" altLang="zh-CN" dirty="0" err="1"/>
              <a:t>gemport</a:t>
            </a:r>
            <a:r>
              <a:rPr lang="pt-BR" altLang="zh-CN" dirty="0"/>
              <a:t> </a:t>
            </a:r>
            <a:r>
              <a:rPr lang="pt-BR" altLang="zh-CN" dirty="0" err="1"/>
              <a:t>bind</a:t>
            </a:r>
            <a:r>
              <a:rPr lang="pt-BR" altLang="zh-CN" dirty="0"/>
              <a:t> para vincular a porta GEM ao T-CONT da ONU e execute o comando </a:t>
            </a:r>
            <a:r>
              <a:rPr lang="pt-BR" altLang="zh-CN" dirty="0" err="1"/>
              <a:t>ont</a:t>
            </a:r>
            <a:r>
              <a:rPr lang="pt-BR" altLang="zh-CN" dirty="0"/>
              <a:t> </a:t>
            </a:r>
            <a:r>
              <a:rPr lang="pt-BR" altLang="zh-CN" dirty="0" err="1"/>
              <a:t>gemport</a:t>
            </a:r>
            <a:r>
              <a:rPr lang="pt-BR" altLang="zh-CN" dirty="0"/>
              <a:t> mapping para criar o mapeamento entre a porta GEM e o fluxo de tráfego do usuário. Em seguida, a porta GEM pode ser usada para transportar serviços</a:t>
            </a:r>
            <a:r>
              <a:rPr lang="zh-CN" altLang="en-US" dirty="0"/>
              <a:t>.</a:t>
            </a:r>
          </a:p>
          <a:p>
            <a:pPr lvl="1"/>
            <a:r>
              <a:rPr lang="pt-BR" altLang="zh-CN" dirty="0"/>
              <a:t>Guia do usuário</a:t>
            </a:r>
            <a:r>
              <a:rPr lang="zh-CN" altLang="en-US" dirty="0"/>
              <a:t>:</a:t>
            </a:r>
          </a:p>
          <a:p>
            <a:pPr lvl="2"/>
            <a:r>
              <a:rPr lang="pt-BR" altLang="zh-CN" dirty="0"/>
              <a:t>Ao adicionar uma porta GEM, é necessário selecionar o atributo correto de acordo com o tipo de serviço. Quando a porta GEM é utilizada para transportar o serviço </a:t>
            </a:r>
            <a:r>
              <a:rPr lang="pt-BR" altLang="zh-CN" dirty="0" err="1"/>
              <a:t>TDMoGEM</a:t>
            </a:r>
            <a:r>
              <a:rPr lang="pt-BR" altLang="zh-CN" dirty="0"/>
              <a:t>, o atributo deve ser TDM</a:t>
            </a:r>
            <a:r>
              <a:rPr lang="zh-CN" altLang="en-US" dirty="0"/>
              <a:t>.</a:t>
            </a:r>
          </a:p>
          <a:p>
            <a:endParaRPr lang="zh-CN" altLang="en-US" dirty="0"/>
          </a:p>
        </p:txBody>
      </p:sp>
    </p:spTree>
    <p:extLst>
      <p:ext uri="{BB962C8B-B14F-4D97-AF65-F5344CB8AC3E}">
        <p14:creationId xmlns:p14="http://schemas.microsoft.com/office/powerpoint/2010/main" val="2453825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72636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dirty="0"/>
              <a:t>O </a:t>
            </a:r>
            <a:r>
              <a:rPr lang="en-US" altLang="zh-CN" dirty="0" err="1"/>
              <a:t>comando</a:t>
            </a:r>
            <a:r>
              <a:rPr lang="en-US" altLang="zh-CN" dirty="0"/>
              <a:t> mapping-mode </a:t>
            </a:r>
            <a:r>
              <a:rPr lang="en-US" altLang="zh-CN" dirty="0" err="1"/>
              <a:t>suporta</a:t>
            </a:r>
            <a:r>
              <a:rPr lang="en-US" altLang="zh-CN" dirty="0"/>
              <a:t>.</a:t>
            </a:r>
          </a:p>
          <a:p>
            <a:pPr lvl="1"/>
            <a:r>
              <a:rPr lang="pt-BR" altLang="zh-CN" dirty="0"/>
              <a:t>Este comando é utilizado para configurar o mapeamento entre a porta GEM e o serviço do lado da ONU, ou seja, para configurar o mapeamento entre a porta GEM e o fluxo de dados da porta de utilizador da ONU. A porta GEM só pode transportar serviços depois que o mapeamento for criado pela execução deste comando</a:t>
            </a:r>
            <a:r>
              <a:rPr lang="zh-CN" altLang="en-US" dirty="0"/>
              <a:t>.</a:t>
            </a:r>
          </a:p>
          <a:p>
            <a:pPr lvl="1"/>
            <a:r>
              <a:rPr lang="pt-BR" altLang="zh-CN" dirty="0"/>
              <a:t>Por padrão, a ONU suporta o modo de mapeamento de VLAN</a:t>
            </a:r>
            <a:r>
              <a:rPr lang="zh-CN" altLang="en-US" dirty="0"/>
              <a:t>.</a:t>
            </a:r>
          </a:p>
          <a:p>
            <a:pPr lvl="1"/>
            <a:r>
              <a:rPr lang="pt-BR" altLang="zh-CN" dirty="0"/>
              <a:t>Atualmente, só pode ser configurado um modo de mapeamento de cada vez</a:t>
            </a:r>
            <a:r>
              <a:rPr lang="zh-CN" altLang="en-US" dirty="0"/>
              <a:t>.</a:t>
            </a:r>
          </a:p>
          <a:p>
            <a:pPr lvl="1"/>
            <a:r>
              <a:rPr lang="pt-BR" altLang="zh-CN" dirty="0"/>
              <a:t>É possível executar o comando display </a:t>
            </a:r>
            <a:r>
              <a:rPr lang="pt-BR" altLang="zh-CN" dirty="0" err="1"/>
              <a:t>ont-lineprofile</a:t>
            </a:r>
            <a:r>
              <a:rPr lang="pt-BR" altLang="zh-CN" dirty="0"/>
              <a:t> para consultar o modo de mapeamento suportado pela ONU</a:t>
            </a:r>
            <a:r>
              <a:rPr lang="zh-CN" altLang="en-US" dirty="0"/>
              <a:t>.</a:t>
            </a:r>
            <a:endParaRPr lang="en-US" altLang="zh-CN" dirty="0"/>
          </a:p>
          <a:p>
            <a:r>
              <a:rPr lang="pt-BR" altLang="zh-CN" dirty="0"/>
              <a:t>O comando </a:t>
            </a:r>
            <a:r>
              <a:rPr lang="pt-BR" altLang="zh-CN" dirty="0" err="1"/>
              <a:t>gem</a:t>
            </a:r>
            <a:r>
              <a:rPr lang="pt-BR" altLang="zh-CN" dirty="0"/>
              <a:t> mapping é suportado</a:t>
            </a:r>
            <a:r>
              <a:rPr lang="en-US" altLang="zh-CN" dirty="0"/>
              <a:t>.</a:t>
            </a:r>
          </a:p>
          <a:p>
            <a:pPr lvl="1"/>
            <a:r>
              <a:rPr lang="pt-BR" altLang="zh-CN" dirty="0"/>
              <a:t>O comando </a:t>
            </a:r>
            <a:r>
              <a:rPr lang="pt-BR" altLang="zh-CN" dirty="0" err="1"/>
              <a:t>gem</a:t>
            </a:r>
            <a:r>
              <a:rPr lang="pt-BR" altLang="zh-CN" dirty="0"/>
              <a:t> mapping é utilizado para configurar o mapeamento entre a porta GEM e o serviço do lado da ONU, ou seja, o mapeamento entre a porta GEM e o fluxo de dados a montante da porta de utilizador da ONU. Depois de este comando ser executado com êxito, o mapeamento é estabelecido. Em seguida, a porta GEM correspondente pode ser usada para transportar serviços</a:t>
            </a:r>
            <a:r>
              <a:rPr lang="en-US" altLang="zh-CN" dirty="0"/>
              <a:t>.</a:t>
            </a:r>
          </a:p>
          <a:p>
            <a:pPr lvl="1"/>
            <a:r>
              <a:rPr lang="pt-BR" altLang="zh-CN" dirty="0"/>
              <a:t>Ao configurar o mapeamento entre a porta GEM e o serviço do usuário, se não for introduzido o ID da tabela de tráfego vinculado e o modo </a:t>
            </a:r>
            <a:r>
              <a:rPr lang="pt-BR" altLang="zh-CN" dirty="0" err="1"/>
              <a:t>QoS</a:t>
            </a:r>
            <a:r>
              <a:rPr lang="pt-BR" altLang="zh-CN" dirty="0"/>
              <a:t> do perfil de linha da ONU for FLOW-CAR, vincular a tabela de tráfego 6 à porta GEM.</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653366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lvl="1"/>
            <a:r>
              <a:rPr lang="pt-BR" altLang="zh-CN" dirty="0"/>
              <a:t>Quando o fluxo de tráfego da porta E1 é mapeado para a porta GEM especificada, o atributo da porta GEM deve ser TDM</a:t>
            </a:r>
            <a:r>
              <a:rPr lang="en-US" altLang="zh-CN" dirty="0"/>
              <a:t>.</a:t>
            </a:r>
          </a:p>
          <a:p>
            <a:pPr lvl="1"/>
            <a:r>
              <a:rPr lang="pt-BR" altLang="zh-CN" dirty="0"/>
              <a:t>No mesmo perfil de linha da ONU, o mapeamento entre a porta GEM e o serviço do usuário deve corresponder ao modo de mapeamento suportado pela ONU configurada no perfil</a:t>
            </a:r>
            <a:r>
              <a:rPr lang="zh-CN" altLang="en-US" dirty="0"/>
              <a:t>.</a:t>
            </a:r>
          </a:p>
          <a:p>
            <a:pPr lvl="1"/>
            <a:r>
              <a:rPr lang="pt-BR" altLang="zh-CN" dirty="0"/>
              <a:t>Um grupo de pacotes só pode ser usado nos modos de mapeamento de porta, mapeamento de </a:t>
            </a:r>
            <a:r>
              <a:rPr lang="pt-BR" altLang="zh-CN" dirty="0" err="1"/>
              <a:t>porta+VLAN</a:t>
            </a:r>
            <a:r>
              <a:rPr lang="pt-BR" altLang="zh-CN" dirty="0"/>
              <a:t>, mapeamento de prioridade de porta+802.1p e mapeamento de prioridade de porta+VLAN+802.1p. As portas em grupos de pacotes e grupos de pacotes e não-grupos não podem ser mapeadas para a mesma porta GEM nos quatro modos de mapeamento anteriores</a:t>
            </a:r>
            <a:r>
              <a:rPr lang="en-US" altLang="zh-CN" dirty="0"/>
              <a:t>.</a:t>
            </a:r>
          </a:p>
          <a:p>
            <a:endParaRPr lang="zh-CN" altLang="en-US" dirty="0"/>
          </a:p>
        </p:txBody>
      </p:sp>
    </p:spTree>
    <p:extLst>
      <p:ext uri="{BB962C8B-B14F-4D97-AF65-F5344CB8AC3E}">
        <p14:creationId xmlns:p14="http://schemas.microsoft.com/office/powerpoint/2010/main" val="1599628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As funções do comando </a:t>
            </a:r>
            <a:r>
              <a:rPr lang="pt-BR" altLang="zh-CN" dirty="0" err="1"/>
              <a:t>qos-mode</a:t>
            </a:r>
            <a:r>
              <a:rPr lang="pt-BR" altLang="zh-CN" dirty="0"/>
              <a:t> são as seguintes</a:t>
            </a:r>
            <a:r>
              <a:rPr lang="en-US" altLang="zh-CN" dirty="0"/>
              <a:t>:</a:t>
            </a:r>
          </a:p>
          <a:p>
            <a:pPr lvl="1"/>
            <a:r>
              <a:rPr lang="pt-BR" altLang="zh-CN" dirty="0"/>
              <a:t>Este comando é utilizado para configurar o modo </a:t>
            </a:r>
            <a:r>
              <a:rPr lang="pt-BR" altLang="zh-CN" dirty="0" err="1"/>
              <a:t>QoS</a:t>
            </a:r>
            <a:r>
              <a:rPr lang="pt-BR" altLang="zh-CN" dirty="0"/>
              <a:t> no perfil de linha da ONU, ou seja, o modo de controlo de tráfego a montante da ONU. Quando for necessário fornecer a garantia de qualidade fim-a-fim para o usuário controlar o tráfego, execute este comando</a:t>
            </a:r>
            <a:r>
              <a:rPr lang="zh-CN" altLang="en-US" dirty="0"/>
              <a:t>.</a:t>
            </a:r>
          </a:p>
          <a:p>
            <a:pPr lvl="1"/>
            <a:r>
              <a:rPr lang="pt-BR" altLang="zh-CN" dirty="0"/>
              <a:t>Guia do usuário</a:t>
            </a:r>
            <a:r>
              <a:rPr lang="zh-CN" altLang="en-US" dirty="0"/>
              <a:t>:</a:t>
            </a:r>
          </a:p>
          <a:p>
            <a:pPr lvl="2"/>
            <a:r>
              <a:rPr lang="pt-BR" altLang="zh-CN" dirty="0"/>
              <a:t>Execute o comando </a:t>
            </a:r>
            <a:r>
              <a:rPr lang="pt-BR" altLang="zh-CN" dirty="0" err="1"/>
              <a:t>config</a:t>
            </a:r>
            <a:r>
              <a:rPr lang="pt-BR" altLang="zh-CN" dirty="0"/>
              <a:t> para entrar no modo de configuração global e, em seguida, execute o comando </a:t>
            </a:r>
            <a:r>
              <a:rPr lang="pt-BR" altLang="zh-CN" dirty="0" err="1"/>
              <a:t>ont-lineprofile</a:t>
            </a:r>
            <a:r>
              <a:rPr lang="pt-BR" altLang="zh-CN" dirty="0"/>
              <a:t> para entrar no modo de perfil de linha da ONU</a:t>
            </a:r>
            <a:r>
              <a:rPr lang="zh-CN" altLang="en-US" dirty="0"/>
              <a:t>.</a:t>
            </a:r>
          </a:p>
          <a:p>
            <a:pPr lvl="2"/>
            <a:r>
              <a:rPr lang="pt-BR" altLang="zh-CN" dirty="0"/>
              <a:t>Por padrão, o modo </a:t>
            </a:r>
            <a:r>
              <a:rPr lang="pt-BR" altLang="zh-CN" dirty="0" err="1"/>
              <a:t>QoS</a:t>
            </a:r>
            <a:r>
              <a:rPr lang="pt-BR" altLang="zh-CN" dirty="0"/>
              <a:t> de um perfil de linha ONU é o agendamento de filas de prioridade</a:t>
            </a:r>
            <a:r>
              <a:rPr lang="zh-CN" altLang="en-US" dirty="0"/>
              <a:t>.</a:t>
            </a:r>
          </a:p>
          <a:p>
            <a:pPr lvl="2"/>
            <a:r>
              <a:rPr lang="pt-BR" altLang="zh-CN" dirty="0"/>
              <a:t>É possível executar o comando display </a:t>
            </a:r>
            <a:r>
              <a:rPr lang="pt-BR" altLang="zh-CN" dirty="0" err="1"/>
              <a:t>ont-lineprofile</a:t>
            </a:r>
            <a:r>
              <a:rPr lang="pt-BR" altLang="zh-CN" dirty="0"/>
              <a:t> para consultar o modo </a:t>
            </a:r>
            <a:r>
              <a:rPr lang="pt-BR" altLang="zh-CN" dirty="0" err="1"/>
              <a:t>QoS</a:t>
            </a:r>
            <a:r>
              <a:rPr lang="pt-BR" altLang="zh-CN" dirty="0"/>
              <a:t> do perfil</a:t>
            </a:r>
            <a:r>
              <a:rPr lang="zh-CN" altLang="en-US" dirty="0"/>
              <a:t>.</a:t>
            </a:r>
          </a:p>
          <a:p>
            <a:r>
              <a:rPr lang="en-US" altLang="zh-CN" dirty="0" err="1"/>
              <a:t>Função</a:t>
            </a:r>
            <a:r>
              <a:rPr lang="en-US" altLang="zh-CN" dirty="0"/>
              <a:t> de </a:t>
            </a:r>
            <a:r>
              <a:rPr lang="en-US" altLang="zh-CN" dirty="0" err="1"/>
              <a:t>comando</a:t>
            </a:r>
            <a:r>
              <a:rPr lang="en-US" altLang="zh-CN" dirty="0"/>
              <a:t> Commit:</a:t>
            </a:r>
          </a:p>
          <a:p>
            <a:pPr lvl="1"/>
            <a:r>
              <a:rPr lang="pt-BR" altLang="zh-CN" dirty="0"/>
              <a:t>O comando </a:t>
            </a:r>
            <a:r>
              <a:rPr lang="pt-BR" altLang="zh-CN" dirty="0" err="1"/>
              <a:t>commit</a:t>
            </a:r>
            <a:r>
              <a:rPr lang="pt-BR" altLang="zh-CN" dirty="0"/>
              <a:t> é utilizado para submeter a configuração de parâmetros do perfil de serviço ou perfil de linha atual. Quando a configuração de parâmetros do perfil de serviço ou perfil de linha atual é submetida, o sistema verifica a validade dos parâmetros no perfil de serviço ou perfil de linha. Se os parâmetros passarem na verificação, a nova configuração de parâmetros é utilizada para renovar os dados de execução do sistema</a:t>
            </a:r>
            <a:r>
              <a:rPr lang="en-US" altLang="zh-CN" dirty="0"/>
              <a:t>.</a:t>
            </a:r>
          </a:p>
          <a:p>
            <a:endParaRPr lang="zh-CN" altLang="en-US" dirty="0"/>
          </a:p>
        </p:txBody>
      </p:sp>
    </p:spTree>
    <p:extLst>
      <p:ext uri="{BB962C8B-B14F-4D97-AF65-F5344CB8AC3E}">
        <p14:creationId xmlns:p14="http://schemas.microsoft.com/office/powerpoint/2010/main" val="1370746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0911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en-US" altLang="zh-CN" dirty="0" err="1"/>
              <a:t>Funções</a:t>
            </a:r>
            <a:r>
              <a:rPr lang="en-US" altLang="zh-CN" dirty="0"/>
              <a:t> do </a:t>
            </a:r>
            <a:r>
              <a:rPr lang="en-US" altLang="zh-CN" dirty="0" err="1"/>
              <a:t>comando</a:t>
            </a:r>
            <a:r>
              <a:rPr lang="en-US" altLang="zh-CN" dirty="0"/>
              <a:t> </a:t>
            </a:r>
            <a:r>
              <a:rPr lang="en-US" altLang="zh-CN" dirty="0" err="1"/>
              <a:t>ont-srvprofile</a:t>
            </a:r>
            <a:r>
              <a:rPr lang="en-US" altLang="zh-CN" dirty="0"/>
              <a:t>:</a:t>
            </a:r>
          </a:p>
          <a:p>
            <a:pPr lvl="1">
              <a:lnSpc>
                <a:spcPct val="100000"/>
              </a:lnSpc>
            </a:pPr>
            <a:r>
              <a:rPr lang="pt-BR" altLang="zh-CN" dirty="0"/>
              <a:t>O comando </a:t>
            </a:r>
            <a:r>
              <a:rPr lang="pt-BR" altLang="zh-CN" dirty="0" err="1"/>
              <a:t>ont-srvprofile</a:t>
            </a:r>
            <a:r>
              <a:rPr lang="pt-BR" altLang="zh-CN" dirty="0"/>
              <a:t> é utilizado para entrar no modo de perfil de serviço ON. Quando for necessário configurar os atributos de um perfil de serviço ONU, execute este comando. Após o comando ser executado com sucesso, o sistema entra no modo de configuração do perfil de serviço ONU correspondente. Se o utilizador entrar no modo de configuração pela primeira vez, é gerado um perfil padrão</a:t>
            </a:r>
            <a:r>
              <a:rPr lang="en-US" altLang="zh-CN" dirty="0"/>
              <a:t>.</a:t>
            </a:r>
          </a:p>
          <a:p>
            <a:pPr lvl="1">
              <a:lnSpc>
                <a:spcPct val="100000"/>
              </a:lnSpc>
            </a:pPr>
            <a:r>
              <a:rPr lang="pt-BR" altLang="zh-CN" dirty="0"/>
              <a:t>Guia do usuário</a:t>
            </a:r>
            <a:r>
              <a:rPr lang="zh-CN" altLang="en-US" dirty="0"/>
              <a:t>:</a:t>
            </a:r>
          </a:p>
          <a:p>
            <a:pPr lvl="2">
              <a:lnSpc>
                <a:spcPct val="100000"/>
              </a:lnSpc>
            </a:pPr>
            <a:r>
              <a:rPr lang="pt-BR" altLang="zh-CN" dirty="0"/>
              <a:t>Se não for especificado um ID de perfil, o sistema atribui automaticamente um ID de perfil e entra no modo de configuração do perfil de serviço correspondente</a:t>
            </a:r>
            <a:r>
              <a:rPr lang="zh-CN" altLang="en-US" dirty="0"/>
              <a:t>.</a:t>
            </a:r>
          </a:p>
          <a:p>
            <a:pPr lvl="2">
              <a:lnSpc>
                <a:spcPct val="100000"/>
              </a:lnSpc>
            </a:pPr>
            <a:r>
              <a:rPr lang="pt-BR" altLang="zh-CN" dirty="0"/>
              <a:t>Quando um perfil de serviço da ONU é adicionado, todos os parâmetros do perfil são os valores padrão do tipo de perfil atual. Neste caso, é possível executar o comando display </a:t>
            </a:r>
            <a:r>
              <a:rPr lang="pt-BR" altLang="zh-CN" dirty="0" err="1"/>
              <a:t>ont-srvprofile</a:t>
            </a:r>
            <a:r>
              <a:rPr lang="pt-BR" altLang="zh-CN" dirty="0"/>
              <a:t> para consultar os parâmetros</a:t>
            </a:r>
            <a:r>
              <a:rPr lang="zh-CN" altLang="en-US" dirty="0"/>
              <a:t>.</a:t>
            </a:r>
          </a:p>
          <a:p>
            <a:pPr lvl="2">
              <a:lnSpc>
                <a:spcPct val="100000"/>
              </a:lnSpc>
            </a:pPr>
            <a:r>
              <a:rPr lang="pt-BR" altLang="zh-CN" dirty="0"/>
              <a:t>Por padrão, a configuração do perfil de serviço da ONU é a seguinte</a:t>
            </a:r>
            <a:r>
              <a:rPr lang="zh-CN" altLang="en-US" dirty="0"/>
              <a:t>:</a:t>
            </a:r>
          </a:p>
          <a:p>
            <a:pPr lvl="2">
              <a:lnSpc>
                <a:spcPct val="100000"/>
              </a:lnSpc>
            </a:pPr>
            <a:r>
              <a:rPr lang="pt-BR" altLang="zh-CN" dirty="0"/>
              <a:t>Ativar a aprendizagem de endereços MAC</a:t>
            </a:r>
            <a:r>
              <a:rPr lang="en-US" altLang="zh-CN" dirty="0"/>
              <a:t>.</a:t>
            </a:r>
          </a:p>
          <a:p>
            <a:pPr lvl="2">
              <a:lnSpc>
                <a:spcPct val="100000"/>
              </a:lnSpc>
            </a:pPr>
            <a:r>
              <a:rPr lang="pt-BR" altLang="zh-CN" dirty="0"/>
              <a:t>Desativar a transmissão transparente na ONU</a:t>
            </a:r>
            <a:r>
              <a:rPr lang="en-US" altLang="zh-CN" dirty="0"/>
              <a:t>.</a:t>
            </a:r>
          </a:p>
          <a:p>
            <a:pPr lvl="2">
              <a:lnSpc>
                <a:spcPct val="100000"/>
              </a:lnSpc>
            </a:pPr>
            <a:r>
              <a:rPr lang="pt-BR" altLang="zh-CN" dirty="0"/>
              <a:t>O modo de reencaminhamento </a:t>
            </a:r>
            <a:r>
              <a:rPr lang="pt-BR" altLang="zh-CN" dirty="0" err="1"/>
              <a:t>multicast</a:t>
            </a:r>
            <a:r>
              <a:rPr lang="pt-BR" altLang="zh-CN" dirty="0"/>
              <a:t> é indiferente</a:t>
            </a:r>
            <a:r>
              <a:rPr lang="zh-CN" altLang="en-US" dirty="0"/>
              <a:t>.</a:t>
            </a:r>
          </a:p>
          <a:p>
            <a:pPr lvl="2">
              <a:lnSpc>
                <a:spcPct val="100000"/>
              </a:lnSpc>
            </a:pPr>
            <a:r>
              <a:rPr lang="pt-BR" altLang="zh-CN" dirty="0"/>
              <a:t>A descrição do perfil é </a:t>
            </a:r>
            <a:r>
              <a:rPr lang="pt-BR" altLang="zh-CN" dirty="0" err="1"/>
              <a:t>ont-srvprofile_x</a:t>
            </a:r>
            <a:r>
              <a:rPr lang="pt-BR" altLang="zh-CN" dirty="0"/>
              <a:t>, em que x indica o ID do perfil</a:t>
            </a:r>
            <a:r>
              <a:rPr lang="zh-CN" altLang="en-US" dirty="0"/>
              <a:t>.</a:t>
            </a:r>
          </a:p>
          <a:p>
            <a:pPr lvl="2">
              <a:lnSpc>
                <a:spcPct val="100000"/>
              </a:lnSpc>
            </a:pPr>
            <a:r>
              <a:rPr lang="pt-BR" altLang="zh-CN" dirty="0"/>
              <a:t>Para as portas ONU, este parâmetro é deixado em branco por padrão</a:t>
            </a:r>
            <a:r>
              <a:rPr lang="zh-CN" altLang="en-US" dirty="0"/>
              <a:t>.</a:t>
            </a:r>
          </a:p>
          <a:p>
            <a:pPr lvl="2">
              <a:lnSpc>
                <a:spcPct val="100000"/>
              </a:lnSpc>
            </a:pPr>
            <a:r>
              <a:rPr lang="pt-BR" altLang="zh-CN" dirty="0"/>
              <a:t>Quando o modo de gestão da ONU é OMCI, o perfil de serviço da ONU deve ser vinculado</a:t>
            </a:r>
            <a:r>
              <a:rPr lang="zh-CN" altLang="en-US" dirty="0"/>
              <a:t>.</a:t>
            </a:r>
          </a:p>
          <a:p>
            <a:pPr lvl="2">
              <a:lnSpc>
                <a:spcPct val="100000"/>
              </a:lnSpc>
            </a:pPr>
            <a:endParaRPr lang="zh-CN" altLang="zh-CN" dirty="0"/>
          </a:p>
          <a:p>
            <a:pPr>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2504716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en-US" altLang="zh-CN" dirty="0" err="1">
                <a:latin typeface="+mn-lt"/>
              </a:rPr>
              <a:t>Funções</a:t>
            </a:r>
            <a:r>
              <a:rPr lang="en-US" altLang="zh-CN" dirty="0">
                <a:latin typeface="+mn-lt"/>
              </a:rPr>
              <a:t> do </a:t>
            </a:r>
            <a:r>
              <a:rPr lang="en-US" altLang="zh-CN" dirty="0" err="1">
                <a:latin typeface="+mn-lt"/>
              </a:rPr>
              <a:t>comando</a:t>
            </a:r>
            <a:r>
              <a:rPr lang="en-US" altLang="zh-CN" dirty="0">
                <a:latin typeface="+mn-lt"/>
              </a:rPr>
              <a:t> </a:t>
            </a:r>
            <a:r>
              <a:rPr lang="en-US" altLang="zh-CN" dirty="0" err="1">
                <a:latin typeface="+mn-lt"/>
              </a:rPr>
              <a:t>ont</a:t>
            </a:r>
            <a:r>
              <a:rPr lang="en-US" altLang="zh-CN" dirty="0">
                <a:latin typeface="+mn-lt"/>
              </a:rPr>
              <a:t>-port:</a:t>
            </a:r>
          </a:p>
          <a:p>
            <a:pPr lvl="1">
              <a:lnSpc>
                <a:spcPct val="100000"/>
              </a:lnSpc>
            </a:pPr>
            <a:r>
              <a:rPr lang="pt-BR" altLang="zh-CN" dirty="0">
                <a:latin typeface="+mn-lt"/>
              </a:rPr>
              <a:t>Este comando é usado para definir a capacidade de porta definida em um perfil de serviço ONU, ou seja, o número de portas de cada tipo em uma ONU. Quando for necessário definir o número de cada tipo de porta em uma ONU, execute este comando.</a:t>
            </a:r>
          </a:p>
          <a:p>
            <a:pPr lvl="2">
              <a:lnSpc>
                <a:spcPct val="100000"/>
              </a:lnSpc>
            </a:pPr>
            <a:r>
              <a:rPr lang="pt-BR" altLang="zh-CN" dirty="0">
                <a:latin typeface="+mn-lt"/>
              </a:rPr>
              <a:t>Ao definir os atributos da porta ONU no perfil de serviço ONU, é necessário verificar se a porta existe de acordo com o número de portas definido. Se o utilizador não executar este comando para definir o número de portas ONU, o número de todos os tipos de portas na ONU é 0 por padrão.</a:t>
            </a:r>
          </a:p>
          <a:p>
            <a:pPr lvl="0">
              <a:lnSpc>
                <a:spcPct val="100000"/>
              </a:lnSpc>
            </a:pPr>
            <a:r>
              <a:rPr lang="pt-BR" altLang="zh-CN" dirty="0">
                <a:latin typeface="+mn-lt"/>
              </a:rPr>
              <a:t>Função do comando </a:t>
            </a:r>
            <a:r>
              <a:rPr lang="pt-BR" altLang="zh-CN" dirty="0" err="1">
                <a:latin typeface="+mn-lt"/>
              </a:rPr>
              <a:t>port</a:t>
            </a:r>
            <a:r>
              <a:rPr lang="pt-BR" altLang="zh-CN" dirty="0">
                <a:latin typeface="+mn-lt"/>
              </a:rPr>
              <a:t> </a:t>
            </a:r>
            <a:r>
              <a:rPr lang="pt-BR" altLang="zh-CN" dirty="0" err="1">
                <a:latin typeface="+mn-lt"/>
              </a:rPr>
              <a:t>vlan</a:t>
            </a:r>
            <a:r>
              <a:rPr lang="pt-BR" altLang="zh-CN" dirty="0">
                <a:latin typeface="+mn-lt"/>
              </a:rPr>
              <a:t>:</a:t>
            </a:r>
          </a:p>
          <a:p>
            <a:pPr lvl="1">
              <a:lnSpc>
                <a:spcPct val="100000"/>
              </a:lnSpc>
            </a:pPr>
            <a:r>
              <a:rPr lang="pt-BR" altLang="zh-CN" dirty="0">
                <a:latin typeface="+mn-lt"/>
              </a:rPr>
              <a:t>O comando </a:t>
            </a:r>
            <a:r>
              <a:rPr lang="pt-BR" altLang="zh-CN" dirty="0" err="1">
                <a:latin typeface="+mn-lt"/>
              </a:rPr>
              <a:t>port</a:t>
            </a:r>
            <a:r>
              <a:rPr lang="pt-BR" altLang="zh-CN" dirty="0">
                <a:latin typeface="+mn-lt"/>
              </a:rPr>
              <a:t> </a:t>
            </a:r>
            <a:r>
              <a:rPr lang="pt-BR" altLang="zh-CN" dirty="0" err="1">
                <a:latin typeface="+mn-lt"/>
              </a:rPr>
              <a:t>vlan</a:t>
            </a:r>
            <a:r>
              <a:rPr lang="pt-BR" altLang="zh-CN" dirty="0">
                <a:latin typeface="+mn-lt"/>
              </a:rPr>
              <a:t> é usado para configurar a VLAN da porta da interface de rede do utilizador (UNI) no perfil de serviço da ONU. Quando o sistema precisa gerenciar os atributos da porta UNI da ONU no modo de gerenciamento remoto e adicionar a porta UNI à VLAN, execute este comando.</a:t>
            </a:r>
          </a:p>
          <a:p>
            <a:pPr lvl="1">
              <a:lnSpc>
                <a:spcPct val="100000"/>
              </a:lnSpc>
            </a:pPr>
            <a:r>
              <a:rPr lang="pt-BR" altLang="zh-CN" dirty="0">
                <a:latin typeface="+mn-lt"/>
              </a:rPr>
              <a:t>Guia do usuário:</a:t>
            </a:r>
          </a:p>
          <a:p>
            <a:pPr lvl="2">
              <a:lnSpc>
                <a:spcPct val="100000"/>
              </a:lnSpc>
            </a:pPr>
            <a:r>
              <a:rPr lang="pt-BR" altLang="zh-CN" dirty="0">
                <a:latin typeface="+mn-lt"/>
              </a:rPr>
              <a:t>Suporta a configuração de VLAN para portas Ethernet e portas MOCA. Definir a VLAN de uma porta ONU, incluindo adicionar uma porta a uma VLAN e excluir uma porta de uma VLAN.</a:t>
            </a:r>
          </a:p>
          <a:p>
            <a:pPr lvl="2">
              <a:lnSpc>
                <a:spcPct val="100000"/>
              </a:lnSpc>
            </a:pPr>
            <a:r>
              <a:rPr lang="pt-BR" altLang="zh-CN" dirty="0">
                <a:latin typeface="+mn-lt"/>
              </a:rPr>
              <a:t>O modo transparente da porta ONU e ETH pode ser configurado. Não é necessário especificar a VLAN ID e apenas é necessário introduzir a palavra-chave </a:t>
            </a:r>
            <a:r>
              <a:rPr lang="pt-BR" altLang="zh-CN" dirty="0" err="1">
                <a:latin typeface="+mn-lt"/>
              </a:rPr>
              <a:t>transparent</a:t>
            </a:r>
            <a:r>
              <a:rPr lang="pt-BR" altLang="zh-CN" dirty="0">
                <a:latin typeface="+mn-lt"/>
              </a:rPr>
              <a:t>. </a:t>
            </a:r>
          </a:p>
          <a:p>
            <a:pPr lvl="2">
              <a:lnSpc>
                <a:spcPct val="100000"/>
              </a:lnSpc>
            </a:pPr>
            <a:r>
              <a:rPr lang="pt-BR" altLang="zh-CN" dirty="0">
                <a:latin typeface="+mn-lt"/>
              </a:rPr>
              <a:t>Para configurar a tradução de VLAN para uma ONU ou porta Ethernet, introduza a palavra-chave </a:t>
            </a:r>
            <a:r>
              <a:rPr lang="pt-BR" altLang="zh-CN" dirty="0" err="1">
                <a:latin typeface="+mn-lt"/>
              </a:rPr>
              <a:t>translation</a:t>
            </a:r>
            <a:r>
              <a:rPr lang="pt-BR" altLang="zh-CN" dirty="0">
                <a:latin typeface="+mn-lt"/>
              </a:rPr>
              <a:t> e especifique as VLAN </a:t>
            </a:r>
            <a:r>
              <a:rPr lang="pt-BR" altLang="zh-CN" dirty="0" err="1">
                <a:latin typeface="+mn-lt"/>
              </a:rPr>
              <a:t>IDs</a:t>
            </a:r>
            <a:r>
              <a:rPr lang="pt-BR" altLang="zh-CN" dirty="0">
                <a:latin typeface="+mn-lt"/>
              </a:rPr>
              <a:t>, as prioridades e os tipos de encapsulamento de pacotes antes e depois da tradução.</a:t>
            </a:r>
          </a:p>
          <a:p>
            <a:pPr lvl="2">
              <a:lnSpc>
                <a:spcPct val="100000"/>
              </a:lnSpc>
            </a:pPr>
            <a:r>
              <a:rPr lang="pt-BR" altLang="zh-CN" dirty="0">
                <a:latin typeface="+mn-lt"/>
              </a:rPr>
              <a:t>Suporta a eliminação da transmissão transparente e da comutação de VLAN da ONU e da porta ETH.</a:t>
            </a:r>
            <a:endParaRPr lang="zh-CN" altLang="en-US" dirty="0">
              <a:latin typeface="+mn-lt"/>
            </a:endParaRPr>
          </a:p>
        </p:txBody>
      </p:sp>
    </p:spTree>
    <p:extLst>
      <p:ext uri="{BB962C8B-B14F-4D97-AF65-F5344CB8AC3E}">
        <p14:creationId xmlns:p14="http://schemas.microsoft.com/office/powerpoint/2010/main" val="2769342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O comando </a:t>
            </a:r>
            <a:r>
              <a:rPr lang="pt-BR" altLang="zh-CN" dirty="0" err="1"/>
              <a:t>multicast-forward</a:t>
            </a:r>
            <a:r>
              <a:rPr lang="pt-BR" altLang="zh-CN" dirty="0"/>
              <a:t> é utilizado para</a:t>
            </a:r>
            <a:r>
              <a:rPr lang="en-US" altLang="zh-CN" dirty="0"/>
              <a:t>:</a:t>
            </a:r>
          </a:p>
          <a:p>
            <a:pPr lvl="1"/>
            <a:r>
              <a:rPr lang="pt-BR" altLang="zh-CN" dirty="0"/>
              <a:t>Este comando é utilizado para definir o modo de encaminhamento </a:t>
            </a:r>
            <a:r>
              <a:rPr lang="pt-BR" altLang="zh-CN" dirty="0" err="1"/>
              <a:t>multicast</a:t>
            </a:r>
            <a:r>
              <a:rPr lang="pt-BR" altLang="zh-CN" dirty="0"/>
              <a:t> da ONU e a VLAN de encaminhamento </a:t>
            </a:r>
            <a:r>
              <a:rPr lang="pt-BR" altLang="zh-CN" dirty="0" err="1"/>
              <a:t>multicast</a:t>
            </a:r>
            <a:r>
              <a:rPr lang="pt-BR" altLang="zh-CN" dirty="0"/>
              <a:t> num perfil de serviço ONU. Quando for necessário modificar os parâmetros de um perfil de serviço ONU, execute este comando.</a:t>
            </a:r>
          </a:p>
          <a:p>
            <a:pPr lvl="1"/>
            <a:r>
              <a:rPr lang="pt-BR" altLang="zh-CN" dirty="0"/>
              <a:t>Guia de utilização</a:t>
            </a:r>
          </a:p>
          <a:p>
            <a:pPr lvl="2"/>
            <a:r>
              <a:rPr lang="pt-BR" altLang="zh-CN" dirty="0"/>
              <a:t>Execute o comando </a:t>
            </a:r>
            <a:r>
              <a:rPr lang="pt-BR" altLang="zh-CN" dirty="0" err="1"/>
              <a:t>config</a:t>
            </a:r>
            <a:r>
              <a:rPr lang="pt-BR" altLang="zh-CN" dirty="0"/>
              <a:t> para entrar no modo de configuração global e, em seguida, execute o comando </a:t>
            </a:r>
            <a:r>
              <a:rPr lang="pt-BR" altLang="zh-CN" dirty="0" err="1"/>
              <a:t>ont-srvprofile</a:t>
            </a:r>
            <a:r>
              <a:rPr lang="pt-BR" altLang="zh-CN" dirty="0"/>
              <a:t> para entrar no modo de perfil de serviço da ONU</a:t>
            </a:r>
            <a:r>
              <a:rPr lang="zh-CN" altLang="en-US" dirty="0"/>
              <a:t>.</a:t>
            </a:r>
          </a:p>
          <a:p>
            <a:r>
              <a:rPr lang="pt-BR" altLang="zh-CN" dirty="0"/>
              <a:t>O comando </a:t>
            </a:r>
            <a:r>
              <a:rPr lang="pt-BR" altLang="zh-CN" dirty="0" err="1"/>
              <a:t>igmp-forward</a:t>
            </a:r>
            <a:r>
              <a:rPr lang="pt-BR" altLang="zh-CN" dirty="0"/>
              <a:t> é suportado</a:t>
            </a:r>
            <a:r>
              <a:rPr lang="en-US" altLang="zh-CN" dirty="0"/>
              <a:t>.</a:t>
            </a:r>
          </a:p>
          <a:p>
            <a:pPr lvl="1"/>
            <a:r>
              <a:rPr lang="pt-BR" altLang="zh-CN" dirty="0"/>
              <a:t>Este comando é usado para configurar o modo de encaminhamento de pacotes IGMP </a:t>
            </a:r>
            <a:r>
              <a:rPr lang="pt-BR" altLang="zh-CN" dirty="0" err="1"/>
              <a:t>upstream</a:t>
            </a:r>
            <a:r>
              <a:rPr lang="pt-BR" altLang="zh-CN" dirty="0"/>
              <a:t> de uma ONU GPON em um perfil de serviço ONU. Os três modos de encaminhamento a seguir são suportados: transmissão transparente, tradução de VLAN e despreocupação</a:t>
            </a:r>
            <a:r>
              <a:rPr lang="zh-CN" altLang="en-US" dirty="0"/>
              <a:t>.</a:t>
            </a:r>
          </a:p>
          <a:p>
            <a:pPr lvl="1"/>
            <a:r>
              <a:rPr lang="pt-BR" altLang="zh-CN" dirty="0"/>
              <a:t>Guia do usuário</a:t>
            </a:r>
            <a:r>
              <a:rPr lang="zh-CN" altLang="en-US" dirty="0"/>
              <a:t>:</a:t>
            </a:r>
          </a:p>
          <a:p>
            <a:pPr lvl="2"/>
            <a:r>
              <a:rPr lang="pt-BR" altLang="zh-CN" dirty="0"/>
              <a:t>Execute o comando </a:t>
            </a:r>
            <a:r>
              <a:rPr lang="pt-BR" altLang="zh-CN" dirty="0" err="1"/>
              <a:t>config</a:t>
            </a:r>
            <a:r>
              <a:rPr lang="pt-BR" altLang="zh-CN" dirty="0"/>
              <a:t> para entrar no modo de configuração global e, em seguida, execute o comando </a:t>
            </a:r>
            <a:r>
              <a:rPr lang="pt-BR" altLang="zh-CN" dirty="0" err="1"/>
              <a:t>ont-srvprofile</a:t>
            </a:r>
            <a:r>
              <a:rPr lang="pt-BR" altLang="zh-CN" dirty="0"/>
              <a:t> para entrar no modo de perfil de serviço da ONU</a:t>
            </a:r>
            <a:r>
              <a:rPr lang="zh-CN" altLang="en-US" dirty="0"/>
              <a:t>.</a:t>
            </a:r>
          </a:p>
          <a:p>
            <a:pPr lvl="2"/>
            <a:r>
              <a:rPr lang="pt-BR" altLang="zh-CN" dirty="0"/>
              <a:t>Execute este comando para definir o modo de encaminhamento de pacotes IGMP </a:t>
            </a:r>
            <a:r>
              <a:rPr lang="pt-BR" altLang="zh-CN" dirty="0" err="1"/>
              <a:t>upstream</a:t>
            </a:r>
            <a:r>
              <a:rPr lang="pt-BR" altLang="zh-CN" dirty="0"/>
              <a:t> de uma ONU GPON</a:t>
            </a:r>
            <a:r>
              <a:rPr lang="zh-CN" altLang="en-US" dirty="0"/>
              <a:t>.</a:t>
            </a:r>
          </a:p>
          <a:p>
            <a:pPr lvl="2"/>
            <a:r>
              <a:rPr lang="pt-BR" altLang="zh-CN" dirty="0"/>
              <a:t>O modo de reencaminhamento padrão é indiferente. Se o modo de tradução de VLAN for especificado, também é necessário introduzir o VLAN após a tradução.</a:t>
            </a:r>
            <a:endParaRPr lang="zh-CN" altLang="en-US" dirty="0"/>
          </a:p>
          <a:p>
            <a:endParaRPr lang="zh-CN" altLang="en-US" dirty="0"/>
          </a:p>
          <a:p>
            <a:endParaRPr lang="zh-CN" altLang="en-US" dirty="0"/>
          </a:p>
        </p:txBody>
      </p:sp>
    </p:spTree>
    <p:extLst>
      <p:ext uri="{BB962C8B-B14F-4D97-AF65-F5344CB8AC3E}">
        <p14:creationId xmlns:p14="http://schemas.microsoft.com/office/powerpoint/2010/main" val="850038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31154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Funções do comando </a:t>
            </a:r>
            <a:r>
              <a:rPr lang="pt-BR" altLang="zh-CN" dirty="0" err="1"/>
              <a:t>snmp</a:t>
            </a:r>
            <a:r>
              <a:rPr lang="pt-BR" altLang="zh-CN" dirty="0"/>
              <a:t>-profile </a:t>
            </a:r>
            <a:r>
              <a:rPr lang="pt-BR" altLang="zh-CN" dirty="0" err="1"/>
              <a:t>add</a:t>
            </a:r>
            <a:r>
              <a:rPr lang="en-US" altLang="zh-CN" dirty="0"/>
              <a:t>:</a:t>
            </a:r>
          </a:p>
          <a:p>
            <a:pPr lvl="1"/>
            <a:r>
              <a:rPr lang="pt-BR" altLang="zh-CN" dirty="0"/>
              <a:t>Este comando é usado para adicionar um perfil de gerenciamento SNMP. Depois que o perfil SNMP é adicionado com sucesso, os parâmetros entram em vigor quando a ONU é vinculada ao perfil de gerenciamento SNMP</a:t>
            </a:r>
            <a:r>
              <a:rPr lang="zh-CN" altLang="en-US" dirty="0"/>
              <a:t>.</a:t>
            </a:r>
          </a:p>
          <a:p>
            <a:pPr lvl="1"/>
            <a:r>
              <a:rPr lang="pt-BR" altLang="zh-CN" dirty="0"/>
              <a:t>Quando o modo de gestão da ONU é SNMP, é possível associar o perfil de gestão SNMP à ONU</a:t>
            </a:r>
            <a:r>
              <a:rPr lang="zh-CN" altLang="en-US" dirty="0"/>
              <a:t>.</a:t>
            </a:r>
          </a:p>
          <a:p>
            <a:endParaRPr lang="zh-CN" altLang="en-US" dirty="0"/>
          </a:p>
        </p:txBody>
      </p:sp>
    </p:spTree>
    <p:extLst>
      <p:ext uri="{BB962C8B-B14F-4D97-AF65-F5344CB8AC3E}">
        <p14:creationId xmlns:p14="http://schemas.microsoft.com/office/powerpoint/2010/main" val="2334796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1364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86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79380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Funções do comando </a:t>
            </a:r>
            <a:r>
              <a:rPr lang="pt-BR" altLang="zh-CN" dirty="0" err="1"/>
              <a:t>port</a:t>
            </a:r>
            <a:r>
              <a:rPr lang="pt-BR" altLang="zh-CN" dirty="0"/>
              <a:t> </a:t>
            </a:r>
            <a:r>
              <a:rPr lang="pt-BR" altLang="zh-CN" dirty="0" err="1"/>
              <a:t>ont</a:t>
            </a:r>
            <a:r>
              <a:rPr lang="pt-BR" altLang="zh-CN" dirty="0"/>
              <a:t>-</a:t>
            </a:r>
            <a:r>
              <a:rPr lang="pt-BR" altLang="zh-CN" dirty="0" err="1"/>
              <a:t>auto-find</a:t>
            </a:r>
            <a:r>
              <a:rPr lang="en-US" altLang="zh-CN" dirty="0"/>
              <a:t>:</a:t>
            </a:r>
          </a:p>
          <a:p>
            <a:pPr lvl="1"/>
            <a:r>
              <a:rPr lang="pt-BR" altLang="zh-CN" dirty="0"/>
              <a:t>Este comando é usado para habilitar ou desabilitar a função de busca automática de ONU de uma porta GPON. Depois que a função de descoberta automática de ONU é ativada, a OLT verifica periodicamente se novas </a:t>
            </a:r>
            <a:r>
              <a:rPr lang="pt-BR" altLang="zh-CN" dirty="0" err="1"/>
              <a:t>ONUs</a:t>
            </a:r>
            <a:r>
              <a:rPr lang="pt-BR" altLang="zh-CN" dirty="0"/>
              <a:t> ficam on-line</a:t>
            </a:r>
            <a:r>
              <a:rPr lang="zh-CN" altLang="en-US" dirty="0"/>
              <a:t>.</a:t>
            </a:r>
          </a:p>
          <a:p>
            <a:pPr lvl="1"/>
            <a:r>
              <a:rPr lang="pt-BR" altLang="zh-CN" dirty="0"/>
              <a:t>Guia do usuário</a:t>
            </a:r>
            <a:r>
              <a:rPr lang="zh-CN" altLang="en-US" dirty="0"/>
              <a:t>:</a:t>
            </a:r>
          </a:p>
          <a:p>
            <a:pPr lvl="2"/>
            <a:r>
              <a:rPr lang="pt-BR" altLang="zh-CN" dirty="0"/>
              <a:t>Execute o comando </a:t>
            </a:r>
            <a:r>
              <a:rPr lang="pt-BR" altLang="zh-CN" dirty="0" err="1"/>
              <a:t>config</a:t>
            </a:r>
            <a:r>
              <a:rPr lang="pt-BR" altLang="zh-CN" dirty="0"/>
              <a:t> para entrar no modo de configuração global e, em seguida, execute o comando interface </a:t>
            </a:r>
            <a:r>
              <a:rPr lang="pt-BR" altLang="zh-CN" dirty="0" err="1"/>
              <a:t>gpon</a:t>
            </a:r>
            <a:r>
              <a:rPr lang="pt-BR" altLang="zh-CN" dirty="0"/>
              <a:t> para entrar no modo GPON</a:t>
            </a:r>
            <a:r>
              <a:rPr lang="zh-CN" altLang="en-US" dirty="0"/>
              <a:t>.</a:t>
            </a:r>
          </a:p>
          <a:p>
            <a:pPr lvl="2"/>
            <a:r>
              <a:rPr lang="pt-BR" altLang="zh-CN" dirty="0"/>
              <a:t>Por padrão, a função de detecção automática da ONU de uma porta GPON está desativada</a:t>
            </a:r>
            <a:r>
              <a:rPr lang="zh-CN" altLang="en-US" dirty="0"/>
              <a:t>.</a:t>
            </a:r>
          </a:p>
          <a:p>
            <a:pPr lvl="2"/>
            <a:r>
              <a:rPr lang="pt-BR" altLang="zh-CN" dirty="0"/>
              <a:t>Depois de uma nova ONU ficar online, a placa reporta um grupo de informações da ONU a serem confirmadas para o terminal CLI e guarda as informações no buffer de registo da ONU para confirmação</a:t>
            </a:r>
            <a:r>
              <a:rPr lang="zh-CN" altLang="en-US" dirty="0"/>
              <a:t>.</a:t>
            </a:r>
          </a:p>
          <a:p>
            <a:pPr lvl="2"/>
            <a:r>
              <a:rPr lang="pt-BR" altLang="zh-CN" dirty="0"/>
              <a:t>É possível executar o comando </a:t>
            </a:r>
            <a:r>
              <a:rPr lang="pt-BR" altLang="zh-CN" dirty="0" err="1"/>
              <a:t>ont</a:t>
            </a:r>
            <a:r>
              <a:rPr lang="pt-BR" altLang="zh-CN" dirty="0"/>
              <a:t> </a:t>
            </a:r>
            <a:r>
              <a:rPr lang="pt-BR" altLang="zh-CN" dirty="0" err="1"/>
              <a:t>add</a:t>
            </a:r>
            <a:r>
              <a:rPr lang="pt-BR" altLang="zh-CN" dirty="0"/>
              <a:t> para adicionar uma ONU offline ou executar o comando </a:t>
            </a:r>
            <a:r>
              <a:rPr lang="pt-BR" altLang="zh-CN" dirty="0" err="1"/>
              <a:t>ont</a:t>
            </a:r>
            <a:r>
              <a:rPr lang="pt-BR" altLang="zh-CN" dirty="0"/>
              <a:t> </a:t>
            </a:r>
            <a:r>
              <a:rPr lang="pt-BR" altLang="zh-CN" dirty="0" err="1"/>
              <a:t>confirm</a:t>
            </a:r>
            <a:r>
              <a:rPr lang="pt-BR" altLang="zh-CN" dirty="0"/>
              <a:t> para confirmar uma ONU descoberta automaticamente</a:t>
            </a:r>
            <a:r>
              <a:rPr lang="zh-CN" altLang="en-US" dirty="0"/>
              <a:t>.</a:t>
            </a:r>
          </a:p>
          <a:p>
            <a:endParaRPr lang="zh-CN" altLang="en-US" dirty="0"/>
          </a:p>
        </p:txBody>
      </p:sp>
    </p:spTree>
    <p:extLst>
      <p:ext uri="{BB962C8B-B14F-4D97-AF65-F5344CB8AC3E}">
        <p14:creationId xmlns:p14="http://schemas.microsoft.com/office/powerpoint/2010/main" val="3196310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4411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pt-BR" altLang="zh-CN" dirty="0"/>
              <a:t>Função do comando de confirmação </a:t>
            </a:r>
            <a:r>
              <a:rPr lang="pt-BR" altLang="zh-CN" dirty="0" err="1"/>
              <a:t>ont</a:t>
            </a:r>
            <a:r>
              <a:rPr lang="en-US" altLang="zh-CN" dirty="0"/>
              <a:t>:</a:t>
            </a:r>
          </a:p>
          <a:p>
            <a:pPr lvl="1">
              <a:lnSpc>
                <a:spcPct val="100000"/>
              </a:lnSpc>
            </a:pPr>
            <a:r>
              <a:rPr lang="pt-BR" altLang="zh-CN" dirty="0"/>
              <a:t>Este comando é utilizado para confirmar uma ONU que está no estado de </a:t>
            </a:r>
            <a:r>
              <a:rPr lang="pt-BR" altLang="zh-CN" dirty="0" err="1"/>
              <a:t>auto-descoberta</a:t>
            </a:r>
            <a:r>
              <a:rPr lang="pt-BR" altLang="zh-CN" dirty="0"/>
              <a:t>. Se a função de descoberta automática de ONU estiver habilitada na OLT, a OLT obtém as informações de registro sobre a ONU descoberta automaticamente após a ONU ficar on-line. Nesse caso, a ONU está no estado de descoberta automática. Depois de executar este comando para confirmar a ONU, a ONU funciona no estado normal</a:t>
            </a:r>
            <a:r>
              <a:rPr lang="zh-CN" altLang="en-US" dirty="0"/>
              <a:t>.</a:t>
            </a:r>
            <a:endParaRPr lang="en-US" altLang="zh-CN" dirty="0"/>
          </a:p>
          <a:p>
            <a:pPr lvl="1">
              <a:lnSpc>
                <a:spcPct val="100000"/>
              </a:lnSpc>
            </a:pPr>
            <a:r>
              <a:rPr lang="pt-BR" altLang="zh-CN" dirty="0"/>
              <a:t>Guia do usuário</a:t>
            </a:r>
            <a:r>
              <a:rPr lang="zh-CN" altLang="en-US" dirty="0"/>
              <a:t>:</a:t>
            </a:r>
          </a:p>
          <a:p>
            <a:pPr lvl="2">
              <a:lnSpc>
                <a:spcPct val="100000"/>
              </a:lnSpc>
            </a:pPr>
            <a:r>
              <a:rPr lang="pt-BR" altLang="zh-CN" dirty="0"/>
              <a:t>Execute o comando </a:t>
            </a:r>
            <a:r>
              <a:rPr lang="pt-BR" altLang="zh-CN" dirty="0" err="1"/>
              <a:t>config</a:t>
            </a:r>
            <a:r>
              <a:rPr lang="pt-BR" altLang="zh-CN" dirty="0"/>
              <a:t> para entrar no modo de configuração global e, em seguida, execute o comando interface </a:t>
            </a:r>
            <a:r>
              <a:rPr lang="pt-BR" altLang="zh-CN" dirty="0" err="1"/>
              <a:t>gpon</a:t>
            </a:r>
            <a:r>
              <a:rPr lang="pt-BR" altLang="zh-CN" dirty="0"/>
              <a:t> para entrar no modo GPON</a:t>
            </a:r>
            <a:r>
              <a:rPr lang="zh-CN" altLang="en-US" dirty="0"/>
              <a:t>.</a:t>
            </a:r>
          </a:p>
          <a:p>
            <a:pPr lvl="2">
              <a:lnSpc>
                <a:spcPct val="100000"/>
              </a:lnSpc>
            </a:pPr>
            <a:r>
              <a:rPr lang="pt-BR" altLang="zh-CN" dirty="0"/>
              <a:t>Ao confirmar uma ONU descoberta automaticamente, é necessário especificar o perfil do conjunto de capacidades da ONU</a:t>
            </a:r>
            <a:r>
              <a:rPr lang="zh-CN" altLang="en-US" dirty="0"/>
              <a:t>.</a:t>
            </a:r>
          </a:p>
          <a:p>
            <a:pPr lvl="2">
              <a:lnSpc>
                <a:spcPct val="100000"/>
              </a:lnSpc>
            </a:pPr>
            <a:r>
              <a:rPr lang="pt-BR" altLang="zh-CN" dirty="0"/>
              <a:t>Certifique-se de que a ONU utiliza o perfil ONU correto. O perfil ONU define as especificações e capacidades da ONU. Se as especificações e capacidades estiverem incorretas, a ONU ficará online e não corresponderá ao perfil. O perfil selecionado deve existir</a:t>
            </a:r>
            <a:r>
              <a:rPr lang="zh-CN" altLang="en-US" dirty="0"/>
              <a:t>.</a:t>
            </a:r>
          </a:p>
          <a:p>
            <a:pPr lvl="2">
              <a:lnSpc>
                <a:spcPct val="100000"/>
              </a:lnSpc>
            </a:pPr>
            <a:r>
              <a:rPr lang="pt-BR" altLang="zh-CN" dirty="0"/>
              <a:t>Recomenda-se que adicione a descrição, como a localização e a hora de cada ONU, para facilitar a localização de falhas e a manutenção da ONU</a:t>
            </a:r>
            <a:r>
              <a:rPr lang="zh-CN" altLang="en-US" dirty="0"/>
              <a:t>.</a:t>
            </a:r>
          </a:p>
          <a:p>
            <a:pPr lvl="2">
              <a:lnSpc>
                <a:spcPct val="100000"/>
              </a:lnSpc>
            </a:pPr>
            <a:r>
              <a:rPr lang="zh-CN" altLang="en-US" dirty="0"/>
              <a:t>T</a:t>
            </a:r>
            <a:r>
              <a:rPr lang="pt-BR" altLang="zh-CN" dirty="0"/>
              <a:t>SN de uma ONU configurada no mesmo sistema deve ser único</a:t>
            </a:r>
            <a:r>
              <a:rPr lang="zh-CN" altLang="en-US" dirty="0"/>
              <a:t>.</a:t>
            </a:r>
            <a:endParaRPr lang="en-US" altLang="zh-CN" dirty="0"/>
          </a:p>
          <a:p>
            <a:pPr>
              <a:lnSpc>
                <a:spcPct val="100000"/>
              </a:lnSpc>
            </a:pPr>
            <a:endParaRPr lang="zh-CN" altLang="en-US" dirty="0"/>
          </a:p>
        </p:txBody>
      </p:sp>
    </p:spTree>
    <p:extLst>
      <p:ext uri="{BB962C8B-B14F-4D97-AF65-F5344CB8AC3E}">
        <p14:creationId xmlns:p14="http://schemas.microsoft.com/office/powerpoint/2010/main" val="2433825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454896" y="785451"/>
            <a:ext cx="5932800" cy="5108400"/>
          </a:xfrm>
        </p:spPr>
        <p:txBody>
          <a:bodyPr/>
          <a:lstStyle/>
          <a:p>
            <a:pPr lvl="2">
              <a:lnSpc>
                <a:spcPct val="100000"/>
              </a:lnSpc>
            </a:pPr>
            <a:r>
              <a:rPr lang="pt-BR" altLang="zh-CN" dirty="0"/>
              <a:t>A OLT pode gerenciar as </a:t>
            </a:r>
            <a:r>
              <a:rPr lang="pt-BR" altLang="zh-CN" dirty="0" err="1"/>
              <a:t>ONUs</a:t>
            </a:r>
            <a:r>
              <a:rPr lang="pt-BR" altLang="zh-CN" dirty="0"/>
              <a:t> no modo SNMP ou OMCI. O modo de gerenciamento depende do modo de gerenciamento da ONU. Se a ONU funciona como um NE independente e é gerenciada pelo NMS em modo SNMP, selecione o modo SNMP. Se a ONU não for gerida como um NE independente e todas as suas configurações forem geridas pela OLT através do protocolo OMCI, selecionar o modo de gestão OMCI</a:t>
            </a:r>
            <a:r>
              <a:rPr lang="en-US" altLang="zh-CN" dirty="0"/>
              <a:t>.</a:t>
            </a:r>
          </a:p>
          <a:p>
            <a:pPr lvl="2">
              <a:lnSpc>
                <a:spcPct val="100000"/>
              </a:lnSpc>
            </a:pPr>
            <a:r>
              <a:rPr lang="pt-BR" altLang="zh-CN" dirty="0"/>
              <a:t>Para a ONU que utiliza o modo de gerenciamento SNMP, basta configurar os parâmetros da linha GPON e os parâmetros do canal de gerenciamento na OLT</a:t>
            </a:r>
            <a:r>
              <a:rPr lang="zh-CN" altLang="en-US" dirty="0"/>
              <a:t>.</a:t>
            </a:r>
            <a:endParaRPr lang="en-US" altLang="zh-CN" dirty="0"/>
          </a:p>
          <a:p>
            <a:pPr lvl="2">
              <a:lnSpc>
                <a:spcPct val="100000"/>
              </a:lnSpc>
            </a:pPr>
            <a:r>
              <a:rPr lang="pt-BR" altLang="zh-CN" dirty="0"/>
              <a:t>Se a ONU for gerida através de OMCI, é necessário configurar todos os parâmetros (incluindo parâmetros de linha, parâmetros de porta UNI e parâmetros de serviço) exigidos pela ONU na OLT</a:t>
            </a:r>
            <a:r>
              <a:rPr lang="zh-CN" altLang="en-US" dirty="0"/>
              <a:t>.</a:t>
            </a:r>
          </a:p>
          <a:p>
            <a:pPr>
              <a:lnSpc>
                <a:spcPct val="100000"/>
              </a:lnSpc>
            </a:pPr>
            <a:endParaRPr lang="zh-CN" altLang="en-US" dirty="0"/>
          </a:p>
          <a:p>
            <a:endParaRPr lang="zh-CN" altLang="en-US" dirty="0"/>
          </a:p>
        </p:txBody>
      </p:sp>
    </p:spTree>
    <p:extLst>
      <p:ext uri="{BB962C8B-B14F-4D97-AF65-F5344CB8AC3E}">
        <p14:creationId xmlns:p14="http://schemas.microsoft.com/office/powerpoint/2010/main" val="592421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1393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pt-BR" altLang="zh-CN" dirty="0"/>
              <a:t>A função do comando </a:t>
            </a:r>
            <a:r>
              <a:rPr lang="pt-BR" altLang="zh-CN" dirty="0" err="1"/>
              <a:t>ont</a:t>
            </a:r>
            <a:r>
              <a:rPr lang="pt-BR" altLang="zh-CN" dirty="0"/>
              <a:t> </a:t>
            </a:r>
            <a:r>
              <a:rPr lang="pt-BR" altLang="zh-CN" dirty="0" err="1"/>
              <a:t>add</a:t>
            </a:r>
            <a:r>
              <a:rPr lang="pt-BR" altLang="zh-CN" dirty="0"/>
              <a:t> é a seguinte</a:t>
            </a:r>
            <a:r>
              <a:rPr lang="en-US" altLang="zh-CN" dirty="0"/>
              <a:t>:</a:t>
            </a:r>
          </a:p>
          <a:p>
            <a:pPr lvl="1">
              <a:lnSpc>
                <a:spcPct val="100000"/>
              </a:lnSpc>
            </a:pPr>
            <a:r>
              <a:rPr lang="pt-BR" altLang="zh-CN" dirty="0"/>
              <a:t>Este comando é usado para adicionar uma ONU e especificar os dados de configuração para a ONU. Esta função é usada para adicionar uma ONU offline e configurar serviços quando a ONU estiver offline. Depois que a ONU fica on-line, os dados de configuração são emitidos para a ONU através do protocolo de gerenciamento da ONU. Desta forma, o processo de configuração é concluído. Depois de uma ONU ser adicionada com sucesso, é possível configurar vários serviços para a ONU. Quando a ONU não está em posição, a configuração é armazenada na placa de serviço</a:t>
            </a:r>
            <a:r>
              <a:rPr lang="zh-CN" altLang="en-US" dirty="0"/>
              <a:t>.</a:t>
            </a:r>
          </a:p>
          <a:p>
            <a:pPr lvl="1">
              <a:lnSpc>
                <a:spcPct val="100000"/>
              </a:lnSpc>
            </a:pPr>
            <a:r>
              <a:rPr lang="pt-BR" altLang="zh-CN" dirty="0"/>
              <a:t>Guia do usuário</a:t>
            </a:r>
            <a:r>
              <a:rPr lang="zh-CN" altLang="en-US" dirty="0"/>
              <a:t>:</a:t>
            </a:r>
          </a:p>
          <a:p>
            <a:pPr lvl="2">
              <a:lnSpc>
                <a:spcPct val="100000"/>
              </a:lnSpc>
            </a:pPr>
            <a:r>
              <a:rPr lang="pt-BR" altLang="zh-CN" dirty="0"/>
              <a:t>Execute o comando </a:t>
            </a:r>
            <a:r>
              <a:rPr lang="pt-BR" altLang="zh-CN" dirty="0" err="1"/>
              <a:t>config</a:t>
            </a:r>
            <a:r>
              <a:rPr lang="pt-BR" altLang="zh-CN" dirty="0"/>
              <a:t> para entrar no modo de configuração global e, em seguida, execute o comando interface </a:t>
            </a:r>
            <a:r>
              <a:rPr lang="pt-BR" altLang="zh-CN" dirty="0" err="1"/>
              <a:t>gpon</a:t>
            </a:r>
            <a:r>
              <a:rPr lang="pt-BR" altLang="zh-CN" dirty="0"/>
              <a:t> para entrar no modo GPON</a:t>
            </a:r>
            <a:r>
              <a:rPr lang="zh-CN" altLang="en-US" dirty="0"/>
              <a:t>.</a:t>
            </a:r>
          </a:p>
          <a:p>
            <a:pPr lvl="2">
              <a:lnSpc>
                <a:spcPct val="100000"/>
              </a:lnSpc>
            </a:pPr>
            <a:r>
              <a:rPr lang="pt-BR" altLang="zh-CN" dirty="0"/>
              <a:t>Por defeito, os perfis 1 a 7 do conjunto de capacidades da ONU são os perfis padrão do conjunto de capacidades da ONU nas portas GPON</a:t>
            </a:r>
            <a:r>
              <a:rPr lang="zh-CN" altLang="en-US" dirty="0"/>
              <a:t>.</a:t>
            </a:r>
          </a:p>
          <a:p>
            <a:pPr lvl="2">
              <a:lnSpc>
                <a:spcPct val="100000"/>
              </a:lnSpc>
            </a:pPr>
            <a:r>
              <a:rPr lang="pt-BR" altLang="zh-CN" dirty="0"/>
              <a:t>Ao adicionar uma ONU, é necessário especificar o perfil do conjunto de capacidades da ONU</a:t>
            </a:r>
            <a:r>
              <a:rPr lang="zh-CN" altLang="en-US" dirty="0"/>
              <a:t>.</a:t>
            </a:r>
          </a:p>
          <a:p>
            <a:pPr lvl="2">
              <a:lnSpc>
                <a:spcPct val="100000"/>
              </a:lnSpc>
            </a:pPr>
            <a:r>
              <a:rPr lang="pt-BR" altLang="zh-CN" dirty="0"/>
              <a:t>Para adicionar uma ONU no modo de gestão OMCI, é necessário selecionar um perfil de serviço ONU correto. O perfil define as especificações e capacidades da ONU. Se o perfil for definido incorretamente, a ONU não corresponde ao perfil de serviço quando fica online. O perfil selecionado deve existir</a:t>
            </a:r>
            <a:r>
              <a:rPr lang="zh-CN" altLang="en-US" dirty="0"/>
              <a:t>.</a:t>
            </a:r>
          </a:p>
          <a:p>
            <a:pPr lvl="2">
              <a:lnSpc>
                <a:spcPct val="100000"/>
              </a:lnSpc>
            </a:pPr>
            <a:r>
              <a:rPr lang="pt-BR" altLang="zh-CN" dirty="0"/>
              <a:t>Recomenda-se que adicione a descrição, como a localização e a hora de cada ONU, para facilitar a localização de falhas e a manutenção da ONU</a:t>
            </a:r>
            <a:r>
              <a:rPr lang="zh-CN" altLang="en-US" dirty="0"/>
              <a:t>.</a:t>
            </a:r>
          </a:p>
          <a:p>
            <a:pPr lvl="2">
              <a:lnSpc>
                <a:spcPct val="100000"/>
              </a:lnSpc>
            </a:pPr>
            <a:r>
              <a:rPr lang="pt-BR" altLang="zh-CN" dirty="0"/>
              <a:t>O SN de uma ONU configurada no mesmo sistema deve ser único</a:t>
            </a:r>
            <a:r>
              <a:rPr lang="zh-CN" altLang="en-US" dirty="0"/>
              <a:t>.</a:t>
            </a:r>
          </a:p>
          <a:p>
            <a:pPr>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383924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marL="180000" marR="0" lvl="0" indent="-180000" algn="l" defTabSz="1219304" rtl="0" eaLnBrk="1" fontAlgn="auto" latinLnBrk="0" hangingPunct="1">
              <a:lnSpc>
                <a:spcPct val="125000"/>
              </a:lnSpc>
              <a:spcBef>
                <a:spcPct val="0"/>
              </a:spcBef>
              <a:spcAft>
                <a:spcPts val="600"/>
              </a:spcAft>
              <a:buClrTx/>
              <a:buSzTx/>
              <a:buFont typeface="Huawei Sans" panose="020C0503030203020204" pitchFamily="34" charset="0"/>
              <a:buChar char="•"/>
              <a:defRPr/>
            </a:pPr>
            <a:r>
              <a:rPr lang="pt-BR" altLang="zh-CN" dirty="0"/>
              <a:t>O comando display </a:t>
            </a:r>
            <a:r>
              <a:rPr lang="pt-BR" altLang="zh-CN" dirty="0" err="1"/>
              <a:t>ont</a:t>
            </a:r>
            <a:r>
              <a:rPr lang="pt-BR" altLang="zh-CN" dirty="0"/>
              <a:t> </a:t>
            </a:r>
            <a:r>
              <a:rPr lang="pt-BR" altLang="zh-CN" dirty="0" err="1"/>
              <a:t>info</a:t>
            </a:r>
            <a:r>
              <a:rPr lang="pt-BR" altLang="zh-CN" dirty="0"/>
              <a:t> é usado para consultar as informações sobre a ONU conectada a uma porta GPON. É possível consultar o status atual e as configurações relacionadas da ONU</a:t>
            </a:r>
            <a:r>
              <a:rPr lang="en-US" altLang="zh-CN" dirty="0"/>
              <a:t>.</a:t>
            </a:r>
          </a:p>
          <a:p>
            <a:pPr lvl="0"/>
            <a:r>
              <a:rPr lang="pt-BR" altLang="zh-CN" dirty="0"/>
              <a:t>O estado de funcionamento de uma ONU indica o estado de funcionamento atual da ONU, ou seja, se a ONU está online e se pode transportar serviços</a:t>
            </a:r>
            <a:r>
              <a:rPr lang="en-US" altLang="zh-CN" dirty="0"/>
              <a:t>.</a:t>
            </a:r>
          </a:p>
          <a:p>
            <a:pPr lvl="0"/>
            <a:r>
              <a:rPr lang="pt-BR" altLang="zh-CN" dirty="0"/>
              <a:t>Se o estado de funcionamento da ONU estiver offline, a ONU não suporta a consulta das informações de versão, estatísticas de FE da ONU ou estatísticas de porta GEM. Além disso, a ONU não pode transportar serviços</a:t>
            </a:r>
            <a:r>
              <a:rPr lang="zh-CN" altLang="en-US" dirty="0"/>
              <a:t>.</a:t>
            </a:r>
          </a:p>
          <a:p>
            <a:pPr lvl="0"/>
            <a:r>
              <a:rPr lang="pt-BR" altLang="zh-CN" dirty="0"/>
              <a:t>Se o estado de funcionamento da ONU for online, isso indica que a ONU está online. Se o serviço pode ser encaminhado normalmente neste caso depende do estado de configuração da ONU</a:t>
            </a:r>
            <a:r>
              <a:rPr lang="zh-CN" altLang="en-US" dirty="0"/>
              <a:t>.</a:t>
            </a:r>
          </a:p>
          <a:p>
            <a:pPr lvl="0"/>
            <a:r>
              <a:rPr lang="pt-BR" altLang="zh-CN" dirty="0"/>
              <a:t>O estado de configuração de uma ONU indica se a configuração da ONU foi restaurada e se a restauração da configuração está completa. Os seguintes estados estão disponíveis: estado inicial, estado normal e estado de configuração. Quando a capacidade real da ONU que não foi configurada é consistente com a configuração do perfil de conjunto de capacidades, a ONU entra na fase de restauração da configuração</a:t>
            </a:r>
            <a:r>
              <a:rPr lang="en-US" altLang="zh-CN" dirty="0"/>
              <a:t>.</a:t>
            </a:r>
          </a:p>
        </p:txBody>
      </p:sp>
    </p:spTree>
    <p:extLst>
      <p:ext uri="{BB962C8B-B14F-4D97-AF65-F5344CB8AC3E}">
        <p14:creationId xmlns:p14="http://schemas.microsoft.com/office/powerpoint/2010/main" val="368527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lvl="0"/>
            <a:r>
              <a:rPr lang="pt-BR" altLang="zh-CN" dirty="0"/>
              <a:t>O estado inicial termina em breve e o sistema entra no estado de configuração</a:t>
            </a:r>
            <a:r>
              <a:rPr lang="zh-CN" altLang="en-US" dirty="0"/>
              <a:t>.</a:t>
            </a:r>
          </a:p>
          <a:p>
            <a:pPr lvl="0"/>
            <a:r>
              <a:rPr lang="pt-BR" altLang="zh-CN" dirty="0"/>
              <a:t>Na fase de "configuração", os dados de capacidade da ONU e os dados de configuração são restaurados. A duração da "configuração" é determinada pela quantidade de dados configurados na ONU</a:t>
            </a:r>
            <a:r>
              <a:rPr lang="zh-CN" altLang="en-US" dirty="0"/>
              <a:t>.</a:t>
            </a:r>
            <a:endParaRPr lang="en-US" altLang="zh-CN" dirty="0"/>
          </a:p>
          <a:p>
            <a:pPr lvl="0"/>
            <a:r>
              <a:rPr lang="pt-BR" altLang="zh-CN" dirty="0"/>
              <a:t>O estado de correspondência da ONU indica se a capacidade </a:t>
            </a:r>
            <a:r>
              <a:rPr lang="pt-BR" altLang="zh-CN" dirty="0" err="1"/>
              <a:t>efectiva</a:t>
            </a:r>
            <a:r>
              <a:rPr lang="pt-BR" altLang="zh-CN" dirty="0"/>
              <a:t> da ONU no modo de gestão OMCI é consistente com o perfil do conjunto de capacidades ligado ao perfil de serviço. O estado de correspondência pode ser inicial, incompatível ou compatível. Em certa medida, o estado de correspondência depende do estado de funcionamento e do estado de configuração da ONU</a:t>
            </a:r>
            <a:r>
              <a:rPr lang="en-US" altLang="zh-CN" dirty="0"/>
              <a:t>.</a:t>
            </a:r>
          </a:p>
          <a:p>
            <a:pPr lvl="0"/>
            <a:r>
              <a:rPr lang="pt-BR" altLang="zh-CN" dirty="0"/>
              <a:t>Apenas quando o estado de funcionamento da ONU estiver online e o estado de configuração for normal, e a capacidade do hardware for consistente com o perfil do conjunto de capacidades vinculado à ONU, o estado de correspondência é correspondente. Caso contrário, o status de correspondência é incompatível</a:t>
            </a:r>
            <a:r>
              <a:rPr lang="zh-CN" altLang="en-US" dirty="0"/>
              <a:t>.</a:t>
            </a:r>
          </a:p>
          <a:p>
            <a:pPr lvl="0"/>
            <a:r>
              <a:rPr lang="pt-BR" altLang="zh-CN" dirty="0"/>
              <a:t>O estado de correspondência da ONU não </a:t>
            </a:r>
            <a:r>
              <a:rPr lang="pt-BR" altLang="zh-CN" dirty="0" err="1"/>
              <a:t>afecta</a:t>
            </a:r>
            <a:r>
              <a:rPr lang="pt-BR" altLang="zh-CN" dirty="0"/>
              <a:t> o encaminhamento normal do fluxo de serviço. </a:t>
            </a:r>
            <a:r>
              <a:rPr lang="pt-BR" altLang="zh-CN" dirty="0" err="1"/>
              <a:t>Reflecte</a:t>
            </a:r>
            <a:r>
              <a:rPr lang="pt-BR" altLang="zh-CN" dirty="0"/>
              <a:t> apenas o estado de correspondência entre a capacidade real da ONU e o perfil do conjunto de capacidades vinculado à ONU</a:t>
            </a:r>
            <a:r>
              <a:rPr lang="en-US" altLang="zh-CN" dirty="0"/>
              <a:t>.</a:t>
            </a:r>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3417655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30618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845879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09992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316133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95331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54512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22385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45346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72051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01501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106895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533376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933069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615310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dirty="0" err="1"/>
              <a:t>Função</a:t>
            </a:r>
            <a:r>
              <a:rPr lang="en-US" altLang="zh-CN" dirty="0"/>
              <a:t> do </a:t>
            </a:r>
            <a:r>
              <a:rPr lang="en-US" altLang="zh-CN" dirty="0" err="1"/>
              <a:t>comando</a:t>
            </a:r>
            <a:r>
              <a:rPr lang="en-US" altLang="zh-CN" dirty="0"/>
              <a:t> </a:t>
            </a:r>
            <a:r>
              <a:rPr lang="en-US" altLang="zh-CN" dirty="0" err="1"/>
              <a:t>vlan</a:t>
            </a:r>
            <a:r>
              <a:rPr lang="en-US" altLang="zh-CN" dirty="0"/>
              <a:t>:</a:t>
            </a:r>
          </a:p>
          <a:p>
            <a:pPr lvl="1"/>
            <a:r>
              <a:rPr lang="pt-BR" altLang="zh-CN" dirty="0"/>
              <a:t>Adiciona uma ou mais </a:t>
            </a:r>
            <a:r>
              <a:rPr lang="pt-BR" altLang="zh-CN" dirty="0" err="1"/>
              <a:t>VLANs</a:t>
            </a:r>
            <a:r>
              <a:rPr lang="pt-BR" altLang="zh-CN" dirty="0"/>
              <a:t> do mesmo tipo em lotes. Quando precisar de utilizar uma VLAN para comunicar com o dispositivo par, execute este comando. Depois de uma VLAN ser criada com êxito, pode utilizar a VLAN</a:t>
            </a:r>
            <a:r>
              <a:rPr lang="zh-CN" altLang="en-US" dirty="0"/>
              <a:t>.</a:t>
            </a:r>
          </a:p>
          <a:p>
            <a:pPr lvl="1"/>
            <a:r>
              <a:rPr lang="pt-BR" altLang="zh-CN" dirty="0"/>
              <a:t>Guia do usuário</a:t>
            </a:r>
            <a:r>
              <a:rPr lang="zh-CN" altLang="en-US" dirty="0"/>
              <a:t>:</a:t>
            </a:r>
          </a:p>
          <a:p>
            <a:pPr lvl="2"/>
            <a:r>
              <a:rPr lang="pt-BR" altLang="zh-CN" dirty="0"/>
              <a:t>Uma VLAN que já existe no sistema não pode ser criada</a:t>
            </a:r>
            <a:r>
              <a:rPr lang="zh-CN" altLang="en-US" dirty="0"/>
              <a:t>.</a:t>
            </a:r>
          </a:p>
          <a:p>
            <a:pPr lvl="2"/>
            <a:r>
              <a:rPr lang="pt-BR" altLang="zh-CN" dirty="0"/>
              <a:t>O sistema suporta um máximo de 4094 </a:t>
            </a:r>
            <a:r>
              <a:rPr lang="pt-BR" altLang="zh-CN" dirty="0" err="1"/>
              <a:t>VLANs</a:t>
            </a:r>
            <a:r>
              <a:rPr lang="pt-BR" altLang="zh-CN" dirty="0"/>
              <a:t>. O ID de VLAN padrão é 1 e não pode ser criado ou eliminado</a:t>
            </a:r>
            <a:r>
              <a:rPr lang="zh-CN" altLang="en-US" dirty="0"/>
              <a:t>.</a:t>
            </a:r>
            <a:endParaRPr lang="en-US" altLang="zh-CN" dirty="0"/>
          </a:p>
          <a:p>
            <a:r>
              <a:rPr lang="pt-BR" altLang="zh-CN" dirty="0"/>
              <a:t>Função do comando </a:t>
            </a:r>
            <a:r>
              <a:rPr lang="pt-BR" altLang="zh-CN" dirty="0" err="1"/>
              <a:t>port</a:t>
            </a:r>
            <a:r>
              <a:rPr lang="pt-BR" altLang="zh-CN" dirty="0"/>
              <a:t> </a:t>
            </a:r>
            <a:r>
              <a:rPr lang="pt-BR" altLang="zh-CN" dirty="0" err="1"/>
              <a:t>vlan</a:t>
            </a:r>
            <a:r>
              <a:rPr lang="en-US" altLang="zh-CN" dirty="0"/>
              <a:t>:</a:t>
            </a:r>
          </a:p>
          <a:p>
            <a:pPr lvl="1"/>
            <a:r>
              <a:rPr lang="pt-BR" altLang="zh-CN" dirty="0"/>
              <a:t>Usado para adicionar uma porta </a:t>
            </a:r>
            <a:r>
              <a:rPr lang="pt-BR" altLang="zh-CN" dirty="0" err="1"/>
              <a:t>upstream</a:t>
            </a:r>
            <a:r>
              <a:rPr lang="pt-BR" altLang="zh-CN" dirty="0"/>
              <a:t> a uma VLAN. Para permitir que os pacotes do usuário com etiquetas de VLAN sejam transmitidos através da porta </a:t>
            </a:r>
            <a:r>
              <a:rPr lang="pt-BR" altLang="zh-CN" dirty="0" err="1"/>
              <a:t>upstream</a:t>
            </a:r>
            <a:r>
              <a:rPr lang="pt-BR" altLang="zh-CN" dirty="0"/>
              <a:t>, é necessário adicionar a porta </a:t>
            </a:r>
            <a:r>
              <a:rPr lang="pt-BR" altLang="zh-CN" dirty="0" err="1"/>
              <a:t>upstream</a:t>
            </a:r>
            <a:r>
              <a:rPr lang="pt-BR" altLang="zh-CN" dirty="0"/>
              <a:t> à VLAN. Depois disso, os pacotes com esta etiqueta de VLAN podem ser transmitidos </a:t>
            </a:r>
            <a:r>
              <a:rPr lang="pt-BR" altLang="zh-CN" dirty="0" err="1"/>
              <a:t>upstream</a:t>
            </a:r>
            <a:r>
              <a:rPr lang="pt-BR" altLang="zh-CN" dirty="0"/>
              <a:t> através desta porta</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668144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02200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dirty="0" err="1"/>
              <a:t>Função</a:t>
            </a:r>
            <a:r>
              <a:rPr lang="en-US" altLang="zh-CN" dirty="0"/>
              <a:t> do </a:t>
            </a:r>
            <a:r>
              <a:rPr lang="en-US" altLang="zh-CN" dirty="0" err="1"/>
              <a:t>comando</a:t>
            </a:r>
            <a:r>
              <a:rPr lang="en-US" altLang="zh-CN" dirty="0"/>
              <a:t> service-port:</a:t>
            </a:r>
          </a:p>
          <a:p>
            <a:pPr lvl="1"/>
            <a:r>
              <a:rPr lang="pt-BR" altLang="zh-CN" dirty="0"/>
              <a:t>O comando </a:t>
            </a:r>
            <a:r>
              <a:rPr lang="pt-BR" altLang="zh-CN" dirty="0" err="1"/>
              <a:t>service-port</a:t>
            </a:r>
            <a:r>
              <a:rPr lang="pt-BR" altLang="zh-CN" dirty="0"/>
              <a:t> é utilizado para criar uma porta virtual de serviço. A porta virtual de serviço é utilizada para o acesso do equipamento do usuário. O equipamento do usuário é conectado à porta virtual de serviço para formar fluxos de serviço. Desta forma, o usuário pode aceder a vários fluxos de serviço. Depois de o comando ser executado com êxito, os serviços são transportados para a porta virtual</a:t>
            </a:r>
            <a:r>
              <a:rPr lang="en-US" altLang="zh-CN" dirty="0"/>
              <a:t>.</a:t>
            </a:r>
          </a:p>
          <a:p>
            <a:r>
              <a:rPr lang="pt-BR" altLang="zh-CN" dirty="0"/>
              <a:t>A função do comando </a:t>
            </a:r>
            <a:r>
              <a:rPr lang="pt-BR" altLang="zh-CN" dirty="0" err="1"/>
              <a:t>ont</a:t>
            </a:r>
            <a:r>
              <a:rPr lang="pt-BR" altLang="zh-CN" dirty="0"/>
              <a:t> </a:t>
            </a:r>
            <a:r>
              <a:rPr lang="pt-BR" altLang="zh-CN" dirty="0" err="1"/>
              <a:t>ipconfig</a:t>
            </a:r>
            <a:r>
              <a:rPr lang="pt-BR" altLang="zh-CN" dirty="0"/>
              <a:t> é a seguinte</a:t>
            </a:r>
            <a:r>
              <a:rPr lang="en-US" altLang="zh-CN" dirty="0"/>
              <a:t>:</a:t>
            </a:r>
          </a:p>
          <a:p>
            <a:pPr lvl="1"/>
            <a:r>
              <a:rPr lang="pt-BR" altLang="zh-CN" dirty="0"/>
              <a:t>O comando </a:t>
            </a:r>
            <a:r>
              <a:rPr lang="pt-BR" altLang="zh-CN" dirty="0" err="1"/>
              <a:t>ont</a:t>
            </a:r>
            <a:r>
              <a:rPr lang="pt-BR" altLang="zh-CN" dirty="0"/>
              <a:t> </a:t>
            </a:r>
            <a:r>
              <a:rPr lang="pt-BR" altLang="zh-CN" dirty="0" err="1"/>
              <a:t>ipconfig</a:t>
            </a:r>
            <a:r>
              <a:rPr lang="pt-BR" altLang="zh-CN" dirty="0"/>
              <a:t> é utilizado para configurar o endereço IP de uma unidade de rede ótica (ONU). Quando o modo de gestão da ONU é SNMP, para manter e gerir a ONU, execute este comando para especificar o endereço IP da ONU e configurar o gateway e a VLAN de gestão</a:t>
            </a:r>
            <a:r>
              <a:rPr lang="en-US" altLang="zh-CN" dirty="0"/>
              <a:t>.</a:t>
            </a:r>
          </a:p>
          <a:p>
            <a:endParaRPr lang="zh-CN" altLang="en-US" dirty="0"/>
          </a:p>
        </p:txBody>
      </p:sp>
    </p:spTree>
    <p:extLst>
      <p:ext uri="{BB962C8B-B14F-4D97-AF65-F5344CB8AC3E}">
        <p14:creationId xmlns:p14="http://schemas.microsoft.com/office/powerpoint/2010/main" val="2505149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pt-BR" altLang="zh-CN" sz="1100" dirty="0"/>
              <a:t>As </a:t>
            </a:r>
            <a:r>
              <a:rPr lang="pt-BR" altLang="zh-CN" sz="1100" dirty="0" err="1"/>
              <a:t>ONUs</a:t>
            </a:r>
            <a:r>
              <a:rPr lang="pt-BR" altLang="zh-CN" sz="1100" dirty="0"/>
              <a:t> incluem </a:t>
            </a:r>
            <a:r>
              <a:rPr lang="pt-BR" altLang="zh-CN" sz="1100" dirty="0" err="1"/>
              <a:t>MDUs</a:t>
            </a:r>
            <a:r>
              <a:rPr lang="pt-BR" altLang="zh-CN" sz="1100" dirty="0"/>
              <a:t> e </a:t>
            </a:r>
            <a:r>
              <a:rPr lang="pt-BR" altLang="zh-CN" sz="1100" dirty="0" err="1"/>
              <a:t>ONTs</a:t>
            </a:r>
            <a:r>
              <a:rPr lang="pt-BR" altLang="zh-CN" sz="1100" dirty="0"/>
              <a:t>. As </a:t>
            </a:r>
            <a:r>
              <a:rPr lang="pt-BR" altLang="zh-CN" sz="1100" dirty="0" err="1"/>
              <a:t>MDUs</a:t>
            </a:r>
            <a:r>
              <a:rPr lang="pt-BR" altLang="zh-CN" sz="1100" dirty="0"/>
              <a:t> são adicionadas no modo de gestão SNMP, e as </a:t>
            </a:r>
            <a:r>
              <a:rPr lang="pt-BR" altLang="zh-CN" sz="1100" dirty="0" err="1"/>
              <a:t>ONTs</a:t>
            </a:r>
            <a:r>
              <a:rPr lang="pt-BR" altLang="zh-CN" sz="1100" dirty="0"/>
              <a:t> são adicionadas no modo de gestão OMCI. Diferentes tipos de </a:t>
            </a:r>
            <a:r>
              <a:rPr lang="pt-BR" altLang="zh-CN" sz="1100" dirty="0" err="1"/>
              <a:t>ONUs</a:t>
            </a:r>
            <a:r>
              <a:rPr lang="pt-BR" altLang="zh-CN" sz="1100" dirty="0"/>
              <a:t> precisam de ser adicionados e ficar online em diferentes modos de gestão</a:t>
            </a:r>
            <a:r>
              <a:rPr lang="en-US" altLang="zh-CN" sz="1100" dirty="0"/>
              <a:t>.</a:t>
            </a:r>
          </a:p>
          <a:p>
            <a:endParaRPr lang="zh-CN" altLang="en-US" dirty="0"/>
          </a:p>
        </p:txBody>
      </p:sp>
    </p:spTree>
    <p:extLst>
      <p:ext uri="{BB962C8B-B14F-4D97-AF65-F5344CB8AC3E}">
        <p14:creationId xmlns:p14="http://schemas.microsoft.com/office/powerpoint/2010/main" val="42336661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pt-BR" altLang="zh-CN" dirty="0"/>
              <a:t>O comando </a:t>
            </a:r>
            <a:r>
              <a:rPr lang="pt-BR" altLang="zh-CN" dirty="0" err="1"/>
              <a:t>ping</a:t>
            </a:r>
            <a:r>
              <a:rPr lang="pt-BR" altLang="zh-CN" dirty="0"/>
              <a:t> fornece as seguintes funções</a:t>
            </a:r>
            <a:r>
              <a:rPr lang="en-US" altLang="zh-CN" dirty="0"/>
              <a:t>:</a:t>
            </a:r>
          </a:p>
          <a:p>
            <a:pPr lvl="1">
              <a:lnSpc>
                <a:spcPct val="100000"/>
              </a:lnSpc>
            </a:pPr>
            <a:r>
              <a:rPr lang="pt-BR" altLang="zh-CN" dirty="0"/>
              <a:t>Este comando é utilizado para enviar pacotes de </a:t>
            </a:r>
            <a:r>
              <a:rPr lang="pt-BR" altLang="zh-CN" dirty="0" err="1"/>
              <a:t>ping</a:t>
            </a:r>
            <a:r>
              <a:rPr lang="pt-BR" altLang="zh-CN" dirty="0"/>
              <a:t> para um anfitrião remoto para verificar se o anfitrião da rede está acessível. Quando for necessário verificar se a ligação de rede está com defeito ou verificar a qualidade da linha de rede, execute este comando. Quando o anfitrião de destino está acessível, o sistema devolve o número de pacotes enviados, o número de pacotes de resposta recebidos, a percentagem de pacotes sem resposta e o tempo de resposta mínimo, máximo e médio. Quando o anfitrião de destino está inacessível, a ligação de rede ou a falha da linha de rede não pode ser detectada</a:t>
            </a:r>
            <a:r>
              <a:rPr lang="zh-CN" altLang="en-US" dirty="0"/>
              <a:t>.</a:t>
            </a:r>
          </a:p>
          <a:p>
            <a:pPr lvl="1">
              <a:lnSpc>
                <a:spcPct val="100000"/>
              </a:lnSpc>
            </a:pPr>
            <a:r>
              <a:rPr lang="pt-BR" altLang="zh-CN" dirty="0"/>
              <a:t>Guia do usuário</a:t>
            </a:r>
            <a:r>
              <a:rPr lang="zh-CN" altLang="en-US" dirty="0"/>
              <a:t>:</a:t>
            </a:r>
          </a:p>
          <a:p>
            <a:pPr lvl="2">
              <a:lnSpc>
                <a:spcPct val="100000"/>
              </a:lnSpc>
            </a:pPr>
            <a:r>
              <a:rPr lang="pt-BR" altLang="zh-CN" dirty="0"/>
              <a:t>Se não for recebido nenhum pacote de resposta dentro do período de tempo limite, é apresentada a mensagem "</a:t>
            </a:r>
            <a:r>
              <a:rPr lang="pt-BR" altLang="zh-CN" dirty="0" err="1"/>
              <a:t>Request</a:t>
            </a:r>
            <a:r>
              <a:rPr lang="pt-BR" altLang="zh-CN" dirty="0"/>
              <a:t> time out". Caso contrário, é apresentado o número de bytes, o número de sequência, o TTL e o tempo de resposta do pacote de resposta</a:t>
            </a:r>
            <a:r>
              <a:rPr lang="zh-CN" altLang="en-US" dirty="0"/>
              <a:t>.</a:t>
            </a:r>
          </a:p>
          <a:p>
            <a:pPr lvl="2">
              <a:lnSpc>
                <a:spcPct val="100000"/>
              </a:lnSpc>
            </a:pPr>
            <a:r>
              <a:rPr lang="pt-BR" altLang="zh-CN" dirty="0"/>
              <a:t>As estatísticas finais incluem o número de pacotes enviados, o número de pacotes de resposta recebidos, a percentagem de pacotes sem pacotes de resposta e o tempo de resposta mínimo, máximo e médio</a:t>
            </a:r>
            <a:r>
              <a:rPr lang="zh-CN" altLang="en-US" dirty="0"/>
              <a:t>.</a:t>
            </a:r>
          </a:p>
          <a:p>
            <a:pPr lvl="2">
              <a:lnSpc>
                <a:spcPct val="100000"/>
              </a:lnSpc>
            </a:pPr>
            <a:r>
              <a:rPr lang="pt-BR" altLang="zh-CN" dirty="0"/>
              <a:t>Se a velocidade de transmissão da rede for lenta, pode aumentar o período de tempo limite para aguardar o pacote de resposta</a:t>
            </a:r>
            <a:r>
              <a:rPr lang="zh-CN" altLang="en-US" dirty="0"/>
              <a:t>.</a:t>
            </a:r>
          </a:p>
          <a:p>
            <a:pPr lvl="2">
              <a:lnSpc>
                <a:spcPct val="100000"/>
              </a:lnSpc>
            </a:pPr>
            <a:r>
              <a:rPr lang="pt-BR" altLang="zh-CN" dirty="0"/>
              <a:t>O comando </a:t>
            </a:r>
            <a:r>
              <a:rPr lang="pt-BR" altLang="zh-CN" dirty="0" err="1"/>
              <a:t>ping</a:t>
            </a:r>
            <a:r>
              <a:rPr lang="pt-BR" altLang="zh-CN" dirty="0"/>
              <a:t> não permite que os usuários enviem pacotes </a:t>
            </a:r>
            <a:r>
              <a:rPr lang="pt-BR" altLang="zh-CN" dirty="0" err="1"/>
              <a:t>ping</a:t>
            </a:r>
            <a:r>
              <a:rPr lang="pt-BR" altLang="zh-CN" dirty="0"/>
              <a:t> para um endereço de difusão, por exemplo, XX.XX.XX.255</a:t>
            </a:r>
            <a:r>
              <a:rPr lang="en-US" altLang="zh-CN" dirty="0"/>
              <a:t>.</a:t>
            </a:r>
          </a:p>
          <a:p>
            <a:pPr>
              <a:lnSpc>
                <a:spcPct val="100000"/>
              </a:lnSpc>
            </a:pPr>
            <a:r>
              <a:rPr lang="en-US" altLang="zh-CN" dirty="0" err="1"/>
              <a:t>Funções</a:t>
            </a:r>
            <a:r>
              <a:rPr lang="en-US" altLang="zh-CN" dirty="0"/>
              <a:t> do </a:t>
            </a:r>
            <a:r>
              <a:rPr lang="en-US" altLang="zh-CN" dirty="0" err="1"/>
              <a:t>comando</a:t>
            </a:r>
            <a:r>
              <a:rPr lang="en-US" altLang="zh-CN" dirty="0"/>
              <a:t> Telnet:</a:t>
            </a:r>
          </a:p>
          <a:p>
            <a:pPr lvl="1">
              <a:lnSpc>
                <a:spcPct val="100000"/>
              </a:lnSpc>
            </a:pPr>
            <a:r>
              <a:rPr lang="pt-BR" altLang="zh-CN" dirty="0"/>
              <a:t>Este comando é utilizado para iniciar sessão num servidor ou anfitrião remoto. Depois de o comando ser executado com êxito, pode iniciar sessão remotamente no dispositivo através da rede para configurar e manter o dispositivo.</a:t>
            </a:r>
            <a:endParaRPr lang="zh-CN" altLang="en-US" dirty="0"/>
          </a:p>
          <a:p>
            <a:pPr>
              <a:lnSpc>
                <a:spcPct val="100000"/>
              </a:lnSpc>
            </a:pPr>
            <a:endParaRPr lang="zh-CN" altLang="en-US" dirty="0"/>
          </a:p>
          <a:p>
            <a:pPr>
              <a:lnSpc>
                <a:spcPct val="100000"/>
              </a:lnSpc>
            </a:pPr>
            <a:endParaRPr lang="zh-CN" altLang="en-US" dirty="0"/>
          </a:p>
          <a:p>
            <a:pPr>
              <a:lnSpc>
                <a:spcPct val="100000"/>
              </a:lnSpc>
            </a:pPr>
            <a:endParaRPr lang="zh-CN" altLang="en-US" dirty="0"/>
          </a:p>
          <a:p>
            <a:pPr>
              <a:lnSpc>
                <a:spcPct val="100000"/>
              </a:lnSpc>
            </a:pPr>
            <a:endParaRPr lang="zh-CN" altLang="en-US" dirty="0"/>
          </a:p>
          <a:p>
            <a:pPr>
              <a:lnSpc>
                <a:spcPct val="100000"/>
              </a:lnSpc>
            </a:pPr>
            <a:endParaRPr lang="zh-CN" altLang="en-US" dirty="0"/>
          </a:p>
          <a:p>
            <a:pPr>
              <a:lnSpc>
                <a:spcPct val="100000"/>
              </a:lnSpc>
            </a:pPr>
            <a:endParaRPr lang="zh-CN" altLang="en-US" dirty="0"/>
          </a:p>
          <a:p>
            <a:pPr>
              <a:lnSpc>
                <a:spcPct val="100000"/>
              </a:lnSpc>
            </a:pPr>
            <a:endParaRPr lang="zh-CN" altLang="en-US" dirty="0"/>
          </a:p>
          <a:p>
            <a:pPr>
              <a:lnSpc>
                <a:spcPct val="100000"/>
              </a:lnSpc>
            </a:pPr>
            <a:endParaRPr lang="zh-CN" altLang="en-US" dirty="0"/>
          </a:p>
          <a:p>
            <a:pPr>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38081056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6901482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563296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04047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exibir informações sobre a </a:t>
            </a:r>
            <a:r>
              <a:rPr lang="pt-BR" altLang="zh-CN" dirty="0" err="1"/>
              <a:t>ont</a:t>
            </a:r>
            <a:r>
              <a:rPr lang="en-US" altLang="zh-CN" dirty="0"/>
              <a:t>:</a:t>
            </a:r>
          </a:p>
          <a:p>
            <a:pPr lvl="1"/>
            <a:r>
              <a:rPr lang="pt-BR" altLang="zh-CN" dirty="0"/>
              <a:t>Este comando é utilizado para consultar as informações sobre uma ONU. Quando for necessário consultar o estado atual da ONU e a respectiva configuração da ONU, execute este comando</a:t>
            </a:r>
            <a:r>
              <a:rPr lang="zh-CN" altLang="en-US" dirty="0"/>
              <a:t>.</a:t>
            </a:r>
            <a:endParaRPr lang="en-US" altLang="zh-CN" dirty="0"/>
          </a:p>
          <a:p>
            <a:pPr lvl="1"/>
            <a:r>
              <a:rPr lang="pt-BR" altLang="zh-CN" dirty="0"/>
              <a:t>Guia do usuário</a:t>
            </a:r>
            <a:r>
              <a:rPr lang="zh-CN" altLang="en-US" dirty="0"/>
              <a:t>:</a:t>
            </a:r>
            <a:endParaRPr lang="en-US" altLang="zh-CN" dirty="0"/>
          </a:p>
          <a:p>
            <a:pPr lvl="2"/>
            <a:r>
              <a:rPr lang="pt-BR" altLang="zh-CN" dirty="0"/>
              <a:t>Execute o comando </a:t>
            </a:r>
            <a:r>
              <a:rPr lang="pt-BR" altLang="zh-CN" dirty="0" err="1"/>
              <a:t>config</a:t>
            </a:r>
            <a:r>
              <a:rPr lang="pt-BR" altLang="zh-CN" dirty="0"/>
              <a:t> para entrar no modo de configuração global e, em seguida, execute o comando interface </a:t>
            </a:r>
            <a:r>
              <a:rPr lang="pt-BR" altLang="zh-CN" dirty="0" err="1"/>
              <a:t>gpon</a:t>
            </a:r>
            <a:r>
              <a:rPr lang="pt-BR" altLang="zh-CN" dirty="0"/>
              <a:t> para entrar no modo PON</a:t>
            </a:r>
            <a:r>
              <a:rPr lang="zh-CN" altLang="en-US" dirty="0"/>
              <a:t>.</a:t>
            </a:r>
            <a:endParaRPr lang="en-US" altLang="zh-CN" dirty="0"/>
          </a:p>
          <a:p>
            <a:pPr lvl="2"/>
            <a:r>
              <a:rPr lang="pt-BR" altLang="zh-CN" dirty="0"/>
              <a:t>O estado da ONU é classificado em três tipos: Estado de funcionamento da ONU, estado de configuração da ONU e estado de correspondência da ONU</a:t>
            </a:r>
            <a:r>
              <a:rPr lang="en-US" altLang="zh-CN" dirty="0"/>
              <a:t>.</a:t>
            </a:r>
          </a:p>
          <a:p>
            <a:pPr lvl="2"/>
            <a:r>
              <a:rPr lang="pt-BR" altLang="zh-CN" dirty="0"/>
              <a:t>O estado de funcionamento de uma ONU indica se a ONU está online e se pode transportar serviços. Se o estado de funcionamento da ONU estiver offline, a ONU não suporta a consulta da versão da ONU, a consulta das estatísticas FE ou GE da ONU e a ONU não pode transportar serviços. Se o estado de funcionamento da ONU estiver online, isso indica que a ONU está online. Se o serviço pode ser encaminhado normalmente depende do estado de configuração da ONU</a:t>
            </a:r>
            <a:r>
              <a:rPr lang="zh-CN" altLang="en-US" dirty="0"/>
              <a:t>.</a:t>
            </a:r>
          </a:p>
          <a:p>
            <a:endParaRPr lang="zh-CN" altLang="en-US" dirty="0"/>
          </a:p>
        </p:txBody>
      </p:sp>
    </p:spTree>
    <p:extLst>
      <p:ext uri="{BB962C8B-B14F-4D97-AF65-F5344CB8AC3E}">
        <p14:creationId xmlns:p14="http://schemas.microsoft.com/office/powerpoint/2010/main" val="3337550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eaLnBrk="1" hangingPunct="1"/>
            <a:r>
              <a:rPr lang="en-US" altLang="zh-CN" dirty="0"/>
              <a:t>Dying-gasp: </a:t>
            </a:r>
            <a:r>
              <a:rPr lang="pt-BR" altLang="zh-CN" dirty="0"/>
              <a:t>O dispositivo fica offline depois de ser desligado</a:t>
            </a:r>
            <a:r>
              <a:rPr lang="en-US" altLang="zh-CN" dirty="0"/>
              <a:t>.</a:t>
            </a:r>
          </a:p>
          <a:p>
            <a:pPr eaLnBrk="1" hangingPunct="1"/>
            <a:r>
              <a:rPr lang="en-US" altLang="zh-CN" dirty="0"/>
              <a:t>Los: </a:t>
            </a:r>
            <a:r>
              <a:rPr lang="pt-BR" altLang="zh-CN" dirty="0"/>
              <a:t>A fibra ótica é removida ou quebrada</a:t>
            </a:r>
            <a:r>
              <a:rPr lang="en-US" altLang="zh-CN" dirty="0"/>
              <a:t>.</a:t>
            </a:r>
          </a:p>
          <a:p>
            <a:pPr>
              <a:lnSpc>
                <a:spcPct val="100000"/>
              </a:lnSpc>
            </a:pPr>
            <a:r>
              <a:rPr lang="pt-BR" altLang="zh-CN" sz="1100" kern="1200" dirty="0">
                <a:solidFill>
                  <a:schemeClr val="tx1"/>
                </a:solidFill>
              </a:rPr>
              <a:t>O status da ONT pode ser classificado em três tipos: Estado de funcionamento da ONT, status de configuração da ONT e status de correspondência da ONT. O status de funcionamento da ONT refere-se ao status atual de funcionamento da ONT</a:t>
            </a:r>
            <a:r>
              <a:rPr lang="en-US" altLang="zh-CN" sz="1100" kern="1200" dirty="0">
                <a:solidFill>
                  <a:schemeClr val="tx1"/>
                </a:solidFill>
              </a:rPr>
              <a:t>.</a:t>
            </a:r>
          </a:p>
          <a:p>
            <a:pPr lvl="1">
              <a:lnSpc>
                <a:spcPct val="100000"/>
              </a:lnSpc>
            </a:pPr>
            <a:r>
              <a:rPr lang="en-US" altLang="zh-CN" dirty="0"/>
              <a:t>offline: </a:t>
            </a:r>
            <a:r>
              <a:rPr lang="pt-BR" altLang="zh-CN" dirty="0"/>
              <a:t>indica que a ONT está offline. Neste caso, a autenticação da ONT falha. Neste caso, a versão da ONT, as estatísticas FEC da ONT não podem ser consultadas e a ONT não pode transportar serviços</a:t>
            </a:r>
            <a:r>
              <a:rPr lang="en-US" altLang="zh-CN" dirty="0"/>
              <a:t>.</a:t>
            </a:r>
          </a:p>
          <a:p>
            <a:pPr marL="540000" marR="0" lvl="1" indent="-180000" algn="l" defTabSz="1219304" rtl="0" eaLnBrk="1" fontAlgn="auto" latinLnBrk="0" hangingPunct="1">
              <a:lnSpc>
                <a:spcPct val="100000"/>
              </a:lnSpc>
              <a:spcBef>
                <a:spcPct val="0"/>
              </a:spcBef>
              <a:spcAft>
                <a:spcPts val="600"/>
              </a:spcAft>
              <a:buClrTx/>
              <a:buSzTx/>
              <a:buFont typeface="Huawei Sans" panose="020C0503030203020204" pitchFamily="34" charset="0"/>
              <a:buChar char="▫"/>
              <a:defRPr/>
            </a:pPr>
            <a:r>
              <a:rPr lang="en-US" altLang="zh-CN" dirty="0"/>
              <a:t>online: </a:t>
            </a:r>
            <a:r>
              <a:rPr lang="pt-BR" altLang="zh-CN" dirty="0"/>
              <a:t>A ONT está online e passa a autenticação. Neste caso, três indicadores amarelos na ONT ficam acesos. Neste caso, o facto de a ONT poder encaminhar serviços depende do estado de configuração da ONT</a:t>
            </a:r>
            <a:r>
              <a:rPr lang="en-US" altLang="zh-CN" dirty="0"/>
              <a:t>.</a:t>
            </a:r>
          </a:p>
          <a:p>
            <a:pPr>
              <a:lnSpc>
                <a:spcPct val="100000"/>
              </a:lnSpc>
            </a:pPr>
            <a:r>
              <a:rPr lang="pt-BR" altLang="zh-CN" sz="1100" kern="1200" dirty="0">
                <a:solidFill>
                  <a:schemeClr val="tx1"/>
                </a:solidFill>
              </a:rPr>
              <a:t>O estado de configuração de uma ONT refere-se ao estado de recuperação da configuração da ONT. Existem quatro estados: um estado inicial (</a:t>
            </a:r>
            <a:r>
              <a:rPr lang="pt-BR" altLang="zh-CN" sz="1100" kern="1200" dirty="0" err="1">
                <a:solidFill>
                  <a:schemeClr val="tx1"/>
                </a:solidFill>
              </a:rPr>
              <a:t>initial</a:t>
            </a:r>
            <a:r>
              <a:rPr lang="pt-BR" altLang="zh-CN" sz="1100" kern="1200" dirty="0">
                <a:solidFill>
                  <a:schemeClr val="tx1"/>
                </a:solidFill>
              </a:rPr>
              <a:t>), um estado de configuração (</a:t>
            </a:r>
            <a:r>
              <a:rPr lang="pt-BR" altLang="zh-CN" sz="1100" kern="1200" dirty="0" err="1">
                <a:solidFill>
                  <a:schemeClr val="tx1"/>
                </a:solidFill>
              </a:rPr>
              <a:t>config</a:t>
            </a:r>
            <a:r>
              <a:rPr lang="pt-BR" altLang="zh-CN" sz="1100" kern="1200" dirty="0">
                <a:solidFill>
                  <a:schemeClr val="tx1"/>
                </a:solidFill>
              </a:rPr>
              <a:t>), um estado normal (normal) e um estado de falha de configuração (</a:t>
            </a:r>
            <a:r>
              <a:rPr lang="pt-BR" altLang="zh-CN" sz="1100" kern="1200" dirty="0" err="1">
                <a:solidFill>
                  <a:schemeClr val="tx1"/>
                </a:solidFill>
              </a:rPr>
              <a:t>failed</a:t>
            </a:r>
            <a:r>
              <a:rPr lang="pt-BR" altLang="zh-CN" sz="1100" kern="1200" dirty="0">
                <a:solidFill>
                  <a:schemeClr val="tx1"/>
                </a:solidFill>
              </a:rPr>
              <a:t>). Depois que a ONT fica on-line, a OLT emite os dados de configuração da ONT para a ONT e entra na fase de recuperação da configuração</a:t>
            </a:r>
            <a:r>
              <a:rPr lang="en-US" altLang="zh-CN" sz="1100" kern="1200" dirty="0">
                <a:solidFill>
                  <a:schemeClr val="tx1"/>
                </a:solidFill>
              </a:rPr>
              <a:t>.</a:t>
            </a:r>
          </a:p>
          <a:p>
            <a:pPr lvl="1">
              <a:lnSpc>
                <a:spcPct val="100000"/>
              </a:lnSpc>
            </a:pPr>
            <a:r>
              <a:rPr lang="pt-BR" altLang="zh-CN" dirty="0"/>
              <a:t>Primeiro, estado "inicial", o estado "inicial" termina em breve e entra no estado "</a:t>
            </a:r>
            <a:r>
              <a:rPr lang="pt-BR" altLang="zh-CN" dirty="0" err="1"/>
              <a:t>config</a:t>
            </a:r>
            <a:r>
              <a:rPr lang="pt-BR" altLang="zh-CN" dirty="0"/>
              <a:t>"</a:t>
            </a:r>
            <a:r>
              <a:rPr lang="zh-CN" altLang="en-US" dirty="0"/>
              <a:t>.</a:t>
            </a:r>
          </a:p>
          <a:p>
            <a:pPr lvl="1">
              <a:lnSpc>
                <a:spcPct val="100000"/>
              </a:lnSpc>
            </a:pPr>
            <a:r>
              <a:rPr lang="pt-BR" altLang="zh-CN" dirty="0"/>
              <a:t>Na fase </a:t>
            </a:r>
            <a:r>
              <a:rPr lang="pt-BR" altLang="zh-CN" dirty="0" err="1"/>
              <a:t>config</a:t>
            </a:r>
            <a:r>
              <a:rPr lang="pt-BR" altLang="zh-CN" dirty="0"/>
              <a:t>, a OLT emite os dados de configuração da ONT para a ONT para recuperação da configuração. A duração da "</a:t>
            </a:r>
            <a:r>
              <a:rPr lang="pt-BR" altLang="zh-CN" dirty="0" err="1"/>
              <a:t>config</a:t>
            </a:r>
            <a:r>
              <a:rPr lang="pt-BR" altLang="zh-CN" dirty="0"/>
              <a:t>" depende da quantidade de dados configurados na ONT</a:t>
            </a:r>
            <a:r>
              <a:rPr lang="zh-CN" altLang="en-US" dirty="0"/>
              <a:t>.</a:t>
            </a:r>
          </a:p>
          <a:p>
            <a:pPr lvl="1">
              <a:lnSpc>
                <a:spcPct val="100000"/>
              </a:lnSpc>
            </a:pPr>
            <a:r>
              <a:rPr lang="pt-BR" altLang="zh-CN" dirty="0"/>
              <a:t>Se a configuração da ONT for restaurada com sucesso, a ONT entra no estado normal e pode encaminhar serviços normalmente</a:t>
            </a:r>
            <a:r>
              <a:rPr lang="zh-CN" altLang="en-US" dirty="0"/>
              <a:t>.</a:t>
            </a:r>
          </a:p>
          <a:p>
            <a:pPr lvl="1">
              <a:lnSpc>
                <a:spcPct val="100000"/>
              </a:lnSpc>
            </a:pPr>
            <a:r>
              <a:rPr lang="pt-BR" altLang="zh-CN" dirty="0"/>
              <a:t>Se a configuração da ONT não for restaurada, o status da configuração será alterado para </a:t>
            </a:r>
            <a:r>
              <a:rPr lang="pt-BR" altLang="zh-CN" dirty="0" err="1"/>
              <a:t>failed</a:t>
            </a:r>
            <a:r>
              <a:rPr lang="pt-BR" altLang="zh-CN" dirty="0"/>
              <a:t>. Nesse caso, a ONT não poderá encaminhar serviços normalmente</a:t>
            </a:r>
            <a:r>
              <a:rPr lang="zh-CN" altLang="en-US" dirty="0"/>
              <a:t>.</a:t>
            </a:r>
          </a:p>
        </p:txBody>
      </p:sp>
    </p:spTree>
    <p:extLst>
      <p:ext uri="{BB962C8B-B14F-4D97-AF65-F5344CB8AC3E}">
        <p14:creationId xmlns:p14="http://schemas.microsoft.com/office/powerpoint/2010/main" val="32007658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66800"/>
            <a:ext cx="5932800" cy="5108400"/>
          </a:xfrm>
        </p:spPr>
        <p:txBody>
          <a:bodyPr/>
          <a:lstStyle/>
          <a:p>
            <a:pPr>
              <a:lnSpc>
                <a:spcPct val="100000"/>
              </a:lnSpc>
            </a:pPr>
            <a:r>
              <a:rPr lang="pt-BR" altLang="zh-CN" dirty="0"/>
              <a:t>O status de correspondência de uma ONT indica se o perfil de serviço vinculado à ONT é consistente com a capacidade real da ONT. incluindo um estado inicial (</a:t>
            </a:r>
            <a:r>
              <a:rPr lang="pt-BR" altLang="zh-CN" dirty="0" err="1"/>
              <a:t>initial</a:t>
            </a:r>
            <a:r>
              <a:rPr lang="pt-BR" altLang="zh-CN" dirty="0"/>
              <a:t>), uma incompatibilidade (</a:t>
            </a:r>
            <a:r>
              <a:rPr lang="pt-BR" altLang="zh-CN" dirty="0" err="1"/>
              <a:t>mismatch</a:t>
            </a:r>
            <a:r>
              <a:rPr lang="pt-BR" altLang="zh-CN" dirty="0"/>
              <a:t>) e uma correspondência (match</a:t>
            </a:r>
            <a:r>
              <a:rPr lang="en-US" altLang="zh-CN" dirty="0"/>
              <a:t>).</a:t>
            </a:r>
          </a:p>
          <a:p>
            <a:pPr lvl="1">
              <a:lnSpc>
                <a:spcPct val="100000"/>
              </a:lnSpc>
            </a:pPr>
            <a:r>
              <a:rPr lang="pt-BR" altLang="zh-CN" dirty="0"/>
              <a:t>Primeiro, o "estado inicial (inicial</a:t>
            </a:r>
            <a:r>
              <a:rPr lang="zh-CN" altLang="en-US" dirty="0"/>
              <a:t>)".</a:t>
            </a:r>
          </a:p>
          <a:p>
            <a:pPr lvl="1">
              <a:lnSpc>
                <a:spcPct val="100000"/>
              </a:lnSpc>
            </a:pPr>
            <a:r>
              <a:rPr lang="pt-BR" altLang="zh-CN" dirty="0"/>
              <a:t>Se o status da configuração for "normal", o perfil de serviço da ONT vinculado à ONT é consistente com a capacidade real do hardware da ONT. Neste caso, o estado de correspondência muda para "match". Caso contrário, o estado de correspondência muda para "</a:t>
            </a:r>
            <a:r>
              <a:rPr lang="pt-BR" altLang="zh-CN" dirty="0" err="1"/>
              <a:t>mismatch</a:t>
            </a:r>
            <a:r>
              <a:rPr lang="pt-BR" altLang="zh-CN" dirty="0"/>
              <a:t>"</a:t>
            </a:r>
            <a:r>
              <a:rPr lang="zh-CN" altLang="en-US" dirty="0"/>
              <a:t>.</a:t>
            </a:r>
          </a:p>
          <a:p>
            <a:pPr marL="0" indent="0">
              <a:buNone/>
            </a:pPr>
            <a:endParaRPr lang="zh-CN" altLang="en-US" dirty="0"/>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40341358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dirty="0"/>
              <a:t>display </a:t>
            </a:r>
            <a:r>
              <a:rPr lang="en-US" altLang="zh-CN" dirty="0" err="1"/>
              <a:t>ont</a:t>
            </a:r>
            <a:r>
              <a:rPr lang="en-US" altLang="zh-CN" dirty="0"/>
              <a:t> capability:</a:t>
            </a:r>
          </a:p>
          <a:p>
            <a:pPr lvl="1"/>
            <a:r>
              <a:rPr lang="pt-BR" altLang="zh-CN" dirty="0"/>
              <a:t>Este comando é utilizado para consultar a capacidade </a:t>
            </a:r>
            <a:r>
              <a:rPr lang="pt-BR" altLang="zh-CN" dirty="0" err="1"/>
              <a:t>efectiva</a:t>
            </a:r>
            <a:r>
              <a:rPr lang="pt-BR" altLang="zh-CN" dirty="0"/>
              <a:t> de uma ONU. Depois de consultar a capacidade real da ONU, pode criar um perfil de conjunto de capacidades da ONU adequado de acordo com a capacidade real</a:t>
            </a:r>
            <a:r>
              <a:rPr lang="zh-CN" altLang="en-US" dirty="0"/>
              <a:t>.</a:t>
            </a:r>
          </a:p>
          <a:p>
            <a:pPr lvl="1"/>
            <a:r>
              <a:rPr lang="pt-BR" altLang="zh-CN" dirty="0"/>
              <a:t>Guia do usuário</a:t>
            </a:r>
            <a:r>
              <a:rPr lang="zh-CN" altLang="en-US" dirty="0"/>
              <a:t>:</a:t>
            </a:r>
          </a:p>
          <a:p>
            <a:pPr lvl="2"/>
            <a:r>
              <a:rPr lang="pt-BR" altLang="zh-CN" dirty="0"/>
              <a:t>Execute o comando </a:t>
            </a:r>
            <a:r>
              <a:rPr lang="pt-BR" altLang="zh-CN" dirty="0" err="1"/>
              <a:t>config</a:t>
            </a:r>
            <a:r>
              <a:rPr lang="pt-BR" altLang="zh-CN" dirty="0"/>
              <a:t> para entrar no modo de configuração global e, em seguida, execute o comando interface </a:t>
            </a:r>
            <a:r>
              <a:rPr lang="pt-BR" altLang="zh-CN" dirty="0" err="1"/>
              <a:t>gpon</a:t>
            </a:r>
            <a:r>
              <a:rPr lang="pt-BR" altLang="zh-CN" dirty="0"/>
              <a:t> para entrar no modo GPON</a:t>
            </a:r>
            <a:r>
              <a:rPr lang="zh-CN" altLang="en-US" dirty="0"/>
              <a:t>.</a:t>
            </a:r>
          </a:p>
          <a:p>
            <a:pPr lvl="2"/>
            <a:r>
              <a:rPr lang="pt-BR" altLang="zh-CN" dirty="0"/>
              <a:t>A ONU deve estar online. Caso contrário, a consulta falha</a:t>
            </a:r>
            <a:r>
              <a:rPr lang="en-US" altLang="zh-CN" dirty="0"/>
              <a:t>.</a:t>
            </a:r>
          </a:p>
          <a:p>
            <a:pPr lvl="2"/>
            <a:r>
              <a:rPr lang="pt-BR" altLang="zh-CN" dirty="0"/>
              <a:t>Quando uma ONU está no status de incompatibilidade, você pode executar este comando para consultar os parâmetros de capacidade de hardware da ONU, de modo que você possa aprender os parâmetros de capacidade de hardware da ONU e vincular um perfil de conjunto de capacidades da ONU correto à ONU</a:t>
            </a:r>
            <a:r>
              <a:rPr lang="zh-CN" altLang="en-US" dirty="0"/>
              <a:t>.</a:t>
            </a:r>
          </a:p>
          <a:p>
            <a:pPr lvl="2"/>
            <a:r>
              <a:rPr lang="pt-BR" altLang="zh-CN" dirty="0"/>
              <a:t>Este comando é utilizado para consultar os parâmetros de capacidade de hardware de uma ONU, incluindo o tipo de porta ONU, o número de portas ONU e o número de filas de portas ONU</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277311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096461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Funções do comando display </a:t>
            </a:r>
            <a:r>
              <a:rPr lang="pt-BR" altLang="zh-CN" dirty="0" err="1"/>
              <a:t>ont</a:t>
            </a:r>
            <a:r>
              <a:rPr lang="pt-BR" altLang="zh-CN" dirty="0"/>
              <a:t> </a:t>
            </a:r>
            <a:r>
              <a:rPr lang="pt-BR" altLang="zh-CN" dirty="0" err="1"/>
              <a:t>config-capability</a:t>
            </a:r>
            <a:r>
              <a:rPr lang="en-US" altLang="zh-CN" dirty="0"/>
              <a:t>:</a:t>
            </a:r>
            <a:endParaRPr lang="zh-CN" altLang="en-US" dirty="0"/>
          </a:p>
          <a:p>
            <a:pPr lvl="1"/>
            <a:r>
              <a:rPr lang="pt-BR" altLang="zh-CN" dirty="0"/>
              <a:t>Este comando é utilizado para consultar a capacidade da ONU configurada. Pode comparar o conjunto de capacidades da ONU consultado com o conjunto de capacidades da ONU atual para verificar se as capacidades coincidem.</a:t>
            </a:r>
            <a:endParaRPr lang="zh-CN" altLang="en-US" dirty="0"/>
          </a:p>
          <a:p>
            <a:endParaRPr lang="zh-CN" altLang="en-US" dirty="0"/>
          </a:p>
        </p:txBody>
      </p:sp>
    </p:spTree>
    <p:extLst>
      <p:ext uri="{BB962C8B-B14F-4D97-AF65-F5344CB8AC3E}">
        <p14:creationId xmlns:p14="http://schemas.microsoft.com/office/powerpoint/2010/main" val="3813935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755104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Funções do comando display </a:t>
            </a:r>
            <a:r>
              <a:rPr lang="pt-BR" altLang="zh-CN" dirty="0" err="1"/>
              <a:t>ont</a:t>
            </a:r>
            <a:r>
              <a:rPr lang="pt-BR" altLang="zh-CN" dirty="0"/>
              <a:t> </a:t>
            </a:r>
            <a:r>
              <a:rPr lang="pt-BR" altLang="zh-CN" dirty="0" err="1"/>
              <a:t>version</a:t>
            </a:r>
            <a:r>
              <a:rPr lang="en-US" altLang="zh-CN" dirty="0"/>
              <a:t>:</a:t>
            </a:r>
          </a:p>
          <a:p>
            <a:pPr lvl="1"/>
            <a:r>
              <a:rPr lang="pt-BR" altLang="zh-CN" dirty="0"/>
              <a:t>Este comando é utilizado para consultar as informações sobre a versão de uma ONU, incluindo as versões de software e hardware e o fabricante da ONU</a:t>
            </a:r>
            <a:r>
              <a:rPr lang="zh-CN" altLang="en-US" dirty="0"/>
              <a:t>.</a:t>
            </a:r>
          </a:p>
          <a:p>
            <a:pPr lvl="1"/>
            <a:r>
              <a:rPr lang="pt-BR" altLang="zh-CN" dirty="0"/>
              <a:t>Só é possível consultar as informações sobre a versão quando a ONU está online</a:t>
            </a:r>
            <a:r>
              <a:rPr lang="en-US" altLang="zh-CN" dirty="0"/>
              <a:t>.</a:t>
            </a:r>
          </a:p>
          <a:p>
            <a:endParaRPr lang="zh-CN" altLang="en-US" dirty="0"/>
          </a:p>
          <a:p>
            <a:endParaRPr lang="zh-CN" altLang="en-US" dirty="0"/>
          </a:p>
        </p:txBody>
      </p:sp>
    </p:spTree>
    <p:extLst>
      <p:ext uri="{BB962C8B-B14F-4D97-AF65-F5344CB8AC3E}">
        <p14:creationId xmlns:p14="http://schemas.microsoft.com/office/powerpoint/2010/main" val="1766607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Funções do comando de visualização </a:t>
            </a:r>
            <a:r>
              <a:rPr lang="pt-BR" altLang="zh-CN" dirty="0" err="1"/>
              <a:t>ont</a:t>
            </a:r>
            <a:r>
              <a:rPr lang="pt-BR" altLang="zh-CN" dirty="0"/>
              <a:t> </a:t>
            </a:r>
            <a:r>
              <a:rPr lang="pt-BR" altLang="zh-CN" dirty="0" err="1"/>
              <a:t>optical-info</a:t>
            </a:r>
            <a:r>
              <a:rPr lang="en-US" altLang="zh-CN" dirty="0"/>
              <a:t>:</a:t>
            </a:r>
          </a:p>
          <a:p>
            <a:pPr lvl="1"/>
            <a:r>
              <a:rPr lang="pt-BR" altLang="zh-CN" dirty="0"/>
              <a:t>Este comando é utilizado para consultar as informações sobre o </a:t>
            </a:r>
            <a:r>
              <a:rPr lang="pt-BR" altLang="zh-CN" dirty="0" err="1"/>
              <a:t>transcetor</a:t>
            </a:r>
            <a:r>
              <a:rPr lang="pt-BR" altLang="zh-CN" dirty="0"/>
              <a:t> ótico da ONU, incluindo a potência ótica de </a:t>
            </a:r>
            <a:r>
              <a:rPr lang="pt-BR" altLang="zh-CN" dirty="0" err="1"/>
              <a:t>receção</a:t>
            </a:r>
            <a:r>
              <a:rPr lang="pt-BR" altLang="zh-CN" dirty="0"/>
              <a:t>, a potência ótica de transmissão, a corrente de polarização, a temperatura e a potência ótica recebida pela porta PON da ONU</a:t>
            </a:r>
            <a:r>
              <a:rPr lang="zh-CN" altLang="en-US" dirty="0"/>
              <a:t>.</a:t>
            </a:r>
          </a:p>
          <a:p>
            <a:pPr lvl="1"/>
            <a:r>
              <a:rPr lang="pt-BR" altLang="zh-CN" dirty="0"/>
              <a:t>Só podem ser consultadas as informações do módulo ótico de uma única ONU.</a:t>
            </a:r>
            <a:endParaRPr lang="zh-CN" altLang="en-US" dirty="0"/>
          </a:p>
        </p:txBody>
      </p:sp>
    </p:spTree>
    <p:extLst>
      <p:ext uri="{BB962C8B-B14F-4D97-AF65-F5344CB8AC3E}">
        <p14:creationId xmlns:p14="http://schemas.microsoft.com/office/powerpoint/2010/main" val="40617538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pt-BR" altLang="zh-CN" dirty="0"/>
              <a:t>O comando ONT </a:t>
            </a:r>
            <a:r>
              <a:rPr lang="pt-BR" altLang="zh-CN" dirty="0" err="1"/>
              <a:t>port</a:t>
            </a:r>
            <a:r>
              <a:rPr lang="pt-BR" altLang="zh-CN" dirty="0"/>
              <a:t> </a:t>
            </a:r>
            <a:r>
              <a:rPr lang="pt-BR" altLang="zh-CN" dirty="0" err="1"/>
              <a:t>native-vlan</a:t>
            </a:r>
            <a:r>
              <a:rPr lang="pt-BR" altLang="zh-CN" dirty="0"/>
              <a:t> é suportado</a:t>
            </a:r>
            <a:r>
              <a:rPr lang="en-US" altLang="zh-CN" dirty="0"/>
              <a:t>.</a:t>
            </a:r>
          </a:p>
          <a:p>
            <a:pPr lvl="1">
              <a:lnSpc>
                <a:spcPct val="100000"/>
              </a:lnSpc>
            </a:pPr>
            <a:r>
              <a:rPr lang="pt-BR" altLang="zh-CN" dirty="0"/>
              <a:t>Este comando é utilizado para configurar a VLAN nativa de uma porta ONT no modo de perfil GPON. Quando for necessário especificar novamente a VLAN nativa de uma porta ONT, execute este comando. Depois que a VLAN nativa da porta ONT for configurada com êxito, as seguintes informações serão exibidas</a:t>
            </a:r>
            <a:r>
              <a:rPr lang="zh-CN" altLang="en-US" dirty="0"/>
              <a:t>:</a:t>
            </a:r>
          </a:p>
          <a:p>
            <a:pPr lvl="1">
              <a:lnSpc>
                <a:spcPct val="100000"/>
              </a:lnSpc>
            </a:pPr>
            <a:r>
              <a:rPr lang="pt-BR" altLang="zh-CN" dirty="0"/>
              <a:t>Quando o ID da VLAN à qual a porta ONT pertence é o mesmo que o ID da VLAN nativa, os pacotes da porta ONT não contêm a </a:t>
            </a:r>
            <a:r>
              <a:rPr lang="pt-BR" altLang="zh-CN" dirty="0" err="1"/>
              <a:t>tag</a:t>
            </a:r>
            <a:r>
              <a:rPr lang="pt-BR" altLang="zh-CN" dirty="0"/>
              <a:t> VLAN (ou seja, </a:t>
            </a:r>
            <a:r>
              <a:rPr lang="pt-BR" altLang="zh-CN" dirty="0" err="1"/>
              <a:t>untag</a:t>
            </a:r>
            <a:r>
              <a:rPr lang="zh-CN" altLang="en-US" dirty="0"/>
              <a:t>).</a:t>
            </a:r>
          </a:p>
          <a:p>
            <a:pPr lvl="1">
              <a:lnSpc>
                <a:spcPct val="100000"/>
              </a:lnSpc>
            </a:pPr>
            <a:r>
              <a:rPr lang="pt-BR" altLang="zh-CN" dirty="0"/>
              <a:t>Quando a VLAN ID da porta ONT é diferente da ID da VLAN nativa, os pacotes da porta ONT contêm a </a:t>
            </a:r>
            <a:r>
              <a:rPr lang="pt-BR" altLang="zh-CN" dirty="0" err="1"/>
              <a:t>tag</a:t>
            </a:r>
            <a:r>
              <a:rPr lang="pt-BR" altLang="zh-CN" dirty="0"/>
              <a:t> VLAN</a:t>
            </a:r>
            <a:r>
              <a:rPr lang="zh-CN" altLang="en-US" dirty="0"/>
              <a:t>.</a:t>
            </a:r>
          </a:p>
          <a:p>
            <a:pPr lvl="1">
              <a:lnSpc>
                <a:spcPct val="100000"/>
              </a:lnSpc>
            </a:pPr>
            <a:r>
              <a:rPr lang="pt-BR" altLang="zh-CN" dirty="0"/>
              <a:t>Guia do usuário</a:t>
            </a:r>
            <a:r>
              <a:rPr lang="zh-CN" altLang="en-US" dirty="0"/>
              <a:t>:</a:t>
            </a:r>
          </a:p>
          <a:p>
            <a:pPr lvl="2">
              <a:lnSpc>
                <a:spcPct val="100000"/>
              </a:lnSpc>
            </a:pPr>
            <a:r>
              <a:rPr lang="pt-BR" altLang="zh-CN" dirty="0"/>
              <a:t>Execute o comando </a:t>
            </a:r>
            <a:r>
              <a:rPr lang="pt-BR" altLang="zh-CN" dirty="0" err="1"/>
              <a:t>config</a:t>
            </a:r>
            <a:r>
              <a:rPr lang="pt-BR" altLang="zh-CN" dirty="0"/>
              <a:t> para entrar no modo de configuração global e, em seguida, execute o comando interface </a:t>
            </a:r>
            <a:r>
              <a:rPr lang="pt-BR" altLang="zh-CN" dirty="0" err="1"/>
              <a:t>gpon</a:t>
            </a:r>
            <a:r>
              <a:rPr lang="pt-BR" altLang="zh-CN" dirty="0"/>
              <a:t> para entrar no modo GPON</a:t>
            </a:r>
            <a:r>
              <a:rPr lang="zh-CN" altLang="en-US" dirty="0"/>
              <a:t>.</a:t>
            </a:r>
          </a:p>
          <a:p>
            <a:pPr lvl="2">
              <a:lnSpc>
                <a:spcPct val="100000"/>
              </a:lnSpc>
            </a:pPr>
            <a:r>
              <a:rPr lang="pt-BR" altLang="zh-CN" dirty="0"/>
              <a:t>Por padrão, todas as portas ONT pertencem à VLAN 1 e a VLAN nativa é a VLAN 1</a:t>
            </a:r>
            <a:r>
              <a:rPr lang="zh-CN" altLang="en-US" dirty="0"/>
              <a:t>.</a:t>
            </a:r>
          </a:p>
          <a:p>
            <a:pPr lvl="2">
              <a:lnSpc>
                <a:spcPct val="100000"/>
              </a:lnSpc>
            </a:pPr>
            <a:r>
              <a:rPr lang="pt-BR" altLang="zh-CN" dirty="0"/>
              <a:t>Antes de configurar a VLAN nativa, certifique-se de que a porta foi adicionada à VLAN. É possível executar o comando </a:t>
            </a:r>
            <a:r>
              <a:rPr lang="pt-BR" altLang="zh-CN" dirty="0" err="1"/>
              <a:t>ont</a:t>
            </a:r>
            <a:r>
              <a:rPr lang="pt-BR" altLang="zh-CN" dirty="0"/>
              <a:t> </a:t>
            </a:r>
            <a:r>
              <a:rPr lang="pt-BR" altLang="zh-CN" dirty="0" err="1"/>
              <a:t>port</a:t>
            </a:r>
            <a:r>
              <a:rPr lang="pt-BR" altLang="zh-CN" dirty="0"/>
              <a:t> </a:t>
            </a:r>
            <a:r>
              <a:rPr lang="pt-BR" altLang="zh-CN" dirty="0" err="1"/>
              <a:t>vlan</a:t>
            </a:r>
            <a:r>
              <a:rPr lang="pt-BR" altLang="zh-CN" dirty="0"/>
              <a:t> para adicionar uma porta a uma VLAN</a:t>
            </a:r>
            <a:r>
              <a:rPr lang="zh-CN" altLang="en-US" dirty="0"/>
              <a:t>.</a:t>
            </a:r>
          </a:p>
          <a:p>
            <a:pPr lvl="2">
              <a:lnSpc>
                <a:spcPct val="100000"/>
              </a:lnSpc>
            </a:pPr>
            <a:r>
              <a:rPr lang="pt-BR" altLang="zh-CN" dirty="0"/>
              <a:t>Se a VLAN nativa for configurada repetidamente, a última configuração tem efeito</a:t>
            </a:r>
            <a:r>
              <a:rPr lang="zh-CN" altLang="en-US" dirty="0"/>
              <a:t>.</a:t>
            </a:r>
          </a:p>
          <a:p>
            <a:pPr lvl="2">
              <a:lnSpc>
                <a:spcPct val="100000"/>
              </a:lnSpc>
            </a:pPr>
            <a:r>
              <a:rPr lang="pt-BR" altLang="zh-CN" dirty="0"/>
              <a:t>Quando se configura uma porta de serviço e a VLAN do lado do usuário especificada muda</a:t>
            </a:r>
            <a:r>
              <a:rPr lang="zh-CN" altLang="en-US" dirty="0"/>
              <a:t>:</a:t>
            </a:r>
          </a:p>
          <a:p>
            <a:pPr lvl="2">
              <a:lnSpc>
                <a:spcPct val="100000"/>
              </a:lnSpc>
            </a:pPr>
            <a:r>
              <a:rPr lang="pt-BR" altLang="zh-CN" dirty="0"/>
              <a:t>Se forem transmitidos pacotes não marcados a partir da porta ONT, a VLAN nativa da porta deve ser a mesma que a VLAN do lado do usuário</a:t>
            </a:r>
            <a:r>
              <a:rPr lang="zh-CN" altLang="en-US" dirty="0"/>
              <a:t>.</a:t>
            </a:r>
          </a:p>
          <a:p>
            <a:pPr lvl="2">
              <a:lnSpc>
                <a:spcPct val="100000"/>
              </a:lnSpc>
            </a:pPr>
            <a:r>
              <a:rPr lang="pt-BR" altLang="zh-CN" dirty="0"/>
              <a:t>Se os pacotes transmitidos pela porta ONT correspondente forem pacotes marcados, a VLAN nativa da porta não precisa ser redefinida</a:t>
            </a:r>
            <a:r>
              <a:rPr lang="zh-CN" altLang="en-US" dirty="0"/>
              <a:t>.</a:t>
            </a:r>
          </a:p>
          <a:p>
            <a:pPr lvl="1">
              <a:lnSpc>
                <a:spcPct val="100000"/>
              </a:lnSpc>
            </a:pPr>
            <a:endParaRPr lang="zh-CN" altLang="en-US" dirty="0"/>
          </a:p>
          <a:p>
            <a:pPr>
              <a:lnSpc>
                <a:spcPct val="100000"/>
              </a:lnSpc>
            </a:pPr>
            <a:endParaRPr lang="zh-CN" altLang="en-US" dirty="0"/>
          </a:p>
          <a:p>
            <a:pPr>
              <a:lnSpc>
                <a:spcPct val="100000"/>
              </a:lnSpc>
            </a:pPr>
            <a:endParaRPr lang="zh-CN" altLang="en-US" dirty="0"/>
          </a:p>
        </p:txBody>
      </p:sp>
    </p:spTree>
    <p:extLst>
      <p:ext uri="{BB962C8B-B14F-4D97-AF65-F5344CB8AC3E}">
        <p14:creationId xmlns:p14="http://schemas.microsoft.com/office/powerpoint/2010/main" val="29344564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A função do comando </a:t>
            </a:r>
            <a:r>
              <a:rPr lang="pt-BR" altLang="zh-CN" dirty="0" err="1"/>
              <a:t>ont</a:t>
            </a:r>
            <a:r>
              <a:rPr lang="pt-BR" altLang="zh-CN" dirty="0"/>
              <a:t> </a:t>
            </a:r>
            <a:r>
              <a:rPr lang="pt-BR" altLang="zh-CN" dirty="0" err="1"/>
              <a:t>modify</a:t>
            </a:r>
            <a:r>
              <a:rPr lang="pt-BR" altLang="zh-CN" dirty="0"/>
              <a:t> é a seguinte</a:t>
            </a:r>
            <a:r>
              <a:rPr lang="en-US" altLang="zh-CN" dirty="0"/>
              <a:t>:</a:t>
            </a:r>
          </a:p>
          <a:p>
            <a:pPr lvl="1"/>
            <a:r>
              <a:rPr lang="pt-BR" altLang="zh-CN" dirty="0"/>
              <a:t>Este comando é utilizado para modificar os dados de configuração de uma ONT. Quando os dados de configuração da ONT (como o modo de autenticação, o número de série e a senha) são inconsistentes com o valor real da ONT, a ONT não pode ficar on-line. Nesse caso, execute este comando para modificar os dados de configuração da ONT para garantir que os dados de configuração sejam consistentes com o valor real da ONT</a:t>
            </a:r>
            <a:r>
              <a:rPr lang="zh-CN" altLang="en-US" dirty="0"/>
              <a:t>.</a:t>
            </a:r>
            <a:endParaRPr lang="en-US" altLang="zh-CN" dirty="0"/>
          </a:p>
          <a:p>
            <a:pPr lvl="1"/>
            <a:r>
              <a:rPr lang="pt-BR" altLang="zh-CN" dirty="0"/>
              <a:t>Guia do usuário</a:t>
            </a:r>
            <a:r>
              <a:rPr lang="zh-CN" altLang="en-US" dirty="0"/>
              <a:t>:</a:t>
            </a:r>
          </a:p>
          <a:p>
            <a:pPr lvl="2"/>
            <a:r>
              <a:rPr lang="pt-BR" altLang="zh-CN" dirty="0"/>
              <a:t>Execute o comando </a:t>
            </a:r>
            <a:r>
              <a:rPr lang="pt-BR" altLang="zh-CN" dirty="0" err="1"/>
              <a:t>config</a:t>
            </a:r>
            <a:r>
              <a:rPr lang="pt-BR" altLang="zh-CN" dirty="0"/>
              <a:t> para entrar no modo de configuração global e, em seguida, execute o comando interface </a:t>
            </a:r>
            <a:r>
              <a:rPr lang="pt-BR" altLang="zh-CN" dirty="0" err="1"/>
              <a:t>gpon</a:t>
            </a:r>
            <a:r>
              <a:rPr lang="pt-BR" altLang="zh-CN" dirty="0"/>
              <a:t> para entrar no modo GPON</a:t>
            </a:r>
            <a:r>
              <a:rPr lang="zh-CN" altLang="en-US" dirty="0"/>
              <a:t>.</a:t>
            </a:r>
          </a:p>
          <a:p>
            <a:pPr lvl="2"/>
            <a:r>
              <a:rPr lang="pt-BR" altLang="zh-CN" dirty="0"/>
              <a:t>A configuração da ONT que pode ser modificada inclui o número de série, o modo de autenticação, a senha de autenticação e a descrição. O perfil do conjunto de recursos vinculado à ONT não pode ser modificado</a:t>
            </a:r>
            <a:r>
              <a:rPr lang="zh-CN" altLang="en-US" dirty="0"/>
              <a:t>.</a:t>
            </a:r>
          </a:p>
          <a:p>
            <a:pPr lvl="2"/>
            <a:r>
              <a:rPr lang="pt-BR" altLang="zh-CN" dirty="0"/>
              <a:t>Apenas um número de série, modo de autenticação, palavra-passe de autenticação e descrição podem ser modificados de cada vez</a:t>
            </a:r>
            <a:r>
              <a:rPr lang="zh-CN" altLang="en-US" dirty="0"/>
              <a:t>.</a:t>
            </a:r>
            <a:endParaRPr lang="en-US" altLang="zh-CN" dirty="0"/>
          </a:p>
          <a:p>
            <a:r>
              <a:rPr lang="pt-BR" altLang="zh-CN" dirty="0"/>
              <a:t>Resposta:</a:t>
            </a:r>
          </a:p>
          <a:p>
            <a:pPr lvl="1"/>
            <a:r>
              <a:rPr lang="en-US" altLang="zh-CN" dirty="0"/>
              <a:t>1. SN</a:t>
            </a:r>
          </a:p>
          <a:p>
            <a:pPr lvl="1"/>
            <a:r>
              <a:rPr lang="en-US" altLang="zh-CN" dirty="0"/>
              <a:t>2. </a:t>
            </a:r>
            <a:r>
              <a:rPr lang="en-US" altLang="zh-CN" dirty="0" err="1"/>
              <a:t>ont-srvprofile</a:t>
            </a:r>
            <a:endParaRPr lang="en-US" altLang="zh-CN" dirty="0"/>
          </a:p>
          <a:p>
            <a:endParaRPr lang="zh-CN" altLang="en-US" dirty="0"/>
          </a:p>
        </p:txBody>
      </p:sp>
    </p:spTree>
    <p:extLst>
      <p:ext uri="{BB962C8B-B14F-4D97-AF65-F5344CB8AC3E}">
        <p14:creationId xmlns:p14="http://schemas.microsoft.com/office/powerpoint/2010/main" val="35509731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069974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A função do comando </a:t>
            </a:r>
            <a:r>
              <a:rPr lang="pt-BR" altLang="zh-CN" dirty="0" err="1"/>
              <a:t>ont</a:t>
            </a:r>
            <a:r>
              <a:rPr lang="pt-BR" altLang="zh-CN" dirty="0"/>
              <a:t> delete é a seguinte</a:t>
            </a:r>
            <a:r>
              <a:rPr lang="en-US" altLang="zh-CN" dirty="0"/>
              <a:t>:</a:t>
            </a:r>
          </a:p>
          <a:p>
            <a:pPr lvl="1"/>
            <a:r>
              <a:rPr lang="pt-BR" altLang="zh-CN" dirty="0"/>
              <a:t>Este comando é usado para excluir uma ONU. Quando uma ONU é eliminada, as informações de configuração sobre a ONU também são eliminadas e a ONU online é forçada a ficar offline. Se a configuração da ONU, como o perfil de conjunto de capacidades vinculado e o modo de autenticação, estiver </a:t>
            </a:r>
            <a:r>
              <a:rPr lang="pt-BR" altLang="zh-CN" dirty="0" err="1"/>
              <a:t>incorrecta</a:t>
            </a:r>
            <a:r>
              <a:rPr lang="pt-BR" altLang="zh-CN" dirty="0"/>
              <a:t>, execute o comando para eliminar a ONU e, em seguida, adicione-a novamente</a:t>
            </a:r>
            <a:r>
              <a:rPr lang="zh-CN" altLang="en-US" dirty="0"/>
              <a:t>.</a:t>
            </a:r>
          </a:p>
          <a:p>
            <a:pPr lvl="1"/>
            <a:r>
              <a:rPr lang="pt-BR" altLang="zh-CN" dirty="0"/>
              <a:t>Guia do usuário</a:t>
            </a:r>
            <a:r>
              <a:rPr lang="zh-CN" altLang="en-US" dirty="0"/>
              <a:t>:</a:t>
            </a:r>
          </a:p>
          <a:p>
            <a:pPr lvl="2"/>
            <a:r>
              <a:rPr lang="pt-BR" altLang="zh-CN" dirty="0"/>
              <a:t>Execute o comando </a:t>
            </a:r>
            <a:r>
              <a:rPr lang="pt-BR" altLang="zh-CN" dirty="0" err="1"/>
              <a:t>config</a:t>
            </a:r>
            <a:r>
              <a:rPr lang="pt-BR" altLang="zh-CN" dirty="0"/>
              <a:t> para entrar no modo de configuração global e, em seguida, execute o comando interface </a:t>
            </a:r>
            <a:r>
              <a:rPr lang="pt-BR" altLang="zh-CN" dirty="0" err="1"/>
              <a:t>gpon</a:t>
            </a:r>
            <a:r>
              <a:rPr lang="pt-BR" altLang="zh-CN" dirty="0"/>
              <a:t> para entrar no modo GPON</a:t>
            </a:r>
            <a:r>
              <a:rPr lang="zh-CN" altLang="en-US" dirty="0"/>
              <a:t>.</a:t>
            </a:r>
          </a:p>
          <a:p>
            <a:pPr lvl="2"/>
            <a:r>
              <a:rPr lang="pt-BR" altLang="zh-CN" dirty="0"/>
              <a:t>O T-CONT da ONU foi vinculado a um perfil T-CONT. Ou seja, a ONU não pode ser apagada quando estiver configurada com serviços. Para excluir o perfil T-CONT, execute o comando </a:t>
            </a:r>
            <a:r>
              <a:rPr lang="pt-BR" altLang="zh-CN" dirty="0" err="1"/>
              <a:t>tcont</a:t>
            </a:r>
            <a:r>
              <a:rPr lang="pt-BR" altLang="zh-CN" dirty="0"/>
              <a:t> </a:t>
            </a:r>
            <a:r>
              <a:rPr lang="pt-BR" altLang="zh-CN" dirty="0" err="1"/>
              <a:t>bind</a:t>
            </a:r>
            <a:r>
              <a:rPr lang="pt-BR" altLang="zh-CN" dirty="0"/>
              <a:t>-profile</a:t>
            </a:r>
            <a:r>
              <a:rPr lang="en-US" altLang="zh-CN" dirty="0"/>
              <a:t>.</a:t>
            </a:r>
          </a:p>
          <a:p>
            <a:endParaRPr lang="zh-CN" altLang="en-US" dirty="0"/>
          </a:p>
        </p:txBody>
      </p:sp>
    </p:spTree>
    <p:extLst>
      <p:ext uri="{BB962C8B-B14F-4D97-AF65-F5344CB8AC3E}">
        <p14:creationId xmlns:p14="http://schemas.microsoft.com/office/powerpoint/2010/main" val="13822287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Resposta de referência</a:t>
            </a:r>
            <a:r>
              <a:rPr lang="zh-CN" altLang="en-US" dirty="0"/>
              <a:t>:</a:t>
            </a:r>
          </a:p>
          <a:p>
            <a:pPr marL="588963" lvl="1" indent="-228600">
              <a:buSzTx/>
              <a:buFont typeface="+mj-lt"/>
              <a:buAutoNum type="arabicPeriod"/>
            </a:pPr>
            <a:r>
              <a:rPr lang="pt-BR" altLang="zh-CN" sz="1100" b="0" i="0" kern="1200" baseline="0" dirty="0">
                <a:solidFill>
                  <a:schemeClr val="tx1"/>
                </a:solidFill>
                <a:effectLst/>
                <a:latin typeface="Huawei Sans" panose="020C0503030203020204" pitchFamily="34" charset="0"/>
                <a:ea typeface="方正兰亭黑简体" panose="02000000000000000000" pitchFamily="2" charset="-122"/>
                <a:cs typeface="+mn-cs"/>
              </a:rPr>
              <a:t>Ajusta dinamicamente a largura de banda </a:t>
            </a:r>
            <a:r>
              <a:rPr lang="pt-BR" altLang="zh-CN" sz="1100" b="0" i="0" kern="1200" baseline="0" dirty="0" err="1">
                <a:solidFill>
                  <a:schemeClr val="tx1"/>
                </a:solidFill>
                <a:effectLst/>
                <a:latin typeface="Huawei Sans" panose="020C0503030203020204" pitchFamily="34" charset="0"/>
                <a:ea typeface="方正兰亭黑简体" panose="02000000000000000000" pitchFamily="2" charset="-122"/>
                <a:cs typeface="+mn-cs"/>
              </a:rPr>
              <a:t>upstream</a:t>
            </a:r>
            <a:r>
              <a:rPr lang="pt-BR" altLang="zh-CN" sz="1100" b="0" i="0" kern="1200" baseline="0" dirty="0">
                <a:solidFill>
                  <a:schemeClr val="tx1"/>
                </a:solidFill>
                <a:effectLst/>
                <a:latin typeface="Huawei Sans" panose="020C0503030203020204" pitchFamily="34" charset="0"/>
                <a:ea typeface="方正兰亭黑简体" panose="02000000000000000000" pitchFamily="2" charset="-122"/>
                <a:cs typeface="+mn-cs"/>
              </a:rPr>
              <a:t> da ONU para melhorar a utilização da largura de banda</a:t>
            </a:r>
            <a:r>
              <a:rPr lang="zh-CN" altLang="en-US" sz="1100" b="0" i="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sz="1100" b="0" i="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marL="588963" lvl="1" indent="-228600">
              <a:buSzTx/>
              <a:buFont typeface="+mj-lt"/>
              <a:buAutoNum type="arabicPeriod"/>
            </a:pPr>
            <a:r>
              <a:rPr lang="pt-BR" altLang="zh-CN" dirty="0"/>
              <a:t>Se o perfil de linha estiver incorreto, a ONU não pode ser registada. Se o perfil de serviço estiver incorreto, os serviços da ONU no modo de gestão OMCI podem ficar indisponíveis</a:t>
            </a:r>
            <a:r>
              <a:rPr lang="zh-CN" altLang="en-US" dirty="0"/>
              <a:t>.</a:t>
            </a:r>
          </a:p>
          <a:p>
            <a:pPr marL="588963" lvl="1" indent="-228600">
              <a:buSzTx/>
              <a:buFont typeface="+mj-lt"/>
              <a:buAutoNum type="arabicPeriod"/>
            </a:pPr>
            <a:r>
              <a:rPr lang="pt-BR" altLang="zh-CN" dirty="0"/>
              <a:t>Consultar a informação de </a:t>
            </a:r>
            <a:r>
              <a:rPr lang="pt-BR" altLang="zh-CN" dirty="0" err="1"/>
              <a:t>dying-gasp</a:t>
            </a:r>
            <a:r>
              <a:rPr lang="pt-BR" altLang="zh-CN" dirty="0"/>
              <a:t> através da ONU. A informação de morrer-</a:t>
            </a:r>
            <a:r>
              <a:rPr lang="pt-BR" altLang="zh-CN" dirty="0" err="1"/>
              <a:t>gasp</a:t>
            </a:r>
            <a:r>
              <a:rPr lang="pt-BR" altLang="zh-CN" dirty="0"/>
              <a:t> indica que a ONU é desligada e fica offline </a:t>
            </a:r>
            <a:r>
              <a:rPr lang="zh-CN" altLang="pt-BR" dirty="0"/>
              <a:t>； </a:t>
            </a:r>
            <a:r>
              <a:rPr lang="pt-BR" altLang="zh-CN" dirty="0"/>
              <a:t>Los: A fibra ótica é removida ou quebrada</a:t>
            </a:r>
            <a:r>
              <a:rPr lang="en-US" altLang="zh-CN" dirty="0"/>
              <a:t>.</a:t>
            </a:r>
          </a:p>
          <a:p>
            <a:pPr marL="588963" marR="0" lvl="1" indent="-228600" algn="l" defTabSz="1219304" rtl="0" eaLnBrk="1" fontAlgn="auto" latinLnBrk="0" hangingPunct="1">
              <a:lnSpc>
                <a:spcPct val="125000"/>
              </a:lnSpc>
              <a:spcBef>
                <a:spcPct val="0"/>
              </a:spcBef>
              <a:spcAft>
                <a:spcPts val="600"/>
              </a:spcAft>
              <a:buClrTx/>
              <a:buSzTx/>
              <a:buFont typeface="+mj-lt"/>
              <a:buAutoNum type="arabicPeriod"/>
              <a:defRPr/>
            </a:pPr>
            <a:r>
              <a:rPr lang="pt-BR" altLang="zh-CN" dirty="0"/>
              <a:t>Conectar uma nova ONU à OLT e alterar o SN da ONU a ser substituída</a:t>
            </a:r>
            <a:r>
              <a:rPr lang="zh-CN" altLang="en-US" dirty="0"/>
              <a:t>.</a:t>
            </a:r>
            <a:endParaRPr lang="zh-CN" altLang="en-US" sz="2000" kern="1200" baseline="0" dirty="0">
              <a:solidFill>
                <a:schemeClr val="tx1"/>
              </a:solidFill>
              <a:latin typeface="+mj-ea"/>
              <a:ea typeface="方正兰亭黑简体" panose="02000000000000000000" pitchFamily="2" charset="-122"/>
              <a:cs typeface="+mn-cs"/>
            </a:endParaRPr>
          </a:p>
          <a:p>
            <a:endParaRPr lang="zh-CN" altLang="en-US" dirty="0"/>
          </a:p>
        </p:txBody>
      </p:sp>
    </p:spTree>
    <p:extLst>
      <p:ext uri="{BB962C8B-B14F-4D97-AF65-F5344CB8AC3E}">
        <p14:creationId xmlns:p14="http://schemas.microsoft.com/office/powerpoint/2010/main" val="40097606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413602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sz="1100" dirty="0"/>
              <a:t>As </a:t>
            </a:r>
            <a:r>
              <a:rPr lang="pt-BR" altLang="zh-CN" sz="1100" dirty="0" err="1"/>
              <a:t>ONUs</a:t>
            </a:r>
            <a:r>
              <a:rPr lang="pt-BR" altLang="zh-CN" sz="1100" dirty="0"/>
              <a:t> são implantadas em grande número. Se forem configurados vários parâmetros para cada ONU, a carga de trabalho é pesada e a eficiência é baixa. Nesse caso, é possível vincular um perfil ONU para simplificar a configuração</a:t>
            </a:r>
            <a:r>
              <a:rPr lang="en-US" altLang="zh-CN" sz="1100" dirty="0"/>
              <a:t>.</a:t>
            </a:r>
            <a:endParaRPr lang="en-US" altLang="zh-CN" dirty="0"/>
          </a:p>
          <a:p>
            <a:pPr>
              <a:lnSpc>
                <a:spcPct val="114000"/>
              </a:lnSpc>
            </a:pPr>
            <a:r>
              <a:rPr lang="en-US" altLang="zh-CN" dirty="0"/>
              <a:t>DBA: </a:t>
            </a:r>
            <a:r>
              <a:rPr lang="pt-BR" altLang="zh-CN" dirty="0"/>
              <a:t>atribuição dinâmica da largura de banda</a:t>
            </a:r>
            <a:endParaRPr lang="en-US" altLang="zh-CN" dirty="0"/>
          </a:p>
          <a:p>
            <a:pPr>
              <a:lnSpc>
                <a:spcPct val="114000"/>
              </a:lnSpc>
            </a:pPr>
            <a:r>
              <a:rPr lang="en-US" altLang="zh-CN" dirty="0"/>
              <a:t>GEM: </a:t>
            </a:r>
            <a:r>
              <a:rPr lang="pt-BR" altLang="zh-CN" dirty="0"/>
              <a:t>Modo de encapsulamento </a:t>
            </a:r>
            <a:r>
              <a:rPr lang="pt-BR" altLang="zh-CN" dirty="0" err="1"/>
              <a:t>GPONContentores</a:t>
            </a:r>
            <a:r>
              <a:rPr lang="pt-BR" altLang="zh-CN" dirty="0"/>
              <a:t> de transmissão (</a:t>
            </a:r>
            <a:r>
              <a:rPr lang="pt-BR" altLang="zh-CN" dirty="0" err="1"/>
              <a:t>TCONTs</a:t>
            </a:r>
            <a:r>
              <a:rPr lang="en-US" altLang="zh-CN" dirty="0"/>
              <a:t>)</a:t>
            </a:r>
          </a:p>
          <a:p>
            <a:pPr>
              <a:lnSpc>
                <a:spcPct val="114000"/>
              </a:lnSpc>
            </a:pPr>
            <a:r>
              <a:rPr lang="en-US" altLang="zh-CN" dirty="0"/>
              <a:t>OMCI: </a:t>
            </a:r>
            <a:r>
              <a:rPr lang="pt-BR" altLang="zh-CN" dirty="0"/>
              <a:t>interface de gestão e controle do terminal de rede ótica</a:t>
            </a:r>
            <a:endParaRPr lang="en-US" altLang="zh-CN" dirty="0"/>
          </a:p>
          <a:p>
            <a:pPr>
              <a:lnSpc>
                <a:spcPct val="114000"/>
              </a:lnSpc>
            </a:pPr>
            <a:r>
              <a:rPr lang="en-US" altLang="zh-CN" dirty="0"/>
              <a:t>SNMP: </a:t>
            </a:r>
            <a:r>
              <a:rPr lang="pt-BR" altLang="zh-CN" dirty="0"/>
              <a:t>Protocolo de gestão de rede simples</a:t>
            </a:r>
            <a:endParaRPr lang="en-US" altLang="zh-CN" dirty="0"/>
          </a:p>
          <a:p>
            <a:pPr marL="0" indent="0">
              <a:buNone/>
            </a:pPr>
            <a:endParaRPr lang="zh-CN" altLang="zh-CN" dirty="0"/>
          </a:p>
          <a:p>
            <a:endParaRPr lang="zh-CN" altLang="en-US" dirty="0"/>
          </a:p>
          <a:p>
            <a:endParaRPr lang="zh-CN" altLang="en-US" dirty="0"/>
          </a:p>
        </p:txBody>
      </p:sp>
    </p:spTree>
    <p:extLst>
      <p:ext uri="{BB962C8B-B14F-4D97-AF65-F5344CB8AC3E}">
        <p14:creationId xmlns:p14="http://schemas.microsoft.com/office/powerpoint/2010/main" val="2725170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Função do comando display DBA-profile </a:t>
            </a:r>
            <a:r>
              <a:rPr lang="pt-BR" altLang="zh-CN" dirty="0" err="1"/>
              <a:t>all</a:t>
            </a:r>
            <a:r>
              <a:rPr lang="en-US" altLang="zh-CN" dirty="0"/>
              <a:t>:</a:t>
            </a:r>
          </a:p>
          <a:p>
            <a:pPr lvl="1"/>
            <a:r>
              <a:rPr lang="pt-BR" altLang="zh-CN" dirty="0"/>
              <a:t>Este comando é utilizado para consultar todos os perfis de atribuição dinâmica de largura de banda (DBA) no sistema</a:t>
            </a:r>
            <a:r>
              <a:rPr lang="zh-CN" altLang="en-US" dirty="0"/>
              <a:t>.</a:t>
            </a:r>
          </a:p>
          <a:p>
            <a:pPr lvl="1"/>
            <a:r>
              <a:rPr lang="pt-BR" altLang="zh-CN" dirty="0"/>
              <a:t>Guia do usuário</a:t>
            </a:r>
            <a:r>
              <a:rPr lang="zh-CN" altLang="en-US" dirty="0"/>
              <a:t>:</a:t>
            </a:r>
          </a:p>
          <a:p>
            <a:pPr lvl="2"/>
            <a:r>
              <a:rPr lang="pt-BR" altLang="zh-CN" dirty="0"/>
              <a:t>Por padrão, o sistema tem 10 perfis DBA, numerados de 0 a 9. Estes perfis fornecem valores típicos de parâmetros de tráfego</a:t>
            </a:r>
            <a:r>
              <a:rPr lang="zh-CN" altLang="en-US" dirty="0"/>
              <a:t>.</a:t>
            </a:r>
          </a:p>
          <a:p>
            <a:pPr lvl="2"/>
            <a:r>
              <a:rPr lang="pt-BR" altLang="zh-CN" dirty="0"/>
              <a:t>É possível consultar e modificar o perfil DBA padrão, mas não é possível eliminá-lo</a:t>
            </a:r>
            <a:r>
              <a:rPr lang="zh-CN" altLang="en-US" dirty="0"/>
              <a:t>.</a:t>
            </a:r>
          </a:p>
          <a:p>
            <a:pPr lvl="2"/>
            <a:r>
              <a:rPr lang="pt-BR" altLang="zh-CN" dirty="0"/>
              <a:t>Quando se consulta um perfil DBA específico, especificando o ID ou o nome do perfil, o sistema apresenta as informações detalhadas sobre o perfil. Quando se consultam todos os perfis DBA, o sistema apresenta-os numa lista</a:t>
            </a:r>
            <a:r>
              <a:rPr lang="zh-CN" altLang="en-US" dirty="0"/>
              <a:t>.</a:t>
            </a:r>
            <a:endParaRPr lang="zh-CN" altLang="zh-CN" dirty="0"/>
          </a:p>
        </p:txBody>
      </p:sp>
    </p:spTree>
    <p:extLst>
      <p:ext uri="{BB962C8B-B14F-4D97-AF65-F5344CB8AC3E}">
        <p14:creationId xmlns:p14="http://schemas.microsoft.com/office/powerpoint/2010/main" val="4209554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pt-BR" altLang="zh-CN" dirty="0"/>
              <a:t>O comando DBA-profile </a:t>
            </a:r>
            <a:r>
              <a:rPr lang="pt-BR" altLang="zh-CN" dirty="0" err="1"/>
              <a:t>add</a:t>
            </a:r>
            <a:r>
              <a:rPr lang="pt-BR" altLang="zh-CN" dirty="0"/>
              <a:t> fornece as seguintes funções</a:t>
            </a:r>
            <a:r>
              <a:rPr lang="en-US" altLang="zh-CN" dirty="0"/>
              <a:t>:</a:t>
            </a:r>
          </a:p>
          <a:p>
            <a:pPr lvl="1"/>
            <a:r>
              <a:rPr lang="pt-BR" altLang="zh-CN" dirty="0"/>
              <a:t>Este comando é utilizado para adicionar um perfil de atribuição dinâmica de largura de banda (DBA). Uma T-CONT é um recurso físico em uma ONT. Um T-CONT pode transportar serviços somente depois de estar vinculado a um perfil DBA. Quando o perfil DBA padrão não puder atender aos requisitos de serviço, execute este comando para adicionar um perfil DBA</a:t>
            </a:r>
            <a:r>
              <a:rPr lang="zh-CN" altLang="en-US" dirty="0"/>
              <a:t>.</a:t>
            </a:r>
          </a:p>
          <a:p>
            <a:pPr lvl="1"/>
            <a:r>
              <a:rPr lang="pt-BR" altLang="zh-CN" dirty="0"/>
              <a:t>Guia do usuário</a:t>
            </a:r>
            <a:r>
              <a:rPr lang="zh-CN" altLang="en-US" dirty="0"/>
              <a:t>:</a:t>
            </a:r>
          </a:p>
          <a:p>
            <a:pPr lvl="2"/>
            <a:r>
              <a:rPr lang="pt-BR" altLang="zh-CN" dirty="0"/>
              <a:t>Por padrão, um T-CONT está vinculado ao perfil 1 do DBA</a:t>
            </a:r>
            <a:r>
              <a:rPr lang="zh-CN" altLang="en-US" dirty="0"/>
              <a:t>.</a:t>
            </a:r>
          </a:p>
          <a:p>
            <a:pPr lvl="2"/>
            <a:r>
              <a:rPr lang="pt-BR" altLang="zh-CN" dirty="0"/>
              <a:t>Por padrão, o sistema tem 10 perfis DBA numerados de 0 a 9. Estes perfis fornecem valores típicos de parâmetros de tráfego</a:t>
            </a:r>
            <a:r>
              <a:rPr lang="zh-CN" altLang="en-US" dirty="0"/>
              <a:t>.</a:t>
            </a:r>
          </a:p>
          <a:p>
            <a:pPr lvl="2"/>
            <a:r>
              <a:rPr lang="pt-BR" altLang="zh-CN" dirty="0"/>
              <a:t>É possível consultar e modificar o perfil DBA padrão, mas não é possível eliminá-lo</a:t>
            </a:r>
            <a:r>
              <a:rPr lang="zh-CN" altLang="en-US" dirty="0"/>
              <a:t>.</a:t>
            </a:r>
          </a:p>
          <a:p>
            <a:pPr lvl="2"/>
            <a:r>
              <a:rPr lang="pt-BR" altLang="zh-CN" dirty="0"/>
              <a:t>Quando um perfil DBA é adicionado, o valor da largura de banda de entrada é modelado para um múltiplo de 64. Por exemplo, se a largura de banda introduzida for 1022 </a:t>
            </a:r>
            <a:r>
              <a:rPr lang="pt-BR" altLang="zh-CN" dirty="0" err="1"/>
              <a:t>kbit</a:t>
            </a:r>
            <a:r>
              <a:rPr lang="pt-BR" altLang="zh-CN" dirty="0"/>
              <a:t>/s, a largura de banda atual é 960 </a:t>
            </a:r>
            <a:r>
              <a:rPr lang="pt-BR" altLang="zh-CN" dirty="0" err="1"/>
              <a:t>kbit</a:t>
            </a:r>
            <a:r>
              <a:rPr lang="pt-BR" altLang="zh-CN" dirty="0"/>
              <a:t>/s</a:t>
            </a:r>
            <a:r>
              <a:rPr lang="zh-CN" altLang="en-US" dirty="0"/>
              <a:t>.</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070608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192.168.18.1/"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pt-BR" altLang="zh-CN" dirty="0"/>
              <a:t>Operações básicas da ONU GPON</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Adicionar um perfil de linha ONU com o nome </a:t>
            </a:r>
            <a:r>
              <a:rPr lang="pt-BR" altLang="zh-CN" sz="1800" dirty="0" err="1"/>
              <a:t>XiaoYuanKuanDai</a:t>
            </a:r>
            <a:r>
              <a:rPr lang="zh-CN" altLang="en-US" sz="1800" dirty="0"/>
              <a:t>.</a:t>
            </a:r>
          </a:p>
          <a:p>
            <a:pPr lvl="1"/>
            <a:r>
              <a:rPr lang="pt-BR" altLang="zh-CN" sz="1600" dirty="0"/>
              <a:t>Criar um perfil e entrar no modo de configuração do perfil.</a:t>
            </a:r>
            <a:endParaRPr lang="zh-CN" altLang="en-US" dirty="0"/>
          </a:p>
        </p:txBody>
      </p:sp>
      <p:sp>
        <p:nvSpPr>
          <p:cNvPr id="4" name="标题 3"/>
          <p:cNvSpPr>
            <a:spLocks noGrp="1"/>
          </p:cNvSpPr>
          <p:nvPr>
            <p:ph type="title"/>
          </p:nvPr>
        </p:nvSpPr>
        <p:spPr/>
        <p:txBody>
          <a:bodyPr/>
          <a:lstStyle/>
          <a:p>
            <a:r>
              <a:rPr lang="pt-BR" altLang="zh-CN" dirty="0"/>
              <a:t>Adicionar um perfil de linha ONU (1)</a:t>
            </a:r>
            <a:endParaRPr lang="zh-CN" altLang="en-US" dirty="0"/>
          </a:p>
        </p:txBody>
      </p:sp>
      <p:sp>
        <p:nvSpPr>
          <p:cNvPr id="6" name="矩形 5"/>
          <p:cNvSpPr/>
          <p:nvPr/>
        </p:nvSpPr>
        <p:spPr>
          <a:xfrm>
            <a:off x="1278217" y="2319285"/>
            <a:ext cx="10153864" cy="1922160"/>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a:t>
            </a:r>
            <a:r>
              <a:rPr lang="en-US" altLang="zh-CN" sz="1600" b="1" dirty="0">
                <a:cs typeface="Courier New" panose="02070309020205020404" pitchFamily="49" charset="0"/>
              </a:rPr>
              <a:t>ont-lineprofile </a:t>
            </a:r>
            <a:r>
              <a:rPr lang="en-US" altLang="zh-CN" sz="1600" b="1" dirty="0" err="1">
                <a:cs typeface="Courier New" panose="02070309020205020404" pitchFamily="49" charset="0"/>
              </a:rPr>
              <a:t>gpon</a:t>
            </a:r>
            <a:r>
              <a:rPr lang="en-US" altLang="zh-CN" sz="1600" b="1" dirty="0">
                <a:cs typeface="Courier New" panose="02070309020205020404" pitchFamily="49" charset="0"/>
              </a:rPr>
              <a:t> profile-id</a:t>
            </a:r>
          </a:p>
          <a:p>
            <a:pPr lvl="1">
              <a:lnSpc>
                <a:spcPct val="150000"/>
              </a:lnSpc>
            </a:pPr>
            <a:r>
              <a:rPr lang="en-US" altLang="zh-CN" sz="1600" dirty="0">
                <a:cs typeface="Courier New" panose="02070309020205020404" pitchFamily="49" charset="0"/>
              </a:rPr>
              <a:t>{profile-id&lt;U&gt;&lt;1,8192&gt;}:</a:t>
            </a:r>
            <a:r>
              <a:rPr lang="en-US" altLang="zh-CN" sz="1600" b="1" dirty="0">
                <a:cs typeface="Courier New" panose="02070309020205020404" pitchFamily="49" charset="0"/>
              </a:rPr>
              <a:t>66</a:t>
            </a:r>
          </a:p>
          <a:p>
            <a:pPr lvl="1">
              <a:lnSpc>
                <a:spcPct val="150000"/>
              </a:lnSpc>
            </a:pPr>
            <a:r>
              <a:rPr lang="en-US" altLang="zh-CN" sz="1600" dirty="0">
                <a:cs typeface="Courier New" panose="02070309020205020404" pitchFamily="49" charset="0"/>
              </a:rPr>
              <a:t>{&lt;</a:t>
            </a:r>
            <a:r>
              <a:rPr lang="en-US" altLang="zh-CN" sz="1600" dirty="0" err="1">
                <a:cs typeface="Courier New" panose="02070309020205020404" pitchFamily="49" charset="0"/>
              </a:rPr>
              <a:t>cr</a:t>
            </a:r>
            <a:r>
              <a:rPr lang="en-US" altLang="zh-CN" sz="1600" dirty="0">
                <a:cs typeface="Courier New" panose="02070309020205020404" pitchFamily="49" charset="0"/>
              </a:rPr>
              <a:t>&gt;|profile-name&lt;K&gt;}:</a:t>
            </a:r>
            <a:r>
              <a:rPr lang="en-US" altLang="zh-CN" sz="1600" b="1" dirty="0">
                <a:cs typeface="Courier New" panose="02070309020205020404" pitchFamily="49" charset="0"/>
              </a:rPr>
              <a:t>profile-name</a:t>
            </a:r>
          </a:p>
          <a:p>
            <a:pPr lvl="1">
              <a:lnSpc>
                <a:spcPct val="150000"/>
              </a:lnSpc>
            </a:pPr>
            <a:r>
              <a:rPr lang="en-US" altLang="zh-CN" sz="1600" dirty="0">
                <a:cs typeface="Courier New" panose="02070309020205020404" pitchFamily="49" charset="0"/>
              </a:rPr>
              <a:t>{profile-name&lt;S&gt;&lt;Length 1-32&gt;}:</a:t>
            </a:r>
            <a:r>
              <a:rPr lang="en-US" altLang="zh-CN" sz="1600" b="1" dirty="0" err="1">
                <a:cs typeface="Courier New" panose="02070309020205020404" pitchFamily="49" charset="0"/>
              </a:rPr>
              <a:t>xiaoyuankuandai</a:t>
            </a:r>
            <a:endParaRPr lang="en-US" altLang="zh-CN" sz="1600" b="1" dirty="0">
              <a:cs typeface="Courier New" panose="02070309020205020404" pitchFamily="49" charset="0"/>
            </a:endParaRPr>
          </a:p>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(config-gpon-lineprofile-66)#</a:t>
            </a:r>
          </a:p>
        </p:txBody>
      </p:sp>
      <p:sp>
        <p:nvSpPr>
          <p:cNvPr id="7" name="矩形 6"/>
          <p:cNvSpPr/>
          <p:nvPr/>
        </p:nvSpPr>
        <p:spPr>
          <a:xfrm>
            <a:off x="1278217" y="4804591"/>
            <a:ext cx="10153864" cy="579699"/>
          </a:xfrm>
          <a:prstGeom prst="rect">
            <a:avLst/>
          </a:prstGeom>
          <a:solidFill>
            <a:schemeClr val="bg1">
              <a:lumMod val="85000"/>
            </a:schemeClr>
          </a:solidFill>
        </p:spPr>
        <p:txBody>
          <a:bodyPr wrap="square">
            <a:spAutoFit/>
          </a:bodyPr>
          <a:lstStyle/>
          <a:p>
            <a:pPr>
              <a:spcBef>
                <a:spcPct val="50000"/>
              </a:spcBef>
            </a:pPr>
            <a:r>
              <a:rPr lang="pt-BR" altLang="zh-CN" sz="1600" dirty="0"/>
              <a:t>Nota: Quando se cria um perfil de linha ou um perfil DBA, se não se especificar o ID do perfil, o sistema atribui automaticamente o ID do perfil.</a:t>
            </a:r>
            <a:endParaRPr lang="en-US" altLang="zh-CN" sz="1600" dirty="0"/>
          </a:p>
        </p:txBody>
      </p:sp>
    </p:spTree>
    <p:extLst>
      <p:ext uri="{BB962C8B-B14F-4D97-AF65-F5344CB8AC3E}">
        <p14:creationId xmlns:p14="http://schemas.microsoft.com/office/powerpoint/2010/main" val="36047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r>
              <a:rPr lang="pt-BR" altLang="zh-CN" sz="1800" dirty="0"/>
              <a:t>Vincular um perfil DBA a um T-CONT (obrigatório)</a:t>
            </a:r>
          </a:p>
          <a:p>
            <a:pPr lvl="2"/>
            <a:r>
              <a:rPr lang="pt-BR" altLang="zh-CN" sz="1400" dirty="0">
                <a:cs typeface="Courier New" panose="02070309020205020404" pitchFamily="49" charset="0"/>
              </a:rPr>
              <a:t>Exemplo: Definir T-CONT 2 no perfil de linha 66 e ligar T-CONT 2 ao perfil DBA 22</a:t>
            </a:r>
            <a:r>
              <a:rPr lang="zh-CN" altLang="en-US" sz="1400" dirty="0">
                <a:cs typeface="Courier New" panose="02070309020205020404" pitchFamily="49" charset="0"/>
              </a:rPr>
              <a:t>.</a:t>
            </a:r>
            <a:endParaRPr lang="en-US" altLang="zh-CN" sz="1400" dirty="0">
              <a:cs typeface="Courier New" panose="02070309020205020404" pitchFamily="49" charset="0"/>
            </a:endParaRPr>
          </a:p>
          <a:p>
            <a:pPr lvl="1"/>
            <a:endParaRPr lang="en-US" altLang="zh-CN" sz="1800" dirty="0"/>
          </a:p>
          <a:p>
            <a:endParaRPr lang="zh-CN" altLang="en-US" dirty="0"/>
          </a:p>
        </p:txBody>
      </p:sp>
      <p:sp>
        <p:nvSpPr>
          <p:cNvPr id="4" name="标题 3"/>
          <p:cNvSpPr>
            <a:spLocks noGrp="1"/>
          </p:cNvSpPr>
          <p:nvPr>
            <p:ph type="title"/>
          </p:nvPr>
        </p:nvSpPr>
        <p:spPr/>
        <p:txBody>
          <a:bodyPr/>
          <a:lstStyle/>
          <a:p>
            <a:r>
              <a:rPr lang="pt-BR" altLang="zh-CN" dirty="0"/>
              <a:t>Adicionar um perfil de linha ONU (2)</a:t>
            </a:r>
            <a:endParaRPr lang="zh-CN" altLang="en-US" dirty="0"/>
          </a:p>
        </p:txBody>
      </p:sp>
      <p:sp>
        <p:nvSpPr>
          <p:cNvPr id="6" name="矩形 5"/>
          <p:cNvSpPr/>
          <p:nvPr/>
        </p:nvSpPr>
        <p:spPr>
          <a:xfrm>
            <a:off x="1272536" y="2254938"/>
            <a:ext cx="10153864" cy="1569660"/>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latin typeface="Huawei Sans" panose="020C0503030203020204" pitchFamily="34" charset="0"/>
                <a:ea typeface="方正兰亭黑简体" panose="02000000000000000000" pitchFamily="2" charset="-122"/>
                <a:cs typeface="Courier New" panose="02070309020205020404" pitchFamily="49" charset="0"/>
              </a:rPr>
              <a:t>huawei</a:t>
            </a:r>
            <a:r>
              <a:rPr lang="en-US" altLang="zh-CN" sz="1600" dirty="0">
                <a:latin typeface="Huawei Sans" panose="020C0503030203020204" pitchFamily="34" charset="0"/>
                <a:ea typeface="方正兰亭黑简体" panose="02000000000000000000" pitchFamily="2" charset="-122"/>
                <a:cs typeface="Courier New" panose="02070309020205020404" pitchFamily="49" charset="0"/>
              </a:rPr>
              <a:t>(config-gpon-lineprofile-66)#</a:t>
            </a:r>
            <a:r>
              <a:rPr lang="en-US" altLang="zh-CN" sz="1600" b="1" dirty="0">
                <a:latin typeface="Huawei Sans" panose="020C0503030203020204" pitchFamily="34" charset="0"/>
                <a:ea typeface="方正兰亭黑简体" panose="02000000000000000000" pitchFamily="2" charset="-122"/>
                <a:cs typeface="Courier New" panose="02070309020205020404" pitchFamily="49" charset="0"/>
              </a:rPr>
              <a:t>T-CONT</a:t>
            </a:r>
          </a:p>
          <a:p>
            <a:pPr lvl="1">
              <a:lnSpc>
                <a:spcPct val="150000"/>
              </a:lnSpc>
            </a:pPr>
            <a:r>
              <a:rPr lang="en-US" altLang="zh-CN" sz="1600" dirty="0">
                <a:cs typeface="Courier New" panose="02070309020205020404" pitchFamily="49" charset="0"/>
              </a:rPr>
              <a:t>{T-CONT-list&lt;S&gt;&lt;Length 1-13&gt;}:</a:t>
            </a:r>
            <a:r>
              <a:rPr lang="en-US" altLang="zh-CN" sz="1600" b="1" dirty="0">
                <a:cs typeface="Courier New" panose="02070309020205020404" pitchFamily="49" charset="0"/>
              </a:rPr>
              <a:t>2</a:t>
            </a:r>
          </a:p>
          <a:p>
            <a:pPr lvl="1">
              <a:lnSpc>
                <a:spcPct val="150000"/>
              </a:lnSpc>
            </a:pPr>
            <a:r>
              <a:rPr lang="en-US" altLang="zh-CN" sz="1600" dirty="0">
                <a:cs typeface="Courier New" panose="02070309020205020404" pitchFamily="49" charset="0"/>
              </a:rPr>
              <a:t>{</a:t>
            </a:r>
            <a:r>
              <a:rPr lang="en-US" altLang="zh-CN" sz="1600" dirty="0" err="1">
                <a:cs typeface="Courier New" panose="02070309020205020404" pitchFamily="49" charset="0"/>
              </a:rPr>
              <a:t>dba</a:t>
            </a:r>
            <a:r>
              <a:rPr lang="en-US" altLang="zh-CN" sz="1600" dirty="0">
                <a:cs typeface="Courier New" panose="02070309020205020404" pitchFamily="49" charset="0"/>
              </a:rPr>
              <a:t>-profile-id&lt;K&gt;|</a:t>
            </a:r>
            <a:r>
              <a:rPr lang="en-US" altLang="zh-CN" sz="1600" dirty="0" err="1">
                <a:cs typeface="Courier New" panose="02070309020205020404" pitchFamily="49" charset="0"/>
              </a:rPr>
              <a:t>dba</a:t>
            </a:r>
            <a:r>
              <a:rPr lang="en-US" altLang="zh-CN" sz="1600" dirty="0">
                <a:cs typeface="Courier New" panose="02070309020205020404" pitchFamily="49" charset="0"/>
              </a:rPr>
              <a:t>-profile-name&lt;K&gt;}:</a:t>
            </a:r>
            <a:r>
              <a:rPr lang="en-US" altLang="zh-CN" sz="1600" b="1" dirty="0" err="1">
                <a:cs typeface="Courier New" panose="02070309020205020404" pitchFamily="49" charset="0"/>
              </a:rPr>
              <a:t>dba</a:t>
            </a:r>
            <a:r>
              <a:rPr lang="en-US" altLang="zh-CN" sz="1600" b="1" dirty="0">
                <a:cs typeface="Courier New" panose="02070309020205020404" pitchFamily="49" charset="0"/>
              </a:rPr>
              <a:t>-profile-id</a:t>
            </a:r>
          </a:p>
          <a:p>
            <a:pPr lvl="1">
              <a:lnSpc>
                <a:spcPct val="150000"/>
              </a:lnSpc>
            </a:pPr>
            <a:r>
              <a:rPr lang="en-US" altLang="zh-CN" sz="1600" dirty="0">
                <a:cs typeface="Courier New" panose="02070309020205020404" pitchFamily="49" charset="0"/>
              </a:rPr>
              <a:t>{profile-id&lt;U&gt;&lt;1,512&gt;}:</a:t>
            </a:r>
            <a:r>
              <a:rPr lang="en-US" altLang="zh-CN" sz="1600" b="1" dirty="0">
                <a:cs typeface="Courier New" panose="02070309020205020404" pitchFamily="49" charset="0"/>
              </a:rPr>
              <a:t>22</a:t>
            </a:r>
          </a:p>
        </p:txBody>
      </p:sp>
    </p:spTree>
    <p:extLst>
      <p:ext uri="{BB962C8B-B14F-4D97-AF65-F5344CB8AC3E}">
        <p14:creationId xmlns:p14="http://schemas.microsoft.com/office/powerpoint/2010/main" val="110624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r>
              <a:rPr lang="pt-BR" altLang="zh-CN" sz="1800" dirty="0"/>
              <a:t>Adicionar uma porta GEM e mapeá-la para o T-CONT correspondente (obrigatório)</a:t>
            </a:r>
            <a:r>
              <a:rPr lang="zh-CN" altLang="en-US" sz="1800" dirty="0"/>
              <a:t>)</a:t>
            </a:r>
            <a:endParaRPr lang="en-US" altLang="zh-CN" sz="1800" dirty="0"/>
          </a:p>
          <a:p>
            <a:pPr lvl="2"/>
            <a:r>
              <a:rPr lang="pt-BR" altLang="zh-CN" sz="1600" dirty="0"/>
              <a:t>A porta GEM é a menor porta lógica da ONU. A porta GEM no canal </a:t>
            </a:r>
            <a:r>
              <a:rPr lang="pt-BR" altLang="zh-CN" sz="1600" dirty="0" err="1"/>
              <a:t>upstream</a:t>
            </a:r>
            <a:r>
              <a:rPr lang="pt-BR" altLang="zh-CN" sz="1600" dirty="0"/>
              <a:t> da ONU deve estar vinculada a um T-CONT</a:t>
            </a:r>
            <a:r>
              <a:rPr lang="en-US" altLang="zh-CN" sz="1600" dirty="0"/>
              <a:t>.</a:t>
            </a:r>
          </a:p>
          <a:p>
            <a:pPr lvl="2"/>
            <a:r>
              <a:rPr lang="pt-BR" altLang="zh-CN" sz="1600" dirty="0"/>
              <a:t>Durante a criação de um fluxo de serviço, a porta GEM é a porta identificadora mínima da extremidade de destino do fluxo de serviço. A seguir, são listados alguns campos dos comandos para implementar o fluxo de serviço orientado por comutação</a:t>
            </a:r>
            <a:r>
              <a:rPr lang="en-US" altLang="zh-CN" sz="1600" dirty="0"/>
              <a:t>.</a:t>
            </a:r>
          </a:p>
          <a:p>
            <a:endParaRPr lang="zh-CN" altLang="en-US" dirty="0"/>
          </a:p>
        </p:txBody>
      </p:sp>
      <p:sp>
        <p:nvSpPr>
          <p:cNvPr id="4" name="标题 3"/>
          <p:cNvSpPr>
            <a:spLocks noGrp="1"/>
          </p:cNvSpPr>
          <p:nvPr>
            <p:ph type="title"/>
          </p:nvPr>
        </p:nvSpPr>
        <p:spPr/>
        <p:txBody>
          <a:bodyPr/>
          <a:lstStyle/>
          <a:p>
            <a:r>
              <a:rPr lang="pt-BR" altLang="zh-CN" dirty="0"/>
              <a:t>Adicionar um perfil de linha ONU (3)</a:t>
            </a:r>
            <a:endParaRPr lang="zh-CN" altLang="en-US" dirty="0"/>
          </a:p>
        </p:txBody>
      </p:sp>
      <p:sp>
        <p:nvSpPr>
          <p:cNvPr id="6" name="矩形 5"/>
          <p:cNvSpPr/>
          <p:nvPr/>
        </p:nvSpPr>
        <p:spPr bwMode="auto">
          <a:xfrm>
            <a:off x="8396517" y="3241346"/>
            <a:ext cx="1326817" cy="248912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a:latin typeface="+mj-lt"/>
            </a:endParaRPr>
          </a:p>
        </p:txBody>
      </p:sp>
      <p:sp>
        <p:nvSpPr>
          <p:cNvPr id="7" name="矩形 6"/>
          <p:cNvSpPr/>
          <p:nvPr/>
        </p:nvSpPr>
        <p:spPr bwMode="auto">
          <a:xfrm>
            <a:off x="9158264" y="3316410"/>
            <a:ext cx="565071" cy="105111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a:latin typeface="+mj-lt"/>
            </a:endParaRPr>
          </a:p>
        </p:txBody>
      </p:sp>
      <p:sp>
        <p:nvSpPr>
          <p:cNvPr id="8" name="矩形 7"/>
          <p:cNvSpPr/>
          <p:nvPr/>
        </p:nvSpPr>
        <p:spPr bwMode="auto">
          <a:xfrm>
            <a:off x="9173138" y="4412661"/>
            <a:ext cx="565071" cy="356730"/>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a:latin typeface="+mj-lt"/>
            </a:endParaRPr>
          </a:p>
        </p:txBody>
      </p:sp>
      <p:sp>
        <p:nvSpPr>
          <p:cNvPr id="9" name="矩形 8"/>
          <p:cNvSpPr/>
          <p:nvPr/>
        </p:nvSpPr>
        <p:spPr bwMode="auto">
          <a:xfrm>
            <a:off x="9170645" y="4814531"/>
            <a:ext cx="565071" cy="87021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a:latin typeface="+mj-lt"/>
            </a:endParaRPr>
          </a:p>
        </p:txBody>
      </p:sp>
      <p:sp>
        <p:nvSpPr>
          <p:cNvPr id="10" name="矩形 9"/>
          <p:cNvSpPr/>
          <p:nvPr/>
        </p:nvSpPr>
        <p:spPr bwMode="auto">
          <a:xfrm>
            <a:off x="9722632" y="3383309"/>
            <a:ext cx="847034" cy="42204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a:latin typeface="+mj-lt"/>
            </a:endParaRPr>
          </a:p>
        </p:txBody>
      </p:sp>
      <p:sp>
        <p:nvSpPr>
          <p:cNvPr id="11" name="矩形 10"/>
          <p:cNvSpPr/>
          <p:nvPr/>
        </p:nvSpPr>
        <p:spPr bwMode="auto">
          <a:xfrm>
            <a:off x="9738208" y="3876093"/>
            <a:ext cx="847034" cy="422042"/>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a:latin typeface="+mj-lt"/>
            </a:endParaRPr>
          </a:p>
        </p:txBody>
      </p:sp>
      <p:sp>
        <p:nvSpPr>
          <p:cNvPr id="12" name="矩形 11"/>
          <p:cNvSpPr/>
          <p:nvPr/>
        </p:nvSpPr>
        <p:spPr bwMode="auto">
          <a:xfrm>
            <a:off x="9738208" y="4440338"/>
            <a:ext cx="847034" cy="281854"/>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a:latin typeface="+mj-lt"/>
            </a:endParaRPr>
          </a:p>
        </p:txBody>
      </p:sp>
      <p:sp>
        <p:nvSpPr>
          <p:cNvPr id="13" name="矩形 12"/>
          <p:cNvSpPr/>
          <p:nvPr/>
        </p:nvSpPr>
        <p:spPr bwMode="auto">
          <a:xfrm>
            <a:off x="9738208" y="4929658"/>
            <a:ext cx="847034" cy="633639"/>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a:latin typeface="+mj-lt"/>
            </a:endParaRPr>
          </a:p>
        </p:txBody>
      </p:sp>
      <p:sp>
        <p:nvSpPr>
          <p:cNvPr id="14" name="矩形 13"/>
          <p:cNvSpPr/>
          <p:nvPr/>
        </p:nvSpPr>
        <p:spPr bwMode="auto">
          <a:xfrm>
            <a:off x="10569667" y="3415501"/>
            <a:ext cx="847034" cy="15273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sz="1200">
              <a:latin typeface="+mj-lt"/>
            </a:endParaRPr>
          </a:p>
        </p:txBody>
      </p:sp>
      <p:sp>
        <p:nvSpPr>
          <p:cNvPr id="15" name="矩形 14"/>
          <p:cNvSpPr/>
          <p:nvPr/>
        </p:nvSpPr>
        <p:spPr bwMode="auto">
          <a:xfrm>
            <a:off x="10569667" y="3617886"/>
            <a:ext cx="847034" cy="15273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sz="1200">
              <a:latin typeface="+mj-lt"/>
            </a:endParaRPr>
          </a:p>
        </p:txBody>
      </p:sp>
      <p:sp>
        <p:nvSpPr>
          <p:cNvPr id="16" name="矩形 15"/>
          <p:cNvSpPr/>
          <p:nvPr/>
        </p:nvSpPr>
        <p:spPr bwMode="auto">
          <a:xfrm>
            <a:off x="10585243" y="3916096"/>
            <a:ext cx="847034" cy="15273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sz="1200">
              <a:latin typeface="+mj-lt"/>
            </a:endParaRPr>
          </a:p>
        </p:txBody>
      </p:sp>
      <p:sp>
        <p:nvSpPr>
          <p:cNvPr id="17" name="矩形 16"/>
          <p:cNvSpPr/>
          <p:nvPr/>
        </p:nvSpPr>
        <p:spPr bwMode="auto">
          <a:xfrm>
            <a:off x="10585243" y="4109501"/>
            <a:ext cx="847034" cy="15273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sz="1200">
              <a:latin typeface="+mj-lt"/>
            </a:endParaRPr>
          </a:p>
        </p:txBody>
      </p:sp>
      <p:sp>
        <p:nvSpPr>
          <p:cNvPr id="18" name="矩形 17"/>
          <p:cNvSpPr/>
          <p:nvPr/>
        </p:nvSpPr>
        <p:spPr bwMode="auto">
          <a:xfrm>
            <a:off x="10585243" y="5170110"/>
            <a:ext cx="847034" cy="15273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sz="1200">
              <a:latin typeface="+mj-lt"/>
            </a:endParaRPr>
          </a:p>
        </p:txBody>
      </p:sp>
      <p:sp>
        <p:nvSpPr>
          <p:cNvPr id="19" name="矩形 18"/>
          <p:cNvSpPr/>
          <p:nvPr/>
        </p:nvSpPr>
        <p:spPr bwMode="auto">
          <a:xfrm>
            <a:off x="10585243" y="4966852"/>
            <a:ext cx="847034" cy="15273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sz="1200">
              <a:latin typeface="+mj-lt"/>
            </a:endParaRPr>
          </a:p>
        </p:txBody>
      </p:sp>
      <p:sp>
        <p:nvSpPr>
          <p:cNvPr id="20" name="文本框 19"/>
          <p:cNvSpPr txBox="1"/>
          <p:nvPr/>
        </p:nvSpPr>
        <p:spPr bwMode="auto">
          <a:xfrm>
            <a:off x="8456419" y="4348141"/>
            <a:ext cx="690829" cy="377947"/>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800">
                <a:solidFill>
                  <a:srgbClr val="000000"/>
                </a:solidFill>
                <a:latin typeface="+mj-lt"/>
                <a:cs typeface="Arial" panose="020B0604020202020204" pitchFamily="34" charset="0"/>
              </a:rPr>
              <a:t>PON</a:t>
            </a:r>
            <a:endParaRPr lang="zh-CN" altLang="en-US" sz="1800">
              <a:solidFill>
                <a:srgbClr val="000000"/>
              </a:solidFill>
              <a:latin typeface="+mj-lt"/>
              <a:cs typeface="Arial" panose="020B0604020202020204" pitchFamily="34" charset="0"/>
            </a:endParaRPr>
          </a:p>
        </p:txBody>
      </p:sp>
      <p:sp>
        <p:nvSpPr>
          <p:cNvPr id="21" name="文本框 20"/>
          <p:cNvSpPr txBox="1"/>
          <p:nvPr/>
        </p:nvSpPr>
        <p:spPr bwMode="auto">
          <a:xfrm>
            <a:off x="9104226" y="3686609"/>
            <a:ext cx="612282" cy="316392"/>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400">
                <a:solidFill>
                  <a:srgbClr val="000000"/>
                </a:solidFill>
                <a:latin typeface="+mj-lt"/>
                <a:cs typeface="Arial" panose="020B0604020202020204" pitchFamily="34" charset="0"/>
              </a:rPr>
              <a:t>ONU</a:t>
            </a:r>
            <a:endParaRPr lang="zh-CN" altLang="en-US" sz="1400">
              <a:solidFill>
                <a:srgbClr val="000000"/>
              </a:solidFill>
              <a:latin typeface="+mj-lt"/>
              <a:cs typeface="Arial" panose="020B0604020202020204" pitchFamily="34" charset="0"/>
            </a:endParaRPr>
          </a:p>
        </p:txBody>
      </p:sp>
      <p:sp>
        <p:nvSpPr>
          <p:cNvPr id="22" name="文本框 21"/>
          <p:cNvSpPr txBox="1"/>
          <p:nvPr/>
        </p:nvSpPr>
        <p:spPr bwMode="auto">
          <a:xfrm>
            <a:off x="9119802" y="5126646"/>
            <a:ext cx="612282" cy="316392"/>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400">
                <a:solidFill>
                  <a:srgbClr val="000000"/>
                </a:solidFill>
                <a:latin typeface="+mj-lt"/>
                <a:cs typeface="Arial" panose="020B0604020202020204" pitchFamily="34" charset="0"/>
              </a:rPr>
              <a:t>ONU</a:t>
            </a:r>
            <a:endParaRPr lang="zh-CN" altLang="en-US" sz="1400">
              <a:solidFill>
                <a:srgbClr val="000000"/>
              </a:solidFill>
              <a:latin typeface="+mj-lt"/>
              <a:cs typeface="Arial" panose="020B0604020202020204" pitchFamily="34" charset="0"/>
            </a:endParaRPr>
          </a:p>
        </p:txBody>
      </p:sp>
      <p:sp>
        <p:nvSpPr>
          <p:cNvPr id="23" name="文本框 22"/>
          <p:cNvSpPr txBox="1"/>
          <p:nvPr/>
        </p:nvSpPr>
        <p:spPr bwMode="auto">
          <a:xfrm>
            <a:off x="9119802" y="4442330"/>
            <a:ext cx="612282" cy="316392"/>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400">
                <a:solidFill>
                  <a:srgbClr val="000000"/>
                </a:solidFill>
                <a:latin typeface="+mj-lt"/>
                <a:cs typeface="Arial" panose="020B0604020202020204" pitchFamily="34" charset="0"/>
              </a:rPr>
              <a:t>ONU</a:t>
            </a:r>
            <a:endParaRPr lang="zh-CN" altLang="en-US" sz="1400">
              <a:solidFill>
                <a:srgbClr val="000000"/>
              </a:solidFill>
              <a:latin typeface="+mj-lt"/>
              <a:cs typeface="Arial" panose="020B0604020202020204" pitchFamily="34" charset="0"/>
            </a:endParaRPr>
          </a:p>
        </p:txBody>
      </p:sp>
      <p:sp>
        <p:nvSpPr>
          <p:cNvPr id="24" name="文本框 23"/>
          <p:cNvSpPr txBox="1"/>
          <p:nvPr/>
        </p:nvSpPr>
        <p:spPr bwMode="auto">
          <a:xfrm>
            <a:off x="9708002" y="3450115"/>
            <a:ext cx="862351" cy="316392"/>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400">
                <a:solidFill>
                  <a:srgbClr val="000000"/>
                </a:solidFill>
                <a:latin typeface="+mj-lt"/>
                <a:cs typeface="Arial" panose="020B0604020202020204" pitchFamily="34" charset="0"/>
              </a:rPr>
              <a:t>T-CONT</a:t>
            </a:r>
            <a:endParaRPr lang="zh-CN" altLang="en-US" sz="1400">
              <a:solidFill>
                <a:srgbClr val="000000"/>
              </a:solidFill>
              <a:latin typeface="+mj-lt"/>
              <a:cs typeface="Arial" panose="020B0604020202020204" pitchFamily="34" charset="0"/>
            </a:endParaRPr>
          </a:p>
        </p:txBody>
      </p:sp>
      <p:sp>
        <p:nvSpPr>
          <p:cNvPr id="25" name="文本框 24"/>
          <p:cNvSpPr txBox="1"/>
          <p:nvPr/>
        </p:nvSpPr>
        <p:spPr bwMode="auto">
          <a:xfrm>
            <a:off x="9745515" y="3949657"/>
            <a:ext cx="862351" cy="316392"/>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400" dirty="0">
                <a:solidFill>
                  <a:srgbClr val="000000"/>
                </a:solidFill>
                <a:latin typeface="+mj-lt"/>
                <a:cs typeface="Arial" panose="020B0604020202020204" pitchFamily="34" charset="0"/>
              </a:rPr>
              <a:t>T-CONT</a:t>
            </a:r>
            <a:endParaRPr lang="zh-CN" altLang="en-US" sz="1400" dirty="0">
              <a:solidFill>
                <a:srgbClr val="000000"/>
              </a:solidFill>
              <a:latin typeface="+mj-lt"/>
              <a:cs typeface="Arial" panose="020B0604020202020204" pitchFamily="34" charset="0"/>
            </a:endParaRPr>
          </a:p>
        </p:txBody>
      </p:sp>
      <p:sp>
        <p:nvSpPr>
          <p:cNvPr id="26" name="文本框 25"/>
          <p:cNvSpPr txBox="1"/>
          <p:nvPr/>
        </p:nvSpPr>
        <p:spPr bwMode="auto">
          <a:xfrm>
            <a:off x="9745515" y="4442330"/>
            <a:ext cx="862351" cy="316392"/>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400">
                <a:solidFill>
                  <a:srgbClr val="000000"/>
                </a:solidFill>
                <a:latin typeface="+mj-lt"/>
                <a:cs typeface="Arial" panose="020B0604020202020204" pitchFamily="34" charset="0"/>
              </a:rPr>
              <a:t>T-CONT</a:t>
            </a:r>
            <a:endParaRPr lang="zh-CN" altLang="en-US" sz="1400">
              <a:solidFill>
                <a:srgbClr val="000000"/>
              </a:solidFill>
              <a:latin typeface="+mj-lt"/>
              <a:cs typeface="Arial" panose="020B0604020202020204" pitchFamily="34" charset="0"/>
            </a:endParaRPr>
          </a:p>
        </p:txBody>
      </p:sp>
      <p:sp>
        <p:nvSpPr>
          <p:cNvPr id="27" name="文本框 26"/>
          <p:cNvSpPr txBox="1"/>
          <p:nvPr/>
        </p:nvSpPr>
        <p:spPr bwMode="auto">
          <a:xfrm>
            <a:off x="9745515" y="5094247"/>
            <a:ext cx="862351" cy="316392"/>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400">
                <a:solidFill>
                  <a:srgbClr val="000000"/>
                </a:solidFill>
                <a:latin typeface="+mj-lt"/>
                <a:cs typeface="Arial" panose="020B0604020202020204" pitchFamily="34" charset="0"/>
              </a:rPr>
              <a:t>T-CONT</a:t>
            </a:r>
            <a:endParaRPr lang="zh-CN" altLang="en-US" sz="1400">
              <a:solidFill>
                <a:srgbClr val="000000"/>
              </a:solidFill>
              <a:latin typeface="+mj-lt"/>
              <a:cs typeface="Arial" panose="020B0604020202020204" pitchFamily="34" charset="0"/>
            </a:endParaRPr>
          </a:p>
        </p:txBody>
      </p:sp>
      <p:sp>
        <p:nvSpPr>
          <p:cNvPr id="28" name="文本框 27"/>
          <p:cNvSpPr txBox="1"/>
          <p:nvPr/>
        </p:nvSpPr>
        <p:spPr bwMode="auto">
          <a:xfrm>
            <a:off x="10572051" y="3339360"/>
            <a:ext cx="876776" cy="285614"/>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200">
                <a:solidFill>
                  <a:srgbClr val="000000"/>
                </a:solidFill>
                <a:latin typeface="+mj-lt"/>
                <a:cs typeface="Arial" panose="020B0604020202020204" pitchFamily="34" charset="0"/>
              </a:rPr>
              <a:t>GEM Port</a:t>
            </a:r>
            <a:endParaRPr lang="zh-CN" altLang="en-US" sz="1200">
              <a:solidFill>
                <a:srgbClr val="000000"/>
              </a:solidFill>
              <a:latin typeface="+mj-lt"/>
              <a:cs typeface="Arial" panose="020B0604020202020204" pitchFamily="34" charset="0"/>
            </a:endParaRPr>
          </a:p>
        </p:txBody>
      </p:sp>
      <p:sp>
        <p:nvSpPr>
          <p:cNvPr id="29" name="文本框 28"/>
          <p:cNvSpPr txBox="1"/>
          <p:nvPr/>
        </p:nvSpPr>
        <p:spPr bwMode="auto">
          <a:xfrm>
            <a:off x="10576115" y="3549674"/>
            <a:ext cx="868644" cy="283135"/>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200">
                <a:solidFill>
                  <a:srgbClr val="000000"/>
                </a:solidFill>
                <a:cs typeface="Arial" panose="020B0604020202020204" pitchFamily="34" charset="0"/>
              </a:rPr>
              <a:t>GEM Port</a:t>
            </a:r>
            <a:endParaRPr lang="zh-CN" altLang="en-US" sz="1200">
              <a:solidFill>
                <a:srgbClr val="000000"/>
              </a:solidFill>
              <a:latin typeface="+mj-lt"/>
              <a:cs typeface="Arial" panose="020B0604020202020204" pitchFamily="34" charset="0"/>
            </a:endParaRPr>
          </a:p>
        </p:txBody>
      </p:sp>
      <p:sp>
        <p:nvSpPr>
          <p:cNvPr id="30" name="文本框 29"/>
          <p:cNvSpPr txBox="1"/>
          <p:nvPr/>
        </p:nvSpPr>
        <p:spPr bwMode="auto">
          <a:xfrm>
            <a:off x="10591691" y="5097479"/>
            <a:ext cx="868644" cy="283135"/>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200">
                <a:solidFill>
                  <a:srgbClr val="000000"/>
                </a:solidFill>
                <a:cs typeface="Arial" panose="020B0604020202020204" pitchFamily="34" charset="0"/>
              </a:rPr>
              <a:t>GEM Port</a:t>
            </a:r>
            <a:endParaRPr lang="zh-CN" altLang="en-US" sz="1200">
              <a:solidFill>
                <a:srgbClr val="000000"/>
              </a:solidFill>
              <a:latin typeface="+mj-lt"/>
              <a:cs typeface="Arial" panose="020B0604020202020204" pitchFamily="34" charset="0"/>
            </a:endParaRPr>
          </a:p>
        </p:txBody>
      </p:sp>
      <p:sp>
        <p:nvSpPr>
          <p:cNvPr id="31" name="文本框 30"/>
          <p:cNvSpPr txBox="1"/>
          <p:nvPr/>
        </p:nvSpPr>
        <p:spPr bwMode="auto">
          <a:xfrm>
            <a:off x="10591691" y="4898670"/>
            <a:ext cx="868644" cy="283135"/>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200">
                <a:solidFill>
                  <a:srgbClr val="000000"/>
                </a:solidFill>
                <a:cs typeface="Arial" panose="020B0604020202020204" pitchFamily="34" charset="0"/>
              </a:rPr>
              <a:t>GEM Port</a:t>
            </a:r>
            <a:endParaRPr lang="zh-CN" altLang="en-US" sz="1200">
              <a:solidFill>
                <a:srgbClr val="000000"/>
              </a:solidFill>
              <a:latin typeface="+mj-lt"/>
              <a:cs typeface="Arial" panose="020B0604020202020204" pitchFamily="34" charset="0"/>
            </a:endParaRPr>
          </a:p>
        </p:txBody>
      </p:sp>
      <p:sp>
        <p:nvSpPr>
          <p:cNvPr id="32" name="文本框 31"/>
          <p:cNvSpPr txBox="1"/>
          <p:nvPr/>
        </p:nvSpPr>
        <p:spPr bwMode="auto">
          <a:xfrm>
            <a:off x="10591691" y="3851148"/>
            <a:ext cx="868644" cy="283135"/>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200">
                <a:solidFill>
                  <a:srgbClr val="000000"/>
                </a:solidFill>
                <a:cs typeface="Arial" panose="020B0604020202020204" pitchFamily="34" charset="0"/>
              </a:rPr>
              <a:t>GEM Port</a:t>
            </a:r>
            <a:endParaRPr lang="zh-CN" altLang="en-US" sz="1200">
              <a:solidFill>
                <a:srgbClr val="000000"/>
              </a:solidFill>
              <a:latin typeface="+mj-lt"/>
              <a:cs typeface="Arial" panose="020B0604020202020204" pitchFamily="34" charset="0"/>
            </a:endParaRPr>
          </a:p>
        </p:txBody>
      </p:sp>
      <p:sp>
        <p:nvSpPr>
          <p:cNvPr id="33" name="文本框 32"/>
          <p:cNvSpPr txBox="1"/>
          <p:nvPr/>
        </p:nvSpPr>
        <p:spPr bwMode="auto">
          <a:xfrm>
            <a:off x="10591691" y="4035629"/>
            <a:ext cx="868644" cy="283135"/>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200" dirty="0">
                <a:solidFill>
                  <a:srgbClr val="000000"/>
                </a:solidFill>
                <a:cs typeface="Arial" panose="020B0604020202020204" pitchFamily="34" charset="0"/>
              </a:rPr>
              <a:t>GEM Port</a:t>
            </a:r>
            <a:endParaRPr lang="zh-CN" altLang="en-US" sz="1200" dirty="0">
              <a:solidFill>
                <a:srgbClr val="000000"/>
              </a:solidFill>
              <a:latin typeface="+mj-lt"/>
              <a:cs typeface="Arial" panose="020B0604020202020204" pitchFamily="34" charset="0"/>
            </a:endParaRPr>
          </a:p>
        </p:txBody>
      </p:sp>
      <p:sp>
        <p:nvSpPr>
          <p:cNvPr id="34" name="矩形 33"/>
          <p:cNvSpPr/>
          <p:nvPr/>
        </p:nvSpPr>
        <p:spPr>
          <a:xfrm>
            <a:off x="1475047" y="4198243"/>
            <a:ext cx="6535764" cy="338554"/>
          </a:xfrm>
          <a:prstGeom prst="rect">
            <a:avLst/>
          </a:prstGeom>
        </p:spPr>
        <p:txBody>
          <a:bodyPr wrap="none">
            <a:spAutoFit/>
          </a:bodyPr>
          <a:lstStyle/>
          <a:p>
            <a:r>
              <a:rPr lang="en-US" altLang="zh-CN" sz="1600" b="1" dirty="0" err="1">
                <a:latin typeface="Huawei Sans" panose="020C0503030203020204" pitchFamily="34" charset="0"/>
                <a:cs typeface="Huawei Sans" panose="020C0503030203020204" pitchFamily="34" charset="0"/>
              </a:rPr>
              <a:t>vlan</a:t>
            </a:r>
            <a:r>
              <a:rPr lang="en-US" altLang="zh-CN" sz="1600" i="1" dirty="0">
                <a:latin typeface="Huawei Sans" panose="020C0503030203020204" pitchFamily="34" charset="0"/>
                <a:cs typeface="Huawei Sans" panose="020C0503030203020204" pitchFamily="34" charset="0"/>
              </a:rPr>
              <a:t> </a:t>
            </a:r>
            <a:r>
              <a:rPr lang="en-US" altLang="zh-CN" sz="1600" i="1" dirty="0" err="1">
                <a:latin typeface="Huawei Sans" panose="020C0503030203020204" pitchFamily="34" charset="0"/>
                <a:cs typeface="Huawei Sans" panose="020C0503030203020204" pitchFamily="34" charset="0"/>
              </a:rPr>
              <a:t>vlanid</a:t>
            </a:r>
            <a:r>
              <a:rPr lang="en-US" altLang="zh-CN" sz="1600" i="1" dirty="0">
                <a:latin typeface="Huawei Sans" panose="020C0503030203020204" pitchFamily="34" charset="0"/>
                <a:cs typeface="Huawei Sans" panose="020C0503030203020204" pitchFamily="34" charset="0"/>
              </a:rPr>
              <a:t> </a:t>
            </a:r>
            <a:r>
              <a:rPr lang="en-US" altLang="zh-CN" sz="1600" b="1" dirty="0" err="1">
                <a:latin typeface="Huawei Sans" panose="020C0503030203020204" pitchFamily="34" charset="0"/>
                <a:cs typeface="Huawei Sans" panose="020C0503030203020204" pitchFamily="34" charset="0"/>
              </a:rPr>
              <a:t>gpon</a:t>
            </a:r>
            <a:r>
              <a:rPr lang="en-US" altLang="zh-CN" sz="1600" i="1" dirty="0">
                <a:latin typeface="Huawei Sans" panose="020C0503030203020204" pitchFamily="34" charset="0"/>
                <a:cs typeface="Huawei Sans" panose="020C0503030203020204" pitchFamily="34" charset="0"/>
              </a:rPr>
              <a:t> </a:t>
            </a:r>
            <a:r>
              <a:rPr lang="en-US" altLang="zh-CN" sz="1600" i="1" dirty="0" err="1">
                <a:latin typeface="Huawei Sans" panose="020C0503030203020204" pitchFamily="34" charset="0"/>
                <a:cs typeface="Huawei Sans" panose="020C0503030203020204" pitchFamily="34" charset="0"/>
              </a:rPr>
              <a:t>frameid</a:t>
            </a:r>
            <a:r>
              <a:rPr lang="en-US" altLang="zh-CN" sz="1600" i="1" dirty="0">
                <a:latin typeface="Huawei Sans" panose="020C0503030203020204" pitchFamily="34" charset="0"/>
                <a:cs typeface="Huawei Sans" panose="020C0503030203020204" pitchFamily="34" charset="0"/>
              </a:rPr>
              <a:t>/</a:t>
            </a:r>
            <a:r>
              <a:rPr lang="en-US" altLang="zh-CN" sz="1600" i="1" dirty="0" err="1">
                <a:latin typeface="Huawei Sans" panose="020C0503030203020204" pitchFamily="34" charset="0"/>
                <a:cs typeface="Huawei Sans" panose="020C0503030203020204" pitchFamily="34" charset="0"/>
              </a:rPr>
              <a:t>slotid</a:t>
            </a:r>
            <a:r>
              <a:rPr lang="en-US" altLang="zh-CN" sz="1600" i="1" dirty="0">
                <a:latin typeface="Huawei Sans" panose="020C0503030203020204" pitchFamily="34" charset="0"/>
                <a:cs typeface="Huawei Sans" panose="020C0503030203020204" pitchFamily="34" charset="0"/>
              </a:rPr>
              <a:t>/</a:t>
            </a:r>
            <a:r>
              <a:rPr lang="en-US" altLang="zh-CN" sz="1600" i="1" dirty="0" err="1">
                <a:latin typeface="Huawei Sans" panose="020C0503030203020204" pitchFamily="34" charset="0"/>
                <a:cs typeface="Huawei Sans" panose="020C0503030203020204" pitchFamily="34" charset="0"/>
              </a:rPr>
              <a:t>portid</a:t>
            </a:r>
            <a:r>
              <a:rPr lang="en-US" altLang="zh-CN" sz="1600" i="1" dirty="0">
                <a:latin typeface="Huawei Sans" panose="020C0503030203020204" pitchFamily="34" charset="0"/>
                <a:cs typeface="Huawei Sans" panose="020C0503030203020204" pitchFamily="34" charset="0"/>
              </a:rPr>
              <a:t> </a:t>
            </a:r>
            <a:r>
              <a:rPr lang="en-US" altLang="zh-CN" sz="1600" b="1" dirty="0" err="1">
                <a:latin typeface="Huawei Sans" panose="020C0503030203020204" pitchFamily="34" charset="0"/>
                <a:cs typeface="Huawei Sans" panose="020C0503030203020204" pitchFamily="34" charset="0"/>
              </a:rPr>
              <a:t>ont</a:t>
            </a:r>
            <a:r>
              <a:rPr lang="en-US" altLang="zh-CN" sz="1600" i="1" dirty="0">
                <a:latin typeface="Huawei Sans" panose="020C0503030203020204" pitchFamily="34" charset="0"/>
                <a:cs typeface="Huawei Sans" panose="020C0503030203020204" pitchFamily="34" charset="0"/>
              </a:rPr>
              <a:t> </a:t>
            </a:r>
            <a:r>
              <a:rPr lang="en-US" altLang="zh-CN" sz="1600" i="1" dirty="0" err="1">
                <a:latin typeface="Huawei Sans" panose="020C0503030203020204" pitchFamily="34" charset="0"/>
                <a:cs typeface="Huawei Sans" panose="020C0503030203020204" pitchFamily="34" charset="0"/>
              </a:rPr>
              <a:t>ontid</a:t>
            </a:r>
            <a:r>
              <a:rPr lang="en-US" altLang="zh-CN" sz="1600" i="1" dirty="0">
                <a:latin typeface="Huawei Sans" panose="020C0503030203020204" pitchFamily="34" charset="0"/>
                <a:cs typeface="Huawei Sans" panose="020C0503030203020204" pitchFamily="34" charset="0"/>
              </a:rPr>
              <a:t> </a:t>
            </a:r>
            <a:r>
              <a:rPr lang="en-US" altLang="zh-CN" sz="1600" b="1" dirty="0" err="1">
                <a:latin typeface="Huawei Sans" panose="020C0503030203020204" pitchFamily="34" charset="0"/>
                <a:cs typeface="Huawei Sans" panose="020C0503030203020204" pitchFamily="34" charset="0"/>
              </a:rPr>
              <a:t>gemport</a:t>
            </a:r>
            <a:r>
              <a:rPr lang="en-US" altLang="zh-CN" sz="1600" i="1" dirty="0">
                <a:latin typeface="Huawei Sans" panose="020C0503030203020204" pitchFamily="34" charset="0"/>
                <a:cs typeface="Huawei Sans" panose="020C0503030203020204" pitchFamily="34" charset="0"/>
              </a:rPr>
              <a:t> </a:t>
            </a:r>
            <a:r>
              <a:rPr lang="en-US" altLang="zh-CN" sz="1600" i="1" dirty="0" err="1">
                <a:latin typeface="Huawei Sans" panose="020C0503030203020204" pitchFamily="34" charset="0"/>
                <a:cs typeface="Huawei Sans" panose="020C0503030203020204" pitchFamily="34" charset="0"/>
              </a:rPr>
              <a:t>gemindex</a:t>
            </a:r>
            <a:endParaRPr lang="zh-CN" altLang="en-US" sz="1600" i="1" dirty="0">
              <a:latin typeface="Huawei Sans" panose="020C0503030203020204" pitchFamily="34" charset="0"/>
              <a:cs typeface="Huawei Sans" panose="020C0503030203020204" pitchFamily="34" charset="0"/>
            </a:endParaRPr>
          </a:p>
        </p:txBody>
      </p:sp>
      <p:sp>
        <p:nvSpPr>
          <p:cNvPr id="35" name="右大括号 34"/>
          <p:cNvSpPr/>
          <p:nvPr/>
        </p:nvSpPr>
        <p:spPr bwMode="auto">
          <a:xfrm rot="5400000">
            <a:off x="3176164" y="3033499"/>
            <a:ext cx="286914" cy="3390216"/>
          </a:xfrm>
          <a:prstGeom prst="rightBrace">
            <a:avLst>
              <a:gd name="adj1" fmla="val 49978"/>
              <a:gd name="adj2" fmla="val 50000"/>
            </a:avLst>
          </a:prstGeom>
          <a:noFill/>
          <a:ln w="19050" algn="ctr">
            <a:solidFill>
              <a:schemeClr val="tx1"/>
            </a:solidFill>
            <a:round/>
          </a:ln>
        </p:spPr>
        <p:txBody>
          <a:bodyPr lIns="91309" tIns="45655" rIns="91309" bIns="45655"/>
          <a:lstStyle/>
          <a:p>
            <a:pPr>
              <a:buClr>
                <a:srgbClr val="CC9900"/>
              </a:buClr>
              <a:buFont typeface="Wingdings" panose="05000000000000000000" pitchFamily="2" charset="2"/>
              <a:buChar char="n"/>
              <a:defRPr/>
            </a:pPr>
            <a:endParaRPr lang="zh-CN" altLang="en-US" sz="1600">
              <a:ln w="19050">
                <a:solidFill>
                  <a:schemeClr val="tx1"/>
                </a:solidFill>
              </a:ln>
              <a:solidFill>
                <a:srgbClr val="FFFFFF"/>
              </a:solidFill>
              <a:latin typeface="Arial" panose="020B0604020202020204" pitchFamily="34" charset="0"/>
              <a:ea typeface="MS PGothic" pitchFamily="34" charset="-128"/>
              <a:cs typeface="Arial" panose="020B0604020202020204" pitchFamily="34" charset="0"/>
            </a:endParaRPr>
          </a:p>
        </p:txBody>
      </p:sp>
      <p:sp>
        <p:nvSpPr>
          <p:cNvPr id="36" name="矩形 35"/>
          <p:cNvSpPr/>
          <p:nvPr/>
        </p:nvSpPr>
        <p:spPr>
          <a:xfrm>
            <a:off x="1985674" y="4978897"/>
            <a:ext cx="2639312" cy="584775"/>
          </a:xfrm>
          <a:prstGeom prst="rect">
            <a:avLst/>
          </a:prstGeom>
        </p:spPr>
        <p:txBody>
          <a:bodyPr wrap="none">
            <a:spAutoFit/>
          </a:bodyPr>
          <a:lstStyle/>
          <a:p>
            <a:pPr algn="ctr"/>
            <a:r>
              <a:rPr lang="pt-BR"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Fim da origem </a:t>
            </a:r>
          </a:p>
          <a:p>
            <a:pPr algn="ctr"/>
            <a:r>
              <a:rPr lang="pt-BR"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(comutação primária S-VLAN</a:t>
            </a:r>
            <a:r>
              <a:rPr lang="zh-CN" alt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dirty="0"/>
          </a:p>
        </p:txBody>
      </p:sp>
      <p:sp>
        <p:nvSpPr>
          <p:cNvPr id="37" name="右大括号 36"/>
          <p:cNvSpPr/>
          <p:nvPr/>
        </p:nvSpPr>
        <p:spPr bwMode="auto">
          <a:xfrm rot="5400000">
            <a:off x="6270619" y="3565297"/>
            <a:ext cx="286914" cy="2326620"/>
          </a:xfrm>
          <a:prstGeom prst="rightBrace">
            <a:avLst>
              <a:gd name="adj1" fmla="val 49978"/>
              <a:gd name="adj2" fmla="val 50000"/>
            </a:avLst>
          </a:prstGeom>
          <a:noFill/>
          <a:ln w="19050" algn="ctr">
            <a:solidFill>
              <a:schemeClr val="tx1"/>
            </a:solidFill>
            <a:round/>
          </a:ln>
        </p:spPr>
        <p:txBody>
          <a:bodyPr lIns="91309" tIns="45655" rIns="91309" bIns="45655"/>
          <a:lstStyle/>
          <a:p>
            <a:pPr>
              <a:buClr>
                <a:srgbClr val="CC9900"/>
              </a:buClr>
              <a:buFont typeface="Wingdings" panose="05000000000000000000" pitchFamily="2" charset="2"/>
              <a:buChar char="n"/>
              <a:defRPr/>
            </a:pPr>
            <a:endParaRPr lang="zh-CN" altLang="en-US" sz="1600">
              <a:ln w="19050">
                <a:solidFill>
                  <a:schemeClr val="tx1"/>
                </a:solidFill>
              </a:ln>
              <a:solidFill>
                <a:srgbClr val="FFFFFF"/>
              </a:solidFill>
              <a:latin typeface="Arial" panose="020B0604020202020204" pitchFamily="34" charset="0"/>
              <a:ea typeface="MS PGothic" pitchFamily="34" charset="-128"/>
              <a:cs typeface="Arial" panose="020B0604020202020204" pitchFamily="34" charset="0"/>
            </a:endParaRPr>
          </a:p>
        </p:txBody>
      </p:sp>
      <p:sp>
        <p:nvSpPr>
          <p:cNvPr id="38" name="矩形 37"/>
          <p:cNvSpPr/>
          <p:nvPr/>
        </p:nvSpPr>
        <p:spPr>
          <a:xfrm>
            <a:off x="5212684" y="4978897"/>
            <a:ext cx="2551404" cy="584775"/>
          </a:xfrm>
          <a:prstGeom prst="rect">
            <a:avLst/>
          </a:prstGeom>
        </p:spPr>
        <p:txBody>
          <a:bodyPr wrap="none">
            <a:spAutoFit/>
          </a:bodyPr>
          <a:lstStyle/>
          <a:p>
            <a:pPr algn="ctr"/>
            <a:r>
              <a:rPr lang="pt-BR"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Fim do destino </a:t>
            </a:r>
          </a:p>
          <a:p>
            <a:pPr algn="ctr"/>
            <a:r>
              <a:rPr lang="zh-CN" alt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r>
              <a:rPr lang="pt-BR"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porta de acesso do usuário</a:t>
            </a:r>
            <a:r>
              <a:rPr lang="zh-CN" alt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sz="1600" dirty="0"/>
          </a:p>
        </p:txBody>
      </p:sp>
      <p:sp>
        <p:nvSpPr>
          <p:cNvPr id="39" name="矩形 38"/>
          <p:cNvSpPr/>
          <p:nvPr/>
        </p:nvSpPr>
        <p:spPr bwMode="auto">
          <a:xfrm>
            <a:off x="10591691" y="4490131"/>
            <a:ext cx="847034" cy="15273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sz="1200">
              <a:latin typeface="+mj-lt"/>
            </a:endParaRPr>
          </a:p>
        </p:txBody>
      </p:sp>
      <p:sp>
        <p:nvSpPr>
          <p:cNvPr id="40" name="文本框 39"/>
          <p:cNvSpPr txBox="1"/>
          <p:nvPr/>
        </p:nvSpPr>
        <p:spPr bwMode="auto">
          <a:xfrm>
            <a:off x="10598139" y="4416259"/>
            <a:ext cx="868644" cy="283135"/>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200" dirty="0">
                <a:solidFill>
                  <a:srgbClr val="000000"/>
                </a:solidFill>
                <a:cs typeface="Arial" panose="020B0604020202020204" pitchFamily="34" charset="0"/>
              </a:rPr>
              <a:t>GEM Port</a:t>
            </a:r>
            <a:endParaRPr lang="zh-CN" altLang="en-US" sz="1200" dirty="0">
              <a:solidFill>
                <a:srgbClr val="000000"/>
              </a:solidFill>
              <a:latin typeface="+mj-lt"/>
              <a:cs typeface="Arial" panose="020B0604020202020204" pitchFamily="34" charset="0"/>
            </a:endParaRPr>
          </a:p>
        </p:txBody>
      </p:sp>
      <p:sp>
        <p:nvSpPr>
          <p:cNvPr id="41" name="矩形 40"/>
          <p:cNvSpPr/>
          <p:nvPr/>
        </p:nvSpPr>
        <p:spPr bwMode="auto">
          <a:xfrm>
            <a:off x="10594558" y="5368582"/>
            <a:ext cx="847034" cy="152735"/>
          </a:xfrm>
          <a:prstGeom prst="rect">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zh-CN" altLang="en-US" sz="1200">
              <a:latin typeface="+mj-lt"/>
            </a:endParaRPr>
          </a:p>
        </p:txBody>
      </p:sp>
      <p:sp>
        <p:nvSpPr>
          <p:cNvPr id="42" name="文本框 41"/>
          <p:cNvSpPr txBox="1"/>
          <p:nvPr/>
        </p:nvSpPr>
        <p:spPr bwMode="auto">
          <a:xfrm>
            <a:off x="10601006" y="5294710"/>
            <a:ext cx="868644" cy="283135"/>
          </a:xfrm>
          <a:prstGeom prst="rect">
            <a:avLst/>
          </a:prstGeom>
          <a:noFill/>
          <a:ln w="9525">
            <a:noFill/>
            <a:miter lim="800000"/>
          </a:ln>
        </p:spPr>
        <p:txBody>
          <a:bodyPr wrap="none" lIns="99980" tIns="49986" rIns="99980" bIns="49986" rtlCol="0" anchor="ctr">
            <a:spAutoFit/>
          </a:bodyPr>
          <a:lstStyle/>
          <a:p>
            <a:pPr algn="ctr" defTabSz="1001649" eaLnBrk="0" hangingPunct="0"/>
            <a:r>
              <a:rPr lang="en-US" altLang="zh-CN" sz="1200" dirty="0">
                <a:solidFill>
                  <a:srgbClr val="000000"/>
                </a:solidFill>
                <a:cs typeface="Arial" panose="020B0604020202020204" pitchFamily="34" charset="0"/>
              </a:rPr>
              <a:t>GEM Port</a:t>
            </a:r>
            <a:endParaRPr lang="zh-CN" altLang="en-US" sz="1200" dirty="0">
              <a:solidFill>
                <a:srgbClr val="000000"/>
              </a:solidFill>
              <a:latin typeface="+mj-lt"/>
              <a:cs typeface="Arial" panose="020B0604020202020204" pitchFamily="34" charset="0"/>
            </a:endParaRPr>
          </a:p>
        </p:txBody>
      </p:sp>
    </p:spTree>
    <p:extLst>
      <p:ext uri="{BB962C8B-B14F-4D97-AF65-F5344CB8AC3E}">
        <p14:creationId xmlns:p14="http://schemas.microsoft.com/office/powerpoint/2010/main" val="3827496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Exemplo: Adicionar a porta GEM 20 que transporta serviços Ethernet ao perfil de linha 66. A porta GEM está ligada ao T-CONT 2 e a sua prioridade é 3</a:t>
            </a:r>
            <a:r>
              <a:rPr lang="zh-CN" altLang="en-US" dirty="0">
                <a:cs typeface="Courier New" panose="02070309020205020404" pitchFamily="49" charset="0"/>
              </a:rPr>
              <a:t>.</a:t>
            </a:r>
          </a:p>
          <a:p>
            <a:endParaRPr lang="zh-CN" altLang="en-US" dirty="0"/>
          </a:p>
        </p:txBody>
      </p:sp>
      <p:sp>
        <p:nvSpPr>
          <p:cNvPr id="4" name="标题 3"/>
          <p:cNvSpPr>
            <a:spLocks noGrp="1"/>
          </p:cNvSpPr>
          <p:nvPr>
            <p:ph type="title"/>
          </p:nvPr>
        </p:nvSpPr>
        <p:spPr/>
        <p:txBody>
          <a:bodyPr/>
          <a:lstStyle/>
          <a:p>
            <a:r>
              <a:rPr lang="pt-BR" altLang="zh-CN" dirty="0"/>
              <a:t>Adicionar um perfil de linha ONU (4)</a:t>
            </a:r>
            <a:endParaRPr lang="zh-CN" altLang="en-US" dirty="0"/>
          </a:p>
        </p:txBody>
      </p:sp>
      <p:sp>
        <p:nvSpPr>
          <p:cNvPr id="6" name="矩形 5"/>
          <p:cNvSpPr/>
          <p:nvPr/>
        </p:nvSpPr>
        <p:spPr>
          <a:xfrm>
            <a:off x="1225991" y="2480820"/>
            <a:ext cx="10195947" cy="2725361"/>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dirty="0" err="1">
                <a:cs typeface="Courier New" panose="02070309020205020404" pitchFamily="49" charset="0"/>
              </a:rPr>
              <a:t>huawei</a:t>
            </a:r>
            <a:r>
              <a:rPr lang="en-US" altLang="zh-CN" dirty="0">
                <a:cs typeface="Courier New" panose="02070309020205020404" pitchFamily="49" charset="0"/>
              </a:rPr>
              <a:t>(config-gpon-lineprofile-66)#</a:t>
            </a:r>
            <a:r>
              <a:rPr lang="en-US" altLang="zh-CN" b="1" dirty="0">
                <a:cs typeface="Courier New" panose="02070309020205020404" pitchFamily="49" charset="0"/>
              </a:rPr>
              <a:t>gem</a:t>
            </a:r>
          </a:p>
          <a:p>
            <a:pPr lvl="1">
              <a:lnSpc>
                <a:spcPct val="120000"/>
              </a:lnSpc>
            </a:pPr>
            <a:r>
              <a:rPr lang="en-US" altLang="zh-CN" dirty="0">
                <a:cs typeface="Courier New" panose="02070309020205020404" pitchFamily="49" charset="0"/>
              </a:rPr>
              <a:t>{add&lt;K&gt;|delete&lt;K&gt;|mapping&lt;K&gt;|modify&lt;K&gt;}:</a:t>
            </a:r>
            <a:r>
              <a:rPr lang="en-US" altLang="zh-CN" b="1" dirty="0">
                <a:cs typeface="Courier New" panose="02070309020205020404" pitchFamily="49" charset="0"/>
              </a:rPr>
              <a:t>add</a:t>
            </a:r>
          </a:p>
          <a:p>
            <a:pPr lvl="1">
              <a:lnSpc>
                <a:spcPct val="120000"/>
              </a:lnSpc>
            </a:pPr>
            <a:r>
              <a:rPr lang="en-US" altLang="zh-CN" dirty="0">
                <a:cs typeface="Courier New" panose="02070309020205020404" pitchFamily="49" charset="0"/>
              </a:rPr>
              <a:t>{gem-index&lt;U&gt;&lt;0,1023&gt;}:</a:t>
            </a:r>
            <a:r>
              <a:rPr lang="en-US" altLang="zh-CN" b="1" dirty="0">
                <a:cs typeface="Courier New" panose="02070309020205020404" pitchFamily="49" charset="0"/>
              </a:rPr>
              <a:t>20</a:t>
            </a:r>
          </a:p>
          <a:p>
            <a:pPr lvl="1">
              <a:lnSpc>
                <a:spcPct val="120000"/>
              </a:lnSpc>
            </a:pPr>
            <a:r>
              <a:rPr lang="en-US" altLang="zh-CN" dirty="0">
                <a:cs typeface="Courier New" panose="02070309020205020404" pitchFamily="49" charset="0"/>
              </a:rPr>
              <a:t>{service-type&lt;E&gt;&lt;</a:t>
            </a:r>
            <a:r>
              <a:rPr lang="en-US" altLang="zh-CN" dirty="0" err="1">
                <a:cs typeface="Courier New" panose="02070309020205020404" pitchFamily="49" charset="0"/>
              </a:rPr>
              <a:t>eth,tdm</a:t>
            </a:r>
            <a:r>
              <a:rPr lang="en-US" altLang="zh-CN" dirty="0">
                <a:cs typeface="Courier New" panose="02070309020205020404" pitchFamily="49" charset="0"/>
              </a:rPr>
              <a:t>&gt;}:</a:t>
            </a:r>
            <a:r>
              <a:rPr lang="en-US" altLang="zh-CN" b="1" dirty="0">
                <a:cs typeface="Courier New" panose="02070309020205020404" pitchFamily="49" charset="0"/>
              </a:rPr>
              <a:t>eth</a:t>
            </a:r>
          </a:p>
          <a:p>
            <a:pPr lvl="1">
              <a:lnSpc>
                <a:spcPct val="120000"/>
              </a:lnSpc>
            </a:pPr>
            <a:r>
              <a:rPr lang="en-US" altLang="zh-CN" dirty="0">
                <a:cs typeface="Courier New" panose="02070309020205020404" pitchFamily="49" charset="0"/>
              </a:rPr>
              <a:t>{T-CONT&lt;K&gt;}:</a:t>
            </a:r>
            <a:r>
              <a:rPr lang="en-US" altLang="zh-CN" b="1" dirty="0">
                <a:cs typeface="Courier New" panose="02070309020205020404" pitchFamily="49" charset="0"/>
              </a:rPr>
              <a:t>T-CONT</a:t>
            </a:r>
          </a:p>
          <a:p>
            <a:pPr lvl="1">
              <a:lnSpc>
                <a:spcPct val="120000"/>
              </a:lnSpc>
            </a:pPr>
            <a:r>
              <a:rPr lang="en-US" altLang="zh-CN" dirty="0">
                <a:cs typeface="Courier New" panose="02070309020205020404" pitchFamily="49" charset="0"/>
              </a:rPr>
              <a:t>{T-CONT-id&lt;U&gt;&lt;0,127&gt;}:</a:t>
            </a:r>
            <a:r>
              <a:rPr lang="en-US" altLang="zh-CN" b="1" dirty="0">
                <a:cs typeface="Courier New" panose="02070309020205020404" pitchFamily="49" charset="0"/>
              </a:rPr>
              <a:t>2</a:t>
            </a:r>
          </a:p>
          <a:p>
            <a:pPr lvl="1">
              <a:lnSpc>
                <a:spcPct val="120000"/>
              </a:lnSpc>
            </a:pPr>
            <a:r>
              <a:rPr lang="en-US" altLang="zh-CN" dirty="0">
                <a:cs typeface="Courier New" panose="02070309020205020404" pitchFamily="49" charset="0"/>
              </a:rPr>
              <a:t>{&lt;</a:t>
            </a:r>
            <a:r>
              <a:rPr lang="en-US" altLang="zh-CN" dirty="0" err="1">
                <a:cs typeface="Courier New" panose="02070309020205020404" pitchFamily="49" charset="0"/>
              </a:rPr>
              <a:t>cr</a:t>
            </a:r>
            <a:r>
              <a:rPr lang="en-US" altLang="zh-CN" dirty="0">
                <a:cs typeface="Courier New" panose="02070309020205020404" pitchFamily="49" charset="0"/>
              </a:rPr>
              <a:t>&gt;|cascade&lt;K&gt;|encrypt&lt;K&gt;|gem-car&lt;K&gt;|priority-queue&lt;K&gt;}:</a:t>
            </a:r>
            <a:r>
              <a:rPr lang="en-US" altLang="zh-CN" b="1" dirty="0">
                <a:cs typeface="Courier New" panose="02070309020205020404" pitchFamily="49" charset="0"/>
              </a:rPr>
              <a:t>priority-queue</a:t>
            </a:r>
          </a:p>
          <a:p>
            <a:pPr lvl="1">
              <a:lnSpc>
                <a:spcPct val="120000"/>
              </a:lnSpc>
            </a:pPr>
            <a:r>
              <a:rPr lang="en-US" altLang="zh-CN" dirty="0">
                <a:cs typeface="Courier New" panose="02070309020205020404" pitchFamily="49" charset="0"/>
              </a:rPr>
              <a:t>{priority-queue&lt;U&gt;&lt;0,7&gt;}:</a:t>
            </a:r>
            <a:r>
              <a:rPr lang="en-US" altLang="zh-CN" b="1" dirty="0">
                <a:cs typeface="Courier New" panose="02070309020205020404" pitchFamily="49" charset="0"/>
              </a:rPr>
              <a:t>3</a:t>
            </a:r>
          </a:p>
        </p:txBody>
      </p:sp>
    </p:spTree>
    <p:extLst>
      <p:ext uri="{BB962C8B-B14F-4D97-AF65-F5344CB8AC3E}">
        <p14:creationId xmlns:p14="http://schemas.microsoft.com/office/powerpoint/2010/main" val="396420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r>
              <a:rPr lang="pt-BR" altLang="zh-CN" sz="1800" dirty="0"/>
              <a:t>Configurar o modo de mapeamento</a:t>
            </a:r>
            <a:r>
              <a:rPr lang="zh-CN" altLang="en-US" sz="1800" dirty="0"/>
              <a:t>.</a:t>
            </a:r>
            <a:endParaRPr lang="en-US" altLang="zh-CN" sz="1800" dirty="0"/>
          </a:p>
          <a:p>
            <a:pPr lvl="2"/>
            <a:r>
              <a:rPr lang="pt-BR" altLang="zh-CN" sz="1600" dirty="0"/>
              <a:t>A ONU precisa encapsular os quadros Ethernet </a:t>
            </a:r>
            <a:r>
              <a:rPr lang="pt-BR" altLang="zh-CN" sz="1600" dirty="0" err="1"/>
              <a:t>upstream</a:t>
            </a:r>
            <a:r>
              <a:rPr lang="pt-BR" altLang="zh-CN" sz="1600" dirty="0"/>
              <a:t> da porta de serviço em quadros GEM. Primeiro, determine a relação de mapeamento entre o lado de serviço e a porta GEM. Ou seja, determinar se o mapeamento é baseado na porta física ou na VLAN ID.</a:t>
            </a:r>
            <a:endParaRPr lang="zh-CN" altLang="en-US" dirty="0"/>
          </a:p>
        </p:txBody>
      </p:sp>
      <p:sp>
        <p:nvSpPr>
          <p:cNvPr id="4" name="标题 3"/>
          <p:cNvSpPr>
            <a:spLocks noGrp="1"/>
          </p:cNvSpPr>
          <p:nvPr>
            <p:ph type="title"/>
          </p:nvPr>
        </p:nvSpPr>
        <p:spPr/>
        <p:txBody>
          <a:bodyPr/>
          <a:lstStyle/>
          <a:p>
            <a:r>
              <a:rPr lang="pt-BR" altLang="zh-CN" dirty="0"/>
              <a:t>Adicionar um perfil de linha ONU (5)</a:t>
            </a:r>
            <a:endParaRPr lang="zh-CN" altLang="en-US" dirty="0"/>
          </a:p>
        </p:txBody>
      </p:sp>
      <p:sp>
        <p:nvSpPr>
          <p:cNvPr id="7" name="矩形 6"/>
          <p:cNvSpPr/>
          <p:nvPr/>
        </p:nvSpPr>
        <p:spPr>
          <a:xfrm>
            <a:off x="1251493" y="3080641"/>
            <a:ext cx="10278940" cy="830997"/>
          </a:xfrm>
          <a:prstGeom prst="rect">
            <a:avLst/>
          </a:prstGeom>
          <a:solidFill>
            <a:schemeClr val="bg1">
              <a:lumMod val="85000"/>
            </a:schemeClr>
          </a:solidFill>
        </p:spPr>
        <p:txBody>
          <a:bodyPr wrap="square">
            <a:spAutoFit/>
          </a:bodyPr>
          <a:lstStyle/>
          <a:p>
            <a:pPr marL="171450" indent="-1714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(config-gpon-lineprofile-66)#mapping-mode-{</a:t>
            </a:r>
            <a:r>
              <a:rPr lang="en-US" altLang="zh-CN" sz="1600" dirty="0" err="1">
                <a:cs typeface="Courier New" panose="02070309020205020404" pitchFamily="49" charset="0"/>
              </a:rPr>
              <a:t>iptos</a:t>
            </a:r>
            <a:r>
              <a:rPr lang="en-US" altLang="zh-CN" sz="1600" dirty="0">
                <a:cs typeface="Courier New" panose="02070309020205020404" pitchFamily="49" charset="0"/>
              </a:rPr>
              <a:t>&lt;K&gt;|port-priority&lt;K&gt;|port-</a:t>
            </a:r>
            <a:r>
              <a:rPr lang="en-US" altLang="zh-CN" sz="1600" dirty="0" err="1">
                <a:cs typeface="Courier New" panose="02070309020205020404" pitchFamily="49" charset="0"/>
              </a:rPr>
              <a:t>vlan</a:t>
            </a:r>
            <a:r>
              <a:rPr lang="en-US" altLang="zh-CN" sz="1600" dirty="0">
                <a:cs typeface="Courier New" panose="02070309020205020404" pitchFamily="49" charset="0"/>
              </a:rPr>
              <a:t>-priority&lt;K&gt;|port-</a:t>
            </a:r>
            <a:r>
              <a:rPr lang="en-US" altLang="zh-CN" sz="1600" dirty="0" err="1">
                <a:cs typeface="Courier New" panose="02070309020205020404" pitchFamily="49" charset="0"/>
              </a:rPr>
              <a:t>vlan</a:t>
            </a:r>
            <a:r>
              <a:rPr lang="en-US" altLang="zh-CN" sz="1600" dirty="0">
                <a:cs typeface="Courier New" panose="02070309020205020404" pitchFamily="49" charset="0"/>
              </a:rPr>
              <a:t>&lt;K&gt;|port&lt;K&gt;|priority&lt;K&gt;|</a:t>
            </a:r>
            <a:r>
              <a:rPr lang="en-US" altLang="zh-CN" sz="1600" dirty="0" err="1">
                <a:cs typeface="Courier New" panose="02070309020205020404" pitchFamily="49" charset="0"/>
              </a:rPr>
              <a:t>vlan</a:t>
            </a:r>
            <a:r>
              <a:rPr lang="en-US" altLang="zh-CN" sz="1600" dirty="0">
                <a:cs typeface="Courier New" panose="02070309020205020404" pitchFamily="49" charset="0"/>
              </a:rPr>
              <a:t>-priority&lt;K&gt;|</a:t>
            </a:r>
            <a:r>
              <a:rPr lang="en-US" altLang="zh-CN" sz="1600" dirty="0" err="1">
                <a:cs typeface="Courier New" panose="02070309020205020404" pitchFamily="49" charset="0"/>
              </a:rPr>
              <a:t>vlan</a:t>
            </a:r>
            <a:r>
              <a:rPr lang="en-US" altLang="zh-CN" sz="1600" dirty="0">
                <a:cs typeface="Courier New" panose="02070309020205020404" pitchFamily="49" charset="0"/>
              </a:rPr>
              <a:t>&lt;K&gt;}:</a:t>
            </a:r>
            <a:r>
              <a:rPr lang="en-US" altLang="zh-CN" sz="1600" dirty="0" err="1">
                <a:cs typeface="Courier New" panose="02070309020205020404" pitchFamily="49" charset="0"/>
              </a:rPr>
              <a:t>vlan</a:t>
            </a:r>
            <a:endParaRPr lang="en-US" altLang="zh-CN" sz="1600" b="1" dirty="0">
              <a:cs typeface="Courier New" panose="02070309020205020404" pitchFamily="49" charset="0"/>
            </a:endParaRPr>
          </a:p>
        </p:txBody>
      </p:sp>
      <p:grpSp>
        <p:nvGrpSpPr>
          <p:cNvPr id="8" name="组合 7"/>
          <p:cNvGrpSpPr/>
          <p:nvPr/>
        </p:nvGrpSpPr>
        <p:grpSpPr>
          <a:xfrm>
            <a:off x="2762373" y="4092571"/>
            <a:ext cx="6816242" cy="1939204"/>
            <a:chOff x="6825753" y="3802812"/>
            <a:chExt cx="4704680" cy="1442115"/>
          </a:xfrm>
        </p:grpSpPr>
        <p:sp>
          <p:nvSpPr>
            <p:cNvPr id="9" name="矩形 8"/>
            <p:cNvSpPr/>
            <p:nvPr/>
          </p:nvSpPr>
          <p:spPr>
            <a:xfrm>
              <a:off x="7958069" y="4071918"/>
              <a:ext cx="2660650" cy="1085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9" idx="0"/>
              <a:endCxn id="9" idx="2"/>
            </p:cNvCxnSpPr>
            <p:nvPr/>
          </p:nvCxnSpPr>
          <p:spPr>
            <a:xfrm flipH="1">
              <a:off x="9288394" y="4071918"/>
              <a:ext cx="0" cy="10858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958069" y="4071918"/>
              <a:ext cx="1330325" cy="10858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291657" y="4072863"/>
              <a:ext cx="1330325" cy="108585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954806" y="4577840"/>
              <a:ext cx="107950" cy="1428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517294" y="4157912"/>
              <a:ext cx="107950" cy="142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517294" y="4418211"/>
              <a:ext cx="107950" cy="142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517294" y="4678510"/>
              <a:ext cx="107950" cy="142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517294" y="4938810"/>
              <a:ext cx="107950" cy="142874"/>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825753" y="4420292"/>
              <a:ext cx="1159881" cy="228882"/>
            </a:xfrm>
            <a:prstGeom prst="rect">
              <a:avLst/>
            </a:prstGeom>
          </p:spPr>
          <p:txBody>
            <a:bodyPr wrap="none">
              <a:spAutoFit/>
            </a:bodyPr>
            <a:lstStyle/>
            <a:p>
              <a:pPr algn="ctr"/>
              <a:r>
                <a:rPr lang="pt-BR" altLang="zh-CN" sz="1400" dirty="0">
                  <a:cs typeface="Courier New" panose="02070309020205020404" pitchFamily="49" charset="0"/>
                </a:rPr>
                <a:t>Porta PON </a:t>
              </a:r>
              <a:r>
                <a:rPr lang="pt-BR" altLang="zh-CN" sz="1400" dirty="0" err="1">
                  <a:cs typeface="Courier New" panose="02070309020205020404" pitchFamily="49" charset="0"/>
                </a:rPr>
                <a:t>upstream</a:t>
              </a:r>
              <a:endParaRPr lang="zh-CN" altLang="en-US" sz="1400" dirty="0"/>
            </a:p>
          </p:txBody>
        </p:sp>
        <p:sp>
          <p:nvSpPr>
            <p:cNvPr id="19" name="矩形 18"/>
            <p:cNvSpPr/>
            <p:nvPr/>
          </p:nvSpPr>
          <p:spPr>
            <a:xfrm>
              <a:off x="10551555" y="4392045"/>
              <a:ext cx="978878" cy="549317"/>
            </a:xfrm>
            <a:prstGeom prst="rect">
              <a:avLst/>
            </a:prstGeom>
          </p:spPr>
          <p:txBody>
            <a:bodyPr wrap="square">
              <a:spAutoFit/>
            </a:bodyPr>
            <a:lstStyle/>
            <a:p>
              <a:pPr algn="ctr"/>
              <a:r>
                <a:rPr lang="pt-BR" altLang="zh-CN" sz="1400" dirty="0">
                  <a:cs typeface="Courier New" panose="02070309020205020404" pitchFamily="49" charset="0"/>
                </a:rPr>
                <a:t>Interface de serviço </a:t>
              </a:r>
              <a:r>
                <a:rPr lang="pt-BR" altLang="zh-CN" sz="1400" dirty="0" err="1">
                  <a:cs typeface="Courier New" panose="02070309020205020404" pitchFamily="49" charset="0"/>
                </a:rPr>
                <a:t>downstream</a:t>
              </a:r>
              <a:endParaRPr lang="zh-CN" altLang="en-US" sz="1400" dirty="0"/>
            </a:p>
          </p:txBody>
        </p:sp>
        <p:sp>
          <p:nvSpPr>
            <p:cNvPr id="20" name="矩形 19"/>
            <p:cNvSpPr/>
            <p:nvPr/>
          </p:nvSpPr>
          <p:spPr>
            <a:xfrm>
              <a:off x="8104564" y="4081003"/>
              <a:ext cx="1235427" cy="228882"/>
            </a:xfrm>
            <a:prstGeom prst="rect">
              <a:avLst/>
            </a:prstGeom>
          </p:spPr>
          <p:txBody>
            <a:bodyPr wrap="none">
              <a:spAutoFit/>
            </a:bodyPr>
            <a:lstStyle/>
            <a:p>
              <a:r>
                <a:rPr lang="en-US" altLang="zh-CN" sz="1400" dirty="0" err="1">
                  <a:cs typeface="Courier New" panose="02070309020205020404" pitchFamily="49" charset="0"/>
                </a:rPr>
                <a:t>Encapsulamento</a:t>
              </a:r>
              <a:r>
                <a:rPr lang="en-US" altLang="zh-CN" sz="1400" dirty="0">
                  <a:cs typeface="Courier New" panose="02070309020205020404" pitchFamily="49" charset="0"/>
                </a:rPr>
                <a:t> GEM</a:t>
              </a:r>
              <a:endParaRPr lang="zh-CN" altLang="en-US" sz="1400" dirty="0"/>
            </a:p>
          </p:txBody>
        </p:sp>
        <p:sp>
          <p:nvSpPr>
            <p:cNvPr id="21" name="矩形 20"/>
            <p:cNvSpPr/>
            <p:nvPr/>
          </p:nvSpPr>
          <p:spPr>
            <a:xfrm>
              <a:off x="9438351" y="4106236"/>
              <a:ext cx="963248" cy="389100"/>
            </a:xfrm>
            <a:prstGeom prst="rect">
              <a:avLst/>
            </a:prstGeom>
          </p:spPr>
          <p:txBody>
            <a:bodyPr wrap="none">
              <a:spAutoFit/>
            </a:bodyPr>
            <a:lstStyle/>
            <a:p>
              <a:pPr algn="ctr"/>
              <a:r>
                <a:rPr lang="pt-BR" altLang="zh-CN" sz="1400" dirty="0">
                  <a:cs typeface="Courier New" panose="02070309020205020404" pitchFamily="49" charset="0"/>
                </a:rPr>
                <a:t>Ethernet </a:t>
              </a:r>
            </a:p>
            <a:p>
              <a:pPr algn="ctr"/>
              <a:r>
                <a:rPr lang="pt-BR" altLang="zh-CN" sz="1400" dirty="0">
                  <a:cs typeface="Courier New" panose="02070309020205020404" pitchFamily="49" charset="0"/>
                </a:rPr>
                <a:t>encapsulamento</a:t>
              </a:r>
              <a:endParaRPr lang="zh-CN" altLang="en-US" sz="1400" dirty="0"/>
            </a:p>
          </p:txBody>
        </p:sp>
        <p:sp>
          <p:nvSpPr>
            <p:cNvPr id="22" name="Can 225"/>
            <p:cNvSpPr/>
            <p:nvPr/>
          </p:nvSpPr>
          <p:spPr>
            <a:xfrm rot="5400000">
              <a:off x="8618154" y="3782183"/>
              <a:ext cx="113957" cy="1224755"/>
            </a:xfrm>
            <a:prstGeom prst="can">
              <a:avLst/>
            </a:prstGeom>
            <a:gradFill flip="none" rotWithShape="1">
              <a:gsLst>
                <a:gs pos="0">
                  <a:srgbClr val="66CCFF"/>
                </a:gs>
                <a:gs pos="61000">
                  <a:srgbClr val="0066CC"/>
                </a:gs>
                <a:gs pos="100000">
                  <a:srgbClr val="33CCFF"/>
                </a:gs>
              </a:gsLst>
              <a:lin ang="0" scaled="1"/>
            </a:gradFill>
            <a:ln w="9525">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an 225"/>
            <p:cNvSpPr/>
            <p:nvPr/>
          </p:nvSpPr>
          <p:spPr>
            <a:xfrm rot="5400000">
              <a:off x="8618154" y="3950896"/>
              <a:ext cx="113957" cy="1224755"/>
            </a:xfrm>
            <a:prstGeom prst="can">
              <a:avLst/>
            </a:prstGeom>
            <a:gradFill flip="none" rotWithShape="1">
              <a:gsLst>
                <a:gs pos="0">
                  <a:srgbClr val="66CCFF"/>
                </a:gs>
                <a:gs pos="61000">
                  <a:srgbClr val="0066CC"/>
                </a:gs>
                <a:gs pos="100000">
                  <a:srgbClr val="33CCFF"/>
                </a:gs>
              </a:gsLst>
              <a:lin ang="0" scaled="1"/>
            </a:gradFill>
            <a:ln w="9525">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Can 225"/>
            <p:cNvSpPr/>
            <p:nvPr/>
          </p:nvSpPr>
          <p:spPr>
            <a:xfrm rot="5400000">
              <a:off x="8618154" y="4119609"/>
              <a:ext cx="113957" cy="1224755"/>
            </a:xfrm>
            <a:prstGeom prst="can">
              <a:avLst/>
            </a:prstGeom>
            <a:gradFill flip="none" rotWithShape="1">
              <a:gsLst>
                <a:gs pos="0">
                  <a:srgbClr val="66CCFF"/>
                </a:gs>
                <a:gs pos="61000">
                  <a:srgbClr val="0066CC"/>
                </a:gs>
                <a:gs pos="100000">
                  <a:srgbClr val="33CCFF"/>
                </a:gs>
              </a:gsLst>
              <a:lin ang="0" scaled="1"/>
            </a:gradFill>
            <a:ln w="9525">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Can 225"/>
            <p:cNvSpPr/>
            <p:nvPr/>
          </p:nvSpPr>
          <p:spPr>
            <a:xfrm rot="5400000">
              <a:off x="8618154" y="4288323"/>
              <a:ext cx="113957" cy="1224755"/>
            </a:xfrm>
            <a:prstGeom prst="can">
              <a:avLst/>
            </a:prstGeom>
            <a:gradFill flip="none" rotWithShape="1">
              <a:gsLst>
                <a:gs pos="0">
                  <a:srgbClr val="66CCFF"/>
                </a:gs>
                <a:gs pos="61000">
                  <a:srgbClr val="0066CC"/>
                </a:gs>
                <a:gs pos="100000">
                  <a:srgbClr val="33CCFF"/>
                </a:gs>
              </a:gsLst>
              <a:lin ang="0" scaled="1"/>
            </a:gradFill>
            <a:ln w="9525">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8285867" y="4970333"/>
              <a:ext cx="851547" cy="274594"/>
            </a:xfrm>
            <a:prstGeom prst="rect">
              <a:avLst/>
            </a:prstGeom>
          </p:spPr>
          <p:txBody>
            <a:bodyPr wrap="none">
              <a:spAutoFit/>
            </a:bodyPr>
            <a:lstStyle/>
            <a:p>
              <a:r>
                <a:rPr lang="en-US" altLang="zh-CN" sz="1200" dirty="0">
                  <a:cs typeface="Courier New" panose="02070309020205020404" pitchFamily="49" charset="0"/>
                </a:rPr>
                <a:t>GEM Port</a:t>
              </a:r>
              <a:endParaRPr lang="zh-CN" altLang="en-US" sz="1200" dirty="0"/>
            </a:p>
          </p:txBody>
        </p:sp>
        <p:sp>
          <p:nvSpPr>
            <p:cNvPr id="27" name="矩形 26"/>
            <p:cNvSpPr/>
            <p:nvPr/>
          </p:nvSpPr>
          <p:spPr>
            <a:xfrm>
              <a:off x="8967871" y="3802812"/>
              <a:ext cx="595035" cy="307777"/>
            </a:xfrm>
            <a:prstGeom prst="rect">
              <a:avLst/>
            </a:prstGeom>
          </p:spPr>
          <p:txBody>
            <a:bodyPr wrap="none">
              <a:spAutoFit/>
            </a:bodyPr>
            <a:lstStyle/>
            <a:p>
              <a:r>
                <a:rPr lang="en-US" altLang="zh-CN" sz="1400">
                  <a:cs typeface="Courier New" panose="02070309020205020404" pitchFamily="49" charset="0"/>
                </a:rPr>
                <a:t>ONU</a:t>
              </a:r>
              <a:endParaRPr lang="zh-CN" altLang="en-US" sz="1400"/>
            </a:p>
          </p:txBody>
        </p:sp>
      </p:grpSp>
    </p:spTree>
    <p:extLst>
      <p:ext uri="{BB962C8B-B14F-4D97-AF65-F5344CB8AC3E}">
        <p14:creationId xmlns:p14="http://schemas.microsoft.com/office/powerpoint/2010/main" val="252839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r>
              <a:rPr lang="pt-BR" altLang="zh-CN" sz="2000" dirty="0"/>
              <a:t>Configuração do mapeamento entre portas GEM e </a:t>
            </a:r>
            <a:r>
              <a:rPr lang="pt-BR" altLang="zh-CN" sz="2000" dirty="0" err="1"/>
              <a:t>VLANs</a:t>
            </a:r>
            <a:r>
              <a:rPr lang="pt-BR" altLang="zh-CN" sz="2000" dirty="0"/>
              <a:t> (obrigatório)</a:t>
            </a:r>
          </a:p>
          <a:p>
            <a:pPr lvl="2"/>
            <a:r>
              <a:rPr lang="pt-BR" altLang="zh-CN" sz="1600" dirty="0">
                <a:cs typeface="Courier New" panose="02070309020205020404" pitchFamily="49" charset="0"/>
              </a:rPr>
              <a:t>Por exemplo, para criar a relação de mapeamento 0 para a porta 20 do GEM e mapear a porta para a VLAN 10, faça o seguinte</a:t>
            </a:r>
            <a:endParaRPr lang="zh-CN" altLang="en-US" dirty="0"/>
          </a:p>
        </p:txBody>
      </p:sp>
      <p:sp>
        <p:nvSpPr>
          <p:cNvPr id="4" name="标题 3"/>
          <p:cNvSpPr>
            <a:spLocks noGrp="1"/>
          </p:cNvSpPr>
          <p:nvPr>
            <p:ph type="title"/>
          </p:nvPr>
        </p:nvSpPr>
        <p:spPr/>
        <p:txBody>
          <a:bodyPr/>
          <a:lstStyle/>
          <a:p>
            <a:r>
              <a:rPr lang="pt-BR" altLang="zh-CN" dirty="0"/>
              <a:t>Adicionar um perfil de linha ONU (6)</a:t>
            </a:r>
            <a:endParaRPr lang="zh-CN" altLang="en-US" dirty="0"/>
          </a:p>
        </p:txBody>
      </p:sp>
      <p:sp>
        <p:nvSpPr>
          <p:cNvPr id="6" name="矩形 5"/>
          <p:cNvSpPr/>
          <p:nvPr/>
        </p:nvSpPr>
        <p:spPr>
          <a:xfrm>
            <a:off x="1251493" y="2709195"/>
            <a:ext cx="10174907" cy="2308324"/>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(config-gpon-lineprofile-66)#</a:t>
            </a:r>
            <a:r>
              <a:rPr lang="en-US" altLang="zh-CN" sz="1600" b="1" dirty="0">
                <a:cs typeface="Courier New" panose="02070309020205020404" pitchFamily="49" charset="0"/>
              </a:rPr>
              <a:t>gem mapping</a:t>
            </a:r>
          </a:p>
          <a:p>
            <a:pPr lvl="1">
              <a:lnSpc>
                <a:spcPct val="150000"/>
              </a:lnSpc>
            </a:pPr>
            <a:r>
              <a:rPr lang="en-US" altLang="zh-CN" sz="1600" dirty="0">
                <a:cs typeface="Courier New" panose="02070309020205020404" pitchFamily="49" charset="0"/>
              </a:rPr>
              <a:t>{gem-index&lt;U&gt;&lt;0,127&gt;}:</a:t>
            </a:r>
            <a:r>
              <a:rPr lang="en-US" altLang="zh-CN" sz="1600" b="1" dirty="0">
                <a:cs typeface="Courier New" panose="02070309020205020404" pitchFamily="49" charset="0"/>
              </a:rPr>
              <a:t>20</a:t>
            </a:r>
          </a:p>
          <a:p>
            <a:pPr lvl="1">
              <a:lnSpc>
                <a:spcPct val="150000"/>
              </a:lnSpc>
            </a:pPr>
            <a:r>
              <a:rPr lang="en-US" altLang="zh-CN" sz="1600" dirty="0">
                <a:cs typeface="Courier New" panose="02070309020205020404" pitchFamily="49" charset="0"/>
              </a:rPr>
              <a:t>{mapping-index&lt;U&gt;&lt;0,7&gt;}:</a:t>
            </a:r>
            <a:r>
              <a:rPr lang="en-US" altLang="zh-CN" sz="1600" b="1" dirty="0">
                <a:cs typeface="Courier New" panose="02070309020205020404" pitchFamily="49" charset="0"/>
              </a:rPr>
              <a:t>0</a:t>
            </a:r>
          </a:p>
          <a:p>
            <a:pPr lvl="1">
              <a:lnSpc>
                <a:spcPct val="150000"/>
              </a:lnSpc>
            </a:pPr>
            <a:r>
              <a:rPr lang="en-US" altLang="zh-CN" sz="1600" dirty="0">
                <a:cs typeface="Courier New" panose="02070309020205020404" pitchFamily="49" charset="0"/>
              </a:rPr>
              <a:t>{e1&lt;K&gt;|eth&lt;K&gt;|flow-car&lt;K&gt;|</a:t>
            </a:r>
            <a:r>
              <a:rPr lang="en-US" altLang="zh-CN" sz="1600" dirty="0" err="1">
                <a:cs typeface="Courier New" panose="02070309020205020404" pitchFamily="49" charset="0"/>
              </a:rPr>
              <a:t>iphost</a:t>
            </a:r>
            <a:r>
              <a:rPr lang="en-US" altLang="zh-CN" sz="1600" dirty="0">
                <a:cs typeface="Courier New" panose="02070309020205020404" pitchFamily="49" charset="0"/>
              </a:rPr>
              <a:t>&lt;K&gt;|</a:t>
            </a:r>
            <a:r>
              <a:rPr lang="en-US" altLang="zh-CN" sz="1600" dirty="0" err="1">
                <a:cs typeface="Courier New" panose="02070309020205020404" pitchFamily="49" charset="0"/>
              </a:rPr>
              <a:t>moca</a:t>
            </a:r>
            <a:r>
              <a:rPr lang="en-US" altLang="zh-CN" sz="1600" dirty="0">
                <a:cs typeface="Courier New" panose="02070309020205020404" pitchFamily="49" charset="0"/>
              </a:rPr>
              <a:t>&lt;K&gt;|priority&lt;K&gt;|</a:t>
            </a:r>
            <a:r>
              <a:rPr lang="en-US" altLang="zh-CN" sz="1600" dirty="0" err="1">
                <a:cs typeface="Courier New" panose="02070309020205020404" pitchFamily="49" charset="0"/>
              </a:rPr>
              <a:t>vlan</a:t>
            </a:r>
            <a:r>
              <a:rPr lang="en-US" altLang="zh-CN" sz="1600" dirty="0">
                <a:cs typeface="Courier New" panose="02070309020205020404" pitchFamily="49" charset="0"/>
              </a:rPr>
              <a:t>&lt;K&gt;}:</a:t>
            </a:r>
            <a:r>
              <a:rPr lang="en-US" altLang="zh-CN" sz="1600" b="1" dirty="0" err="1">
                <a:cs typeface="Courier New" panose="02070309020205020404" pitchFamily="49" charset="0"/>
              </a:rPr>
              <a:t>vlan</a:t>
            </a:r>
            <a:endParaRPr lang="en-US" altLang="zh-CN" sz="1600" b="1" dirty="0">
              <a:cs typeface="Courier New" panose="02070309020205020404" pitchFamily="49" charset="0"/>
            </a:endParaRPr>
          </a:p>
          <a:p>
            <a:pPr lvl="1">
              <a:lnSpc>
                <a:spcPct val="150000"/>
              </a:lnSpc>
            </a:pPr>
            <a:r>
              <a:rPr lang="en-US" altLang="zh-CN" sz="1600" dirty="0">
                <a:cs typeface="Courier New" panose="02070309020205020404" pitchFamily="49" charset="0"/>
              </a:rPr>
              <a:t>{</a:t>
            </a:r>
            <a:r>
              <a:rPr lang="en-US" altLang="zh-CN" sz="1600" dirty="0" err="1">
                <a:cs typeface="Courier New" panose="02070309020205020404" pitchFamily="49" charset="0"/>
              </a:rPr>
              <a:t>vlan</a:t>
            </a:r>
            <a:r>
              <a:rPr lang="en-US" altLang="zh-CN" sz="1600" dirty="0">
                <a:cs typeface="Courier New" panose="02070309020205020404" pitchFamily="49" charset="0"/>
              </a:rPr>
              <a:t>-id&lt;U&gt;&lt;0,4095&gt;}:</a:t>
            </a:r>
            <a:r>
              <a:rPr lang="en-US" altLang="zh-CN" sz="1600" b="1" dirty="0">
                <a:cs typeface="Courier New" panose="02070309020205020404" pitchFamily="49" charset="0"/>
              </a:rPr>
              <a:t>10</a:t>
            </a:r>
          </a:p>
          <a:p>
            <a:pPr lvl="1">
              <a:lnSpc>
                <a:spcPct val="150000"/>
              </a:lnSpc>
            </a:pPr>
            <a:r>
              <a:rPr lang="en-US" altLang="zh-CN" sz="1600" dirty="0">
                <a:cs typeface="Courier New" panose="02070309020205020404" pitchFamily="49" charset="0"/>
              </a:rPr>
              <a:t>{&lt;</a:t>
            </a:r>
            <a:r>
              <a:rPr lang="en-US" altLang="zh-CN" sz="1600" dirty="0" err="1">
                <a:cs typeface="Courier New" panose="02070309020205020404" pitchFamily="49" charset="0"/>
              </a:rPr>
              <a:t>cr</a:t>
            </a:r>
            <a:r>
              <a:rPr lang="en-US" altLang="zh-CN" sz="1600" dirty="0">
                <a:cs typeface="Courier New" panose="02070309020205020404" pitchFamily="49" charset="0"/>
              </a:rPr>
              <a:t>&gt;|flow-car&lt;K&gt;|priority&lt;K&gt;}:</a:t>
            </a:r>
          </a:p>
        </p:txBody>
      </p:sp>
    </p:spTree>
    <p:extLst>
      <p:ext uri="{BB962C8B-B14F-4D97-AF65-F5344CB8AC3E}">
        <p14:creationId xmlns:p14="http://schemas.microsoft.com/office/powerpoint/2010/main" val="1293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r>
              <a:rPr lang="pt-BR" altLang="zh-CN" sz="2000" dirty="0"/>
              <a:t>Configurar o modo </a:t>
            </a:r>
            <a:r>
              <a:rPr lang="pt-BR" altLang="zh-CN" sz="2000" dirty="0" err="1"/>
              <a:t>QoS</a:t>
            </a:r>
            <a:r>
              <a:rPr lang="zh-CN" altLang="en-US" sz="2000" dirty="0"/>
              <a:t>.</a:t>
            </a:r>
            <a:endParaRPr lang="en-US" altLang="zh-CN" sz="2000" dirty="0"/>
          </a:p>
          <a:p>
            <a:pPr lvl="1"/>
            <a:endParaRPr lang="en-US" altLang="zh-CN" sz="2000" dirty="0"/>
          </a:p>
          <a:p>
            <a:pPr lvl="1"/>
            <a:endParaRPr lang="en-US" altLang="zh-CN" sz="2000" dirty="0"/>
          </a:p>
          <a:p>
            <a:pPr lvl="1"/>
            <a:endParaRPr lang="zh-CN" altLang="en-US" sz="2000" dirty="0"/>
          </a:p>
          <a:p>
            <a:pPr lvl="1"/>
            <a:r>
              <a:rPr lang="pt-BR" altLang="zh-CN" sz="2000" dirty="0"/>
              <a:t>Confirmar as definições dos parâmetros de ativação.</a:t>
            </a:r>
            <a:endParaRPr lang="zh-CN" altLang="en-US" sz="2000" dirty="0"/>
          </a:p>
          <a:p>
            <a:endParaRPr lang="zh-CN" altLang="en-US" dirty="0"/>
          </a:p>
        </p:txBody>
      </p:sp>
      <p:sp>
        <p:nvSpPr>
          <p:cNvPr id="4" name="标题 3"/>
          <p:cNvSpPr>
            <a:spLocks noGrp="1"/>
          </p:cNvSpPr>
          <p:nvPr>
            <p:ph type="title"/>
          </p:nvPr>
        </p:nvSpPr>
        <p:spPr/>
        <p:txBody>
          <a:bodyPr/>
          <a:lstStyle/>
          <a:p>
            <a:r>
              <a:rPr lang="pt-BR" altLang="zh-CN" dirty="0"/>
              <a:t>Adicionar um perfil de linha ONU (7)</a:t>
            </a:r>
            <a:endParaRPr lang="zh-CN" altLang="en-US" dirty="0"/>
          </a:p>
        </p:txBody>
      </p:sp>
      <p:sp>
        <p:nvSpPr>
          <p:cNvPr id="6" name="矩形 5"/>
          <p:cNvSpPr/>
          <p:nvPr/>
        </p:nvSpPr>
        <p:spPr>
          <a:xfrm>
            <a:off x="1299237" y="2081039"/>
            <a:ext cx="10132823" cy="876394"/>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dirty="0" err="1">
                <a:cs typeface="Courier New" panose="02070309020205020404" pitchFamily="49" charset="0"/>
              </a:rPr>
              <a:t>huawei</a:t>
            </a:r>
            <a:r>
              <a:rPr lang="en-US" altLang="zh-CN" dirty="0">
                <a:cs typeface="Courier New" panose="02070309020205020404" pitchFamily="49" charset="0"/>
              </a:rPr>
              <a:t>(config-gpon-lineprofile-66)#</a:t>
            </a:r>
            <a:r>
              <a:rPr lang="en-US" altLang="zh-CN" b="1" dirty="0" err="1">
                <a:cs typeface="Courier New" panose="02070309020205020404" pitchFamily="49" charset="0"/>
              </a:rPr>
              <a:t>qos</a:t>
            </a:r>
            <a:r>
              <a:rPr lang="en-US" altLang="zh-CN" b="1" dirty="0">
                <a:cs typeface="Courier New" panose="02070309020205020404" pitchFamily="49" charset="0"/>
              </a:rPr>
              <a:t>-mode</a:t>
            </a:r>
            <a:r>
              <a:rPr lang="en-US" altLang="zh-CN" dirty="0">
                <a:cs typeface="Courier New" panose="02070309020205020404" pitchFamily="49" charset="0"/>
              </a:rPr>
              <a:t> {flow-car&lt;K&gt;|gem-car&lt;K&gt;|priority-queue&lt;K&gt;}:</a:t>
            </a:r>
            <a:r>
              <a:rPr lang="en-US" altLang="zh-CN" b="1" dirty="0">
                <a:cs typeface="Courier New" panose="02070309020205020404" pitchFamily="49" charset="0"/>
              </a:rPr>
              <a:t>priority-queue</a:t>
            </a:r>
          </a:p>
        </p:txBody>
      </p:sp>
      <p:sp>
        <p:nvSpPr>
          <p:cNvPr id="7" name="矩形 6"/>
          <p:cNvSpPr/>
          <p:nvPr/>
        </p:nvSpPr>
        <p:spPr>
          <a:xfrm>
            <a:off x="1299237" y="3974018"/>
            <a:ext cx="10132823" cy="923330"/>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dirty="0" err="1">
                <a:cs typeface="Courier New" panose="02070309020205020404" pitchFamily="49" charset="0"/>
              </a:rPr>
              <a:t>huawei</a:t>
            </a:r>
            <a:r>
              <a:rPr lang="en-US" altLang="zh-CN" dirty="0">
                <a:cs typeface="Courier New" panose="02070309020205020404" pitchFamily="49" charset="0"/>
              </a:rPr>
              <a:t>(config-gpon-lineprofile-66)#</a:t>
            </a:r>
            <a:r>
              <a:rPr lang="en-US" altLang="zh-CN" b="1" dirty="0">
                <a:cs typeface="Courier New" panose="02070309020205020404" pitchFamily="49" charset="0"/>
              </a:rPr>
              <a:t>commit</a:t>
            </a:r>
          </a:p>
          <a:p>
            <a:pPr marL="285750" indent="-285750">
              <a:lnSpc>
                <a:spcPct val="150000"/>
              </a:lnSpc>
              <a:buFont typeface="Huawei Sans" panose="020C0503030203020204" pitchFamily="34" charset="0"/>
              <a:buChar char="▪"/>
            </a:pPr>
            <a:r>
              <a:rPr lang="en-US" altLang="zh-CN" dirty="0" err="1">
                <a:cs typeface="Courier New" panose="02070309020205020404" pitchFamily="49" charset="0"/>
              </a:rPr>
              <a:t>huawei</a:t>
            </a:r>
            <a:r>
              <a:rPr lang="en-US" altLang="zh-CN" dirty="0">
                <a:cs typeface="Courier New" panose="02070309020205020404" pitchFamily="49" charset="0"/>
              </a:rPr>
              <a:t>(config-gpon-lineprofile-66)#</a:t>
            </a:r>
            <a:r>
              <a:rPr lang="en-US" altLang="zh-CN" b="1" dirty="0">
                <a:cs typeface="Courier New" panose="02070309020205020404" pitchFamily="49" charset="0"/>
              </a:rPr>
              <a:t>quit</a:t>
            </a:r>
          </a:p>
        </p:txBody>
      </p:sp>
      <p:sp>
        <p:nvSpPr>
          <p:cNvPr id="8" name="矩形 7"/>
          <p:cNvSpPr/>
          <p:nvPr/>
        </p:nvSpPr>
        <p:spPr>
          <a:xfrm>
            <a:off x="1299237" y="5194823"/>
            <a:ext cx="10132823" cy="464871"/>
          </a:xfrm>
          <a:prstGeom prst="rect">
            <a:avLst/>
          </a:prstGeom>
          <a:solidFill>
            <a:schemeClr val="bg1">
              <a:lumMod val="85000"/>
            </a:schemeClr>
          </a:solidFill>
        </p:spPr>
        <p:txBody>
          <a:bodyPr wrap="square">
            <a:spAutoFit/>
          </a:bodyPr>
          <a:lstStyle/>
          <a:p>
            <a:pPr>
              <a:lnSpc>
                <a:spcPct val="150000"/>
              </a:lnSpc>
            </a:pPr>
            <a:r>
              <a:rPr lang="pt-BR" altLang="zh-CN" dirty="0">
                <a:solidFill>
                  <a:srgbClr val="C00000"/>
                </a:solidFill>
                <a:cs typeface="Courier New" panose="02070309020205020404" pitchFamily="49" charset="0"/>
              </a:rPr>
              <a:t>Nota: Todas as definições de parâmetros só têm efeito depois de executar o comando de confirmação.</a:t>
            </a:r>
            <a:endParaRPr lang="zh-CN" altLang="en-US" dirty="0">
              <a:solidFill>
                <a:srgbClr val="C00000"/>
              </a:solidFill>
              <a:cs typeface="Courier New" panose="02070309020205020404" pitchFamily="49" charset="0"/>
            </a:endParaRPr>
          </a:p>
        </p:txBody>
      </p:sp>
    </p:spTree>
    <p:extLst>
      <p:ext uri="{BB962C8B-B14F-4D97-AF65-F5344CB8AC3E}">
        <p14:creationId xmlns:p14="http://schemas.microsoft.com/office/powerpoint/2010/main" val="196762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600" dirty="0"/>
              <a:t>Consultar o perfil de linha configurado.</a:t>
            </a:r>
            <a:endParaRPr lang="zh-CN" altLang="en-US" sz="1600" dirty="0"/>
          </a:p>
        </p:txBody>
      </p:sp>
      <p:sp>
        <p:nvSpPr>
          <p:cNvPr id="4" name="标题 3"/>
          <p:cNvSpPr>
            <a:spLocks noGrp="1"/>
          </p:cNvSpPr>
          <p:nvPr>
            <p:ph type="title"/>
          </p:nvPr>
        </p:nvSpPr>
        <p:spPr/>
        <p:txBody>
          <a:bodyPr/>
          <a:lstStyle/>
          <a:p>
            <a:r>
              <a:rPr lang="pt-BR" altLang="zh-CN" dirty="0"/>
              <a:t>Consulta de um perfil de linha ONU</a:t>
            </a:r>
            <a:endParaRPr lang="zh-CN" altLang="en-US" dirty="0"/>
          </a:p>
        </p:txBody>
      </p:sp>
      <p:sp>
        <p:nvSpPr>
          <p:cNvPr id="6" name="矩形 5"/>
          <p:cNvSpPr/>
          <p:nvPr/>
        </p:nvSpPr>
        <p:spPr>
          <a:xfrm>
            <a:off x="1251495" y="1785009"/>
            <a:ext cx="10174905" cy="4159596"/>
          </a:xfrm>
          <a:prstGeom prst="rect">
            <a:avLst/>
          </a:prstGeom>
          <a:solidFill>
            <a:schemeClr val="bg1">
              <a:lumMod val="85000"/>
            </a:schemeClr>
          </a:solidFill>
        </p:spPr>
        <p:txBody>
          <a:bodyPr wrap="square">
            <a:spAutoFit/>
          </a:bodyPr>
          <a:lstStyle/>
          <a:p>
            <a:pPr marL="285750" indent="-285750">
              <a:lnSpc>
                <a:spcPts val="16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display </a:t>
            </a:r>
            <a:r>
              <a:rPr lang="en-US" altLang="zh-CN" sz="1400" b="1" dirty="0" err="1">
                <a:cs typeface="Courier New" panose="02070309020205020404" pitchFamily="49" charset="0"/>
              </a:rPr>
              <a:t>ont-lineprofile</a:t>
            </a:r>
            <a:r>
              <a:rPr lang="en-US" altLang="zh-CN" sz="1400" b="1" dirty="0">
                <a:cs typeface="Courier New" panose="02070309020205020404" pitchFamily="49" charset="0"/>
              </a:rPr>
              <a:t> </a:t>
            </a:r>
            <a:r>
              <a:rPr lang="en-US" altLang="zh-CN" sz="1400" b="1" dirty="0" err="1">
                <a:cs typeface="Courier New" panose="02070309020205020404" pitchFamily="49" charset="0"/>
              </a:rPr>
              <a:t>gpon</a:t>
            </a:r>
            <a:r>
              <a:rPr lang="en-US" altLang="zh-CN" sz="1400" b="1" dirty="0">
                <a:cs typeface="Courier New" panose="02070309020205020404" pitchFamily="49" charset="0"/>
              </a:rPr>
              <a:t> profile-id 66</a:t>
            </a:r>
          </a:p>
          <a:p>
            <a:pPr lvl="1">
              <a:lnSpc>
                <a:spcPts val="1600"/>
              </a:lnSpc>
            </a:pPr>
            <a:r>
              <a:rPr lang="en-US" altLang="zh-CN" sz="1400" dirty="0">
                <a:cs typeface="Courier New" panose="02070309020205020404" pitchFamily="49" charset="0"/>
              </a:rPr>
              <a:t>-------------------------------------------------------</a:t>
            </a:r>
          </a:p>
          <a:p>
            <a:pPr lvl="1">
              <a:lnSpc>
                <a:spcPts val="1600"/>
              </a:lnSpc>
            </a:pPr>
            <a:r>
              <a:rPr lang="en-US" altLang="zh-CN" sz="1400" dirty="0">
                <a:cs typeface="Courier New" panose="02070309020205020404" pitchFamily="49" charset="0"/>
              </a:rPr>
              <a:t>  </a:t>
            </a:r>
            <a:r>
              <a:rPr lang="zh-CN" altLang="en-US" sz="1400" dirty="0">
                <a:cs typeface="Courier New" panose="02070309020205020404" pitchFamily="49" charset="0"/>
              </a:rPr>
              <a:t>Profile ID: </a:t>
            </a:r>
            <a:r>
              <a:rPr lang="zh-CN" altLang="en-US" sz="1400" b="1" dirty="0">
                <a:cs typeface="Courier New" panose="02070309020205020404" pitchFamily="49" charset="0"/>
              </a:rPr>
              <a:t>66</a:t>
            </a:r>
          </a:p>
          <a:p>
            <a:pPr lvl="1">
              <a:lnSpc>
                <a:spcPts val="1600"/>
              </a:lnSpc>
            </a:pPr>
            <a:r>
              <a:rPr lang="en-US" altLang="zh-CN" sz="1400" dirty="0">
                <a:cs typeface="Courier New" panose="02070309020205020404" pitchFamily="49" charset="0"/>
              </a:rPr>
              <a:t>  profile</a:t>
            </a:r>
            <a:r>
              <a:rPr lang="zh-CN" altLang="en-US" sz="1400" dirty="0">
                <a:cs typeface="Courier New" panose="02070309020205020404" pitchFamily="49" charset="0"/>
              </a:rPr>
              <a:t> name: xiaoyuankuandai</a:t>
            </a:r>
            <a:endParaRPr lang="en-US" altLang="zh-CN" sz="1400" dirty="0">
              <a:cs typeface="Courier New" panose="02070309020205020404" pitchFamily="49" charset="0"/>
            </a:endParaRPr>
          </a:p>
          <a:p>
            <a:pPr lvl="1">
              <a:lnSpc>
                <a:spcPts val="1600"/>
              </a:lnSpc>
            </a:pPr>
            <a:r>
              <a:rPr lang="en-US" altLang="zh-CN" sz="1400" dirty="0">
                <a:cs typeface="Courier New" panose="02070309020205020404" pitchFamily="49" charset="0"/>
              </a:rPr>
              <a:t>  </a:t>
            </a:r>
            <a:r>
              <a:rPr lang="zh-CN" altLang="en-US" sz="1400" dirty="0">
                <a:cs typeface="Courier New" panose="02070309020205020404" pitchFamily="49" charset="0"/>
              </a:rPr>
              <a:t>Access type: GPON</a:t>
            </a:r>
          </a:p>
          <a:p>
            <a:pPr lvl="1">
              <a:lnSpc>
                <a:spcPts val="1600"/>
              </a:lnSpc>
            </a:pPr>
            <a:r>
              <a:rPr lang="en-US" altLang="zh-CN" sz="1400" dirty="0">
                <a:cs typeface="Courier New" panose="02070309020205020404" pitchFamily="49" charset="0"/>
              </a:rPr>
              <a:t>------------------------------------------------------</a:t>
            </a:r>
          </a:p>
          <a:p>
            <a:pPr lvl="1">
              <a:lnSpc>
                <a:spcPts val="1600"/>
              </a:lnSpc>
            </a:pPr>
            <a:r>
              <a:rPr lang="en-US" altLang="zh-CN" sz="1400" dirty="0">
                <a:cs typeface="Courier New" panose="02070309020205020404" pitchFamily="49" charset="0"/>
              </a:rPr>
              <a:t>  </a:t>
            </a:r>
            <a:r>
              <a:rPr lang="zh-CN" altLang="en-US" sz="1400" dirty="0">
                <a:cs typeface="Courier New" panose="02070309020205020404" pitchFamily="49" charset="0"/>
              </a:rPr>
              <a:t>Upstream FEC switch: disabled</a:t>
            </a:r>
          </a:p>
          <a:p>
            <a:pPr lvl="1">
              <a:lnSpc>
                <a:spcPts val="1600"/>
              </a:lnSpc>
            </a:pPr>
            <a:r>
              <a:rPr lang="zh-CN" altLang="en-US" sz="1400" dirty="0">
                <a:cs typeface="Courier New" panose="02070309020205020404" pitchFamily="49" charset="0"/>
              </a:rPr>
              <a:t>  </a:t>
            </a:r>
            <a:r>
              <a:rPr lang="en-US" altLang="zh-CN" sz="1400" dirty="0" err="1">
                <a:cs typeface="Courier New" panose="02070309020205020404" pitchFamily="49" charset="0"/>
              </a:rPr>
              <a:t>QoS</a:t>
            </a:r>
            <a:r>
              <a:rPr lang="en-US" altLang="zh-CN" sz="1400" dirty="0">
                <a:cs typeface="Courier New" panose="02070309020205020404" pitchFamily="49" charset="0"/>
              </a:rPr>
              <a:t> mode: </a:t>
            </a:r>
            <a:r>
              <a:rPr lang="en-US" altLang="zh-CN" sz="1400" b="1" dirty="0">
                <a:cs typeface="Courier New" panose="02070309020205020404" pitchFamily="49" charset="0"/>
              </a:rPr>
              <a:t>PQ</a:t>
            </a:r>
          </a:p>
          <a:p>
            <a:pPr lvl="1">
              <a:lnSpc>
                <a:spcPts val="1600"/>
              </a:lnSpc>
            </a:pPr>
            <a:r>
              <a:rPr lang="en-US" altLang="zh-CN" sz="1400" dirty="0">
                <a:cs typeface="Courier New" panose="02070309020205020404" pitchFamily="49" charset="0"/>
              </a:rPr>
              <a:t>  </a:t>
            </a:r>
            <a:r>
              <a:rPr lang="zh-CN" altLang="en-US" sz="1400" dirty="0">
                <a:cs typeface="Courier New" panose="02070309020205020404" pitchFamily="49" charset="0"/>
              </a:rPr>
              <a:t>Mapping mode: </a:t>
            </a:r>
            <a:r>
              <a:rPr lang="zh-CN" altLang="en-US" sz="1400" b="1" dirty="0">
                <a:cs typeface="Courier New" panose="02070309020205020404" pitchFamily="49" charset="0"/>
              </a:rPr>
              <a:t>VLAN</a:t>
            </a:r>
          </a:p>
          <a:p>
            <a:pPr lvl="1">
              <a:lnSpc>
                <a:spcPts val="1600"/>
              </a:lnSpc>
            </a:pPr>
            <a:r>
              <a:rPr lang="en-US" altLang="zh-CN" sz="1400" dirty="0">
                <a:cs typeface="Courier New" panose="02070309020205020404" pitchFamily="49" charset="0"/>
              </a:rPr>
              <a:t>------------------------------------------------------</a:t>
            </a:r>
          </a:p>
          <a:p>
            <a:pPr lvl="1">
              <a:lnSpc>
                <a:spcPts val="1600"/>
              </a:lnSpc>
            </a:pPr>
            <a:r>
              <a:rPr lang="en-US" altLang="zh-CN" sz="1400" dirty="0">
                <a:cs typeface="Courier New" panose="02070309020205020404" pitchFamily="49" charset="0"/>
              </a:rPr>
              <a:t>&lt;T-CONT 0&gt; DBA profile ID: </a:t>
            </a:r>
            <a:r>
              <a:rPr lang="en-US" altLang="zh-CN" sz="1400" b="1" dirty="0">
                <a:cs typeface="Courier New" panose="02070309020205020404" pitchFamily="49" charset="0"/>
              </a:rPr>
              <a:t>1</a:t>
            </a:r>
          </a:p>
          <a:p>
            <a:pPr lvl="1">
              <a:lnSpc>
                <a:spcPts val="1600"/>
              </a:lnSpc>
            </a:pPr>
            <a:r>
              <a:rPr lang="en-US" altLang="zh-CN" sz="1400" dirty="0">
                <a:cs typeface="Courier New" panose="02070309020205020404" pitchFamily="49" charset="0"/>
              </a:rPr>
              <a:t>&lt;T-CONT 2&gt; DBA profile ID: </a:t>
            </a:r>
            <a:r>
              <a:rPr lang="en-US" altLang="zh-CN" sz="1400" b="1" dirty="0">
                <a:cs typeface="Courier New" panose="02070309020205020404" pitchFamily="49" charset="0"/>
              </a:rPr>
              <a:t>22</a:t>
            </a:r>
          </a:p>
          <a:p>
            <a:pPr lvl="1">
              <a:lnSpc>
                <a:spcPts val="1600"/>
              </a:lnSpc>
            </a:pPr>
            <a:r>
              <a:rPr lang="en-US" altLang="zh-CN" sz="1400" dirty="0">
                <a:cs typeface="Courier New" panose="02070309020205020404" pitchFamily="49" charset="0"/>
              </a:rPr>
              <a:t>&lt;GEM Index 20&gt;</a:t>
            </a:r>
          </a:p>
          <a:p>
            <a:pPr lvl="1">
              <a:lnSpc>
                <a:spcPts val="1600"/>
              </a:lnSpc>
            </a:pPr>
            <a:r>
              <a:rPr lang="en-US" altLang="zh-CN" sz="1400" dirty="0">
                <a:cs typeface="Courier New" panose="02070309020205020404" pitchFamily="49" charset="0"/>
              </a:rPr>
              <a:t>-----------------------------------------------------</a:t>
            </a:r>
          </a:p>
          <a:p>
            <a:pPr lvl="1">
              <a:lnSpc>
                <a:spcPts val="1600"/>
              </a:lnSpc>
            </a:pPr>
            <a:r>
              <a:rPr lang="en-US" altLang="zh-CN" sz="1400" dirty="0">
                <a:cs typeface="Courier New" panose="02070309020205020404" pitchFamily="49" charset="0"/>
              </a:rPr>
              <a:t>|Service type: ETH |Downstream encryption: off |Cascading attribute: off |Priority: 0 |GEM-CAR:-</a:t>
            </a:r>
          </a:p>
          <a:p>
            <a:pPr lvl="1">
              <a:lnSpc>
                <a:spcPts val="1600"/>
              </a:lnSpc>
            </a:pPr>
            <a:r>
              <a:rPr lang="en-US" altLang="zh-CN" sz="1400" dirty="0">
                <a:cs typeface="Courier New" panose="02070309020205020404" pitchFamily="49" charset="0"/>
              </a:rPr>
              <a:t>-----------------------------------------------------</a:t>
            </a:r>
          </a:p>
          <a:p>
            <a:pPr lvl="1">
              <a:lnSpc>
                <a:spcPts val="1600"/>
              </a:lnSpc>
            </a:pPr>
            <a:r>
              <a:rPr lang="en-US" altLang="zh-CN" sz="1400" dirty="0">
                <a:cs typeface="Courier New" panose="02070309020205020404" pitchFamily="49" charset="0"/>
              </a:rPr>
              <a:t>  </a:t>
            </a:r>
            <a:r>
              <a:rPr lang="zh-CN" altLang="en-US" sz="1400" dirty="0">
                <a:cs typeface="Courier New" panose="02070309020205020404" pitchFamily="49" charset="0"/>
              </a:rPr>
              <a:t>Mapping index VLAN priority Port type Port index Flow-CAR</a:t>
            </a:r>
          </a:p>
          <a:p>
            <a:pPr lvl="1">
              <a:lnSpc>
                <a:spcPts val="1600"/>
              </a:lnSpc>
            </a:pPr>
            <a:r>
              <a:rPr lang="en-US" altLang="zh-CN" sz="1400" dirty="0">
                <a:cs typeface="Courier New" panose="02070309020205020404" pitchFamily="49" charset="0"/>
              </a:rPr>
              <a:t>------------------------------------------------------</a:t>
            </a:r>
          </a:p>
          <a:p>
            <a:pPr lvl="1">
              <a:lnSpc>
                <a:spcPts val="1600"/>
              </a:lnSpc>
            </a:pPr>
            <a:r>
              <a:rPr lang="en-US" altLang="zh-CN" sz="1400" b="1" dirty="0">
                <a:cs typeface="Courier New" panose="02070309020205020404" pitchFamily="49" charset="0"/>
              </a:rPr>
              <a:t>0 10 </a:t>
            </a:r>
            <a:r>
              <a:rPr lang="en-US" altLang="zh-CN" sz="1400" dirty="0">
                <a:cs typeface="Courier New" panose="02070309020205020404" pitchFamily="49" charset="0"/>
              </a:rPr>
              <a:t>- - - -</a:t>
            </a:r>
          </a:p>
          <a:p>
            <a:pPr lvl="1">
              <a:lnSpc>
                <a:spcPts val="1600"/>
              </a:lnSpc>
            </a:pPr>
            <a:r>
              <a:rPr lang="en-US" altLang="zh-CN" sz="1400" dirty="0">
                <a:cs typeface="Courier New" panose="02070309020205020404" pitchFamily="49" charset="0"/>
              </a:rPr>
              <a:t>------------------------------------------------------</a:t>
            </a:r>
          </a:p>
        </p:txBody>
      </p:sp>
    </p:spTree>
    <p:extLst>
      <p:ext uri="{BB962C8B-B14F-4D97-AF65-F5344CB8AC3E}">
        <p14:creationId xmlns:p14="http://schemas.microsoft.com/office/powerpoint/2010/main" val="420557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latin typeface="+mn-lt"/>
              </a:rPr>
              <a:t>Adicionar um perfil de serviço ONU com o nome eg8145v5</a:t>
            </a:r>
            <a:r>
              <a:rPr lang="zh-CN" altLang="en-US" sz="1800" dirty="0">
                <a:latin typeface="+mn-lt"/>
              </a:rPr>
              <a:t>.</a:t>
            </a:r>
          </a:p>
          <a:p>
            <a:pPr lvl="1">
              <a:lnSpc>
                <a:spcPct val="100000"/>
              </a:lnSpc>
            </a:pPr>
            <a:r>
              <a:rPr lang="pt-BR" altLang="zh-CN" sz="1600" dirty="0">
                <a:latin typeface="+mn-lt"/>
                <a:cs typeface="Courier New" panose="02070309020205020404" pitchFamily="49" charset="0"/>
              </a:rPr>
              <a:t>Criar um perfil de serviço e entrar no modo de configuração do perfil</a:t>
            </a:r>
            <a:r>
              <a:rPr lang="zh-CN" altLang="en-US" sz="1600" dirty="0">
                <a:latin typeface="+mn-lt"/>
                <a:cs typeface="Courier New" panose="02070309020205020404" pitchFamily="49" charset="0"/>
              </a:rPr>
              <a:t>.</a:t>
            </a:r>
            <a:endParaRPr lang="en-US" altLang="zh-CN" sz="1600" dirty="0">
              <a:latin typeface="+mn-lt"/>
              <a:cs typeface="Courier New" panose="02070309020205020404" pitchFamily="49" charset="0"/>
            </a:endParaRPr>
          </a:p>
          <a:p>
            <a:endParaRPr lang="zh-CN" altLang="en-US" dirty="0"/>
          </a:p>
        </p:txBody>
      </p:sp>
      <p:sp>
        <p:nvSpPr>
          <p:cNvPr id="4" name="标题 3"/>
          <p:cNvSpPr>
            <a:spLocks noGrp="1"/>
          </p:cNvSpPr>
          <p:nvPr>
            <p:ph type="title"/>
          </p:nvPr>
        </p:nvSpPr>
        <p:spPr/>
        <p:txBody>
          <a:bodyPr/>
          <a:lstStyle/>
          <a:p>
            <a:r>
              <a:rPr lang="pt-BR" altLang="zh-CN" dirty="0"/>
              <a:t>Adicionar um perfil de serviço ONU (1)</a:t>
            </a:r>
            <a:endParaRPr lang="zh-CN" altLang="en-US" dirty="0"/>
          </a:p>
        </p:txBody>
      </p:sp>
      <p:sp>
        <p:nvSpPr>
          <p:cNvPr id="6" name="矩形 5"/>
          <p:cNvSpPr/>
          <p:nvPr/>
        </p:nvSpPr>
        <p:spPr>
          <a:xfrm>
            <a:off x="1299237" y="2357388"/>
            <a:ext cx="10132823" cy="2654411"/>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ont-srvprofile</a:t>
            </a:r>
            <a:endParaRPr lang="en-US" altLang="zh-CN" sz="1600" b="1" dirty="0">
              <a:cs typeface="Courier New" panose="02070309020205020404" pitchFamily="49" charset="0"/>
            </a:endParaRPr>
          </a:p>
          <a:p>
            <a:pPr lvl="1">
              <a:lnSpc>
                <a:spcPct val="150000"/>
              </a:lnSpc>
            </a:pPr>
            <a:r>
              <a:rPr lang="en-US" altLang="zh-CN" sz="1600" dirty="0">
                <a:cs typeface="Courier New" panose="02070309020205020404" pitchFamily="49" charset="0"/>
              </a:rPr>
              <a:t>{</a:t>
            </a:r>
            <a:r>
              <a:rPr lang="en-US" altLang="zh-CN" sz="1600" dirty="0" err="1">
                <a:cs typeface="Courier New" panose="02070309020205020404" pitchFamily="49" charset="0"/>
              </a:rPr>
              <a:t>epon</a:t>
            </a:r>
            <a:r>
              <a:rPr lang="en-US" altLang="zh-CN" sz="1600" dirty="0">
                <a:cs typeface="Courier New" panose="02070309020205020404" pitchFamily="49" charset="0"/>
              </a:rPr>
              <a:t>&lt;K&gt;|</a:t>
            </a:r>
            <a:r>
              <a:rPr lang="en-US" altLang="zh-CN" sz="1600" dirty="0" err="1">
                <a:cs typeface="Courier New" panose="02070309020205020404" pitchFamily="49" charset="0"/>
              </a:rPr>
              <a:t>gpon</a:t>
            </a:r>
            <a:r>
              <a:rPr lang="en-US" altLang="zh-CN" sz="1600" dirty="0">
                <a:cs typeface="Courier New" panose="02070309020205020404" pitchFamily="49" charset="0"/>
              </a:rPr>
              <a:t>&lt;K&gt;}:</a:t>
            </a:r>
            <a:r>
              <a:rPr lang="en-US" altLang="zh-CN" sz="1600" b="1" dirty="0" err="1">
                <a:cs typeface="Courier New" panose="02070309020205020404" pitchFamily="49" charset="0"/>
              </a:rPr>
              <a:t>gpon</a:t>
            </a:r>
            <a:endParaRPr lang="en-US" altLang="zh-CN" sz="1600" b="1" dirty="0">
              <a:cs typeface="Courier New" panose="02070309020205020404" pitchFamily="49" charset="0"/>
            </a:endParaRPr>
          </a:p>
          <a:p>
            <a:pPr lvl="1">
              <a:lnSpc>
                <a:spcPct val="150000"/>
              </a:lnSpc>
            </a:pPr>
            <a:r>
              <a:rPr lang="en-US" altLang="zh-CN" sz="1600" dirty="0">
                <a:cs typeface="Courier New" panose="02070309020205020404" pitchFamily="49" charset="0"/>
              </a:rPr>
              <a:t>{&lt;</a:t>
            </a:r>
            <a:r>
              <a:rPr lang="en-US" altLang="zh-CN" sz="1600" dirty="0" err="1">
                <a:cs typeface="Courier New" panose="02070309020205020404" pitchFamily="49" charset="0"/>
              </a:rPr>
              <a:t>cr</a:t>
            </a:r>
            <a:r>
              <a:rPr lang="en-US" altLang="zh-CN" sz="1600" dirty="0">
                <a:cs typeface="Courier New" panose="02070309020205020404" pitchFamily="49" charset="0"/>
              </a:rPr>
              <a:t>&gt;|profile-id&lt;K&gt;|profile-name&lt;K&gt;}:</a:t>
            </a:r>
            <a:r>
              <a:rPr lang="en-US" altLang="zh-CN" sz="1600" b="1" dirty="0">
                <a:cs typeface="Courier New" panose="02070309020205020404" pitchFamily="49" charset="0"/>
              </a:rPr>
              <a:t>profile-id</a:t>
            </a:r>
          </a:p>
          <a:p>
            <a:pPr lvl="1">
              <a:lnSpc>
                <a:spcPct val="150000"/>
              </a:lnSpc>
            </a:pPr>
            <a:r>
              <a:rPr lang="en-US" altLang="zh-CN" sz="1600" dirty="0">
                <a:cs typeface="Courier New" panose="02070309020205020404" pitchFamily="49" charset="0"/>
              </a:rPr>
              <a:t>{profile-id&lt;U&gt;&lt;1,4096&gt;}:</a:t>
            </a:r>
            <a:r>
              <a:rPr lang="en-US" altLang="zh-CN" sz="1600" b="1" dirty="0">
                <a:cs typeface="Courier New" panose="02070309020205020404" pitchFamily="49" charset="0"/>
              </a:rPr>
              <a:t>88</a:t>
            </a:r>
          </a:p>
          <a:p>
            <a:pPr lvl="1">
              <a:lnSpc>
                <a:spcPct val="150000"/>
              </a:lnSpc>
            </a:pPr>
            <a:r>
              <a:rPr lang="en-US" altLang="zh-CN" sz="1600" dirty="0">
                <a:cs typeface="Courier New" panose="02070309020205020404" pitchFamily="49" charset="0"/>
              </a:rPr>
              <a:t>{&lt;</a:t>
            </a:r>
            <a:r>
              <a:rPr lang="en-US" altLang="zh-CN" sz="1600" dirty="0" err="1">
                <a:cs typeface="Courier New" panose="02070309020205020404" pitchFamily="49" charset="0"/>
              </a:rPr>
              <a:t>cr</a:t>
            </a:r>
            <a:r>
              <a:rPr lang="en-US" altLang="zh-CN" sz="1600" dirty="0">
                <a:cs typeface="Courier New" panose="02070309020205020404" pitchFamily="49" charset="0"/>
              </a:rPr>
              <a:t>&gt;|profile-name&lt;K&gt;}:</a:t>
            </a:r>
            <a:r>
              <a:rPr lang="en-US" altLang="zh-CN" sz="1600" b="1" dirty="0">
                <a:cs typeface="Courier New" panose="02070309020205020404" pitchFamily="49" charset="0"/>
              </a:rPr>
              <a:t>profile-name</a:t>
            </a:r>
          </a:p>
          <a:p>
            <a:pPr lvl="1">
              <a:lnSpc>
                <a:spcPct val="150000"/>
              </a:lnSpc>
            </a:pPr>
            <a:r>
              <a:rPr lang="en-US" altLang="zh-CN" sz="1600" dirty="0">
                <a:cs typeface="Courier New" panose="02070309020205020404" pitchFamily="49" charset="0"/>
              </a:rPr>
              <a:t>{profile-name&lt;S&gt;&lt;Length 1-32&gt;}:</a:t>
            </a:r>
            <a:r>
              <a:rPr lang="en-US" altLang="zh-CN" sz="1600" b="1" dirty="0">
                <a:cs typeface="Courier New" panose="02070309020205020404" pitchFamily="49" charset="0"/>
              </a:rPr>
              <a:t>eg8145v5</a:t>
            </a:r>
          </a:p>
          <a:p>
            <a:pPr lvl="1">
              <a:lnSpc>
                <a:spcPct val="150000"/>
              </a:lnSpc>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(config-gpon-srvprofile-88)#</a:t>
            </a:r>
          </a:p>
        </p:txBody>
      </p:sp>
    </p:spTree>
    <p:extLst>
      <p:ext uri="{BB962C8B-B14F-4D97-AF65-F5344CB8AC3E}">
        <p14:creationId xmlns:p14="http://schemas.microsoft.com/office/powerpoint/2010/main" val="3939460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lnSpc>
                <a:spcPct val="100000"/>
              </a:lnSpc>
            </a:pPr>
            <a:r>
              <a:rPr lang="pt-BR" altLang="zh-CN" sz="1600" dirty="0">
                <a:cs typeface="Courier New" panose="02070309020205020404" pitchFamily="49" charset="0"/>
              </a:rPr>
              <a:t>Configuração da capacidade da porta ONU (obrigatória)</a:t>
            </a:r>
            <a:endParaRPr lang="en-US" altLang="zh-CN" sz="1600" dirty="0">
              <a:cs typeface="Courier New" panose="02070309020205020404" pitchFamily="49" charset="0"/>
            </a:endParaRPr>
          </a:p>
          <a:p>
            <a:pPr lvl="2">
              <a:lnSpc>
                <a:spcPct val="100000"/>
              </a:lnSpc>
            </a:pPr>
            <a:endParaRPr lang="en-US" altLang="zh-CN" sz="1600" dirty="0">
              <a:cs typeface="Courier New" panose="02070309020205020404" pitchFamily="49" charset="0"/>
            </a:endParaRPr>
          </a:p>
          <a:p>
            <a:pPr lvl="2">
              <a:lnSpc>
                <a:spcPct val="100000"/>
              </a:lnSpc>
            </a:pPr>
            <a:endParaRPr lang="en-US" altLang="zh-CN" sz="1600" dirty="0">
              <a:cs typeface="Courier New" panose="02070309020205020404" pitchFamily="49" charset="0"/>
            </a:endParaRPr>
          </a:p>
          <a:p>
            <a:pPr lvl="2">
              <a:lnSpc>
                <a:spcPct val="100000"/>
              </a:lnSpc>
            </a:pPr>
            <a:endParaRPr lang="en-US" altLang="zh-CN" sz="1600" dirty="0">
              <a:cs typeface="Courier New" panose="02070309020205020404" pitchFamily="49" charset="0"/>
            </a:endParaRPr>
          </a:p>
          <a:p>
            <a:pPr lvl="2">
              <a:lnSpc>
                <a:spcPct val="100000"/>
              </a:lnSpc>
            </a:pPr>
            <a:endParaRPr lang="en-US" altLang="zh-CN" sz="1600" dirty="0">
              <a:cs typeface="Courier New" panose="02070309020205020404" pitchFamily="49" charset="0"/>
            </a:endParaRPr>
          </a:p>
          <a:p>
            <a:pPr lvl="2">
              <a:lnSpc>
                <a:spcPct val="100000"/>
              </a:lnSpc>
            </a:pPr>
            <a:endParaRPr lang="en-US" altLang="zh-CN" sz="1600" dirty="0">
              <a:cs typeface="Courier New" panose="02070309020205020404" pitchFamily="49" charset="0"/>
            </a:endParaRPr>
          </a:p>
          <a:p>
            <a:pPr lvl="2">
              <a:lnSpc>
                <a:spcPct val="100000"/>
              </a:lnSpc>
            </a:pPr>
            <a:endParaRPr lang="en-US" altLang="zh-CN" sz="1600" dirty="0">
              <a:cs typeface="Courier New" panose="02070309020205020404" pitchFamily="49" charset="0"/>
            </a:endParaRPr>
          </a:p>
          <a:p>
            <a:pPr lvl="1">
              <a:lnSpc>
                <a:spcPct val="100000"/>
              </a:lnSpc>
            </a:pPr>
            <a:r>
              <a:rPr lang="pt-BR" altLang="zh-CN" sz="1600" dirty="0">
                <a:cs typeface="Courier New" panose="02070309020205020404" pitchFamily="49" charset="0"/>
              </a:rPr>
              <a:t>Definir a VLAN da porta ONU</a:t>
            </a:r>
            <a:endParaRPr lang="zh-CN" altLang="en-US" dirty="0"/>
          </a:p>
        </p:txBody>
      </p:sp>
      <p:sp>
        <p:nvSpPr>
          <p:cNvPr id="4" name="标题 3"/>
          <p:cNvSpPr>
            <a:spLocks noGrp="1"/>
          </p:cNvSpPr>
          <p:nvPr>
            <p:ph type="title"/>
          </p:nvPr>
        </p:nvSpPr>
        <p:spPr/>
        <p:txBody>
          <a:bodyPr/>
          <a:lstStyle/>
          <a:p>
            <a:r>
              <a:rPr lang="pt-BR" altLang="zh-CN" dirty="0"/>
              <a:t>Adicionar um perfil de serviço ONU (2)</a:t>
            </a:r>
            <a:endParaRPr lang="zh-CN" altLang="en-US" dirty="0"/>
          </a:p>
        </p:txBody>
      </p:sp>
      <p:sp>
        <p:nvSpPr>
          <p:cNvPr id="6" name="矩形 5"/>
          <p:cNvSpPr/>
          <p:nvPr/>
        </p:nvSpPr>
        <p:spPr>
          <a:xfrm>
            <a:off x="1278217" y="1655146"/>
            <a:ext cx="10153864" cy="1643527"/>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(config-gpon-srvprofile-88)#</a:t>
            </a:r>
            <a:r>
              <a:rPr lang="en-US" altLang="zh-CN" sz="1400" b="1" dirty="0" err="1">
                <a:cs typeface="Courier New" panose="02070309020205020404" pitchFamily="49" charset="0"/>
              </a:rPr>
              <a:t>ont</a:t>
            </a:r>
            <a:r>
              <a:rPr lang="en-US" altLang="zh-CN" sz="1400" b="1" dirty="0">
                <a:cs typeface="Courier New" panose="02070309020205020404" pitchFamily="49" charset="0"/>
              </a:rPr>
              <a:t>-port</a:t>
            </a:r>
          </a:p>
          <a:p>
            <a:pPr lvl="1">
              <a:lnSpc>
                <a:spcPct val="120000"/>
              </a:lnSpc>
            </a:pPr>
            <a:r>
              <a:rPr lang="en-US" altLang="zh-CN" sz="1400" dirty="0">
                <a:cs typeface="Courier New" panose="02070309020205020404" pitchFamily="49" charset="0"/>
              </a:rPr>
              <a:t>{</a:t>
            </a:r>
            <a:r>
              <a:rPr lang="en-US" altLang="zh-CN" sz="1400" dirty="0" err="1">
                <a:cs typeface="Courier New" panose="02070309020205020404" pitchFamily="49" charset="0"/>
              </a:rPr>
              <a:t>catv</a:t>
            </a:r>
            <a:r>
              <a:rPr lang="en-US" altLang="zh-CN" sz="1400" dirty="0">
                <a:cs typeface="Courier New" panose="02070309020205020404" pitchFamily="49" charset="0"/>
              </a:rPr>
              <a:t>&lt;K&gt;|eth&lt;K&gt;|</a:t>
            </a:r>
            <a:r>
              <a:rPr lang="en-US" altLang="zh-CN" sz="1400" dirty="0" err="1">
                <a:cs typeface="Courier New" panose="02070309020205020404" pitchFamily="49" charset="0"/>
              </a:rPr>
              <a:t>moca</a:t>
            </a:r>
            <a:r>
              <a:rPr lang="en-US" altLang="zh-CN" sz="1400" dirty="0">
                <a:cs typeface="Courier New" panose="02070309020205020404" pitchFamily="49" charset="0"/>
              </a:rPr>
              <a:t>&lt;K&gt;|pots&lt;K&gt;|</a:t>
            </a:r>
            <a:r>
              <a:rPr lang="en-US" altLang="zh-CN" sz="1400" dirty="0" err="1">
                <a:cs typeface="Courier New" panose="02070309020205020404" pitchFamily="49" charset="0"/>
              </a:rPr>
              <a:t>tdm-srvtype</a:t>
            </a:r>
            <a:r>
              <a:rPr lang="en-US" altLang="zh-CN" sz="1400" dirty="0">
                <a:cs typeface="Courier New" panose="02070309020205020404" pitchFamily="49" charset="0"/>
              </a:rPr>
              <a:t>&lt;K&gt;|</a:t>
            </a:r>
            <a:r>
              <a:rPr lang="en-US" altLang="zh-CN" sz="1400" dirty="0" err="1">
                <a:cs typeface="Courier New" panose="02070309020205020404" pitchFamily="49" charset="0"/>
              </a:rPr>
              <a:t>tdm</a:t>
            </a:r>
            <a:r>
              <a:rPr lang="en-US" altLang="zh-CN" sz="1400" dirty="0">
                <a:cs typeface="Courier New" panose="02070309020205020404" pitchFamily="49" charset="0"/>
              </a:rPr>
              <a:t>-type&lt;K&gt;|</a:t>
            </a:r>
            <a:r>
              <a:rPr lang="en-US" altLang="zh-CN" sz="1400" dirty="0" err="1">
                <a:cs typeface="Courier New" panose="02070309020205020404" pitchFamily="49" charset="0"/>
              </a:rPr>
              <a:t>tdm</a:t>
            </a:r>
            <a:r>
              <a:rPr lang="en-US" altLang="zh-CN" sz="1400" dirty="0">
                <a:cs typeface="Courier New" panose="02070309020205020404" pitchFamily="49" charset="0"/>
              </a:rPr>
              <a:t>&lt;K&gt;}:</a:t>
            </a:r>
            <a:r>
              <a:rPr lang="en-US" altLang="zh-CN" sz="1400" b="1" dirty="0">
                <a:cs typeface="Courier New" panose="02070309020205020404" pitchFamily="49" charset="0"/>
              </a:rPr>
              <a:t>eth</a:t>
            </a:r>
          </a:p>
          <a:p>
            <a:pPr lvl="1">
              <a:lnSpc>
                <a:spcPct val="120000"/>
              </a:lnSpc>
            </a:pPr>
            <a:r>
              <a:rPr lang="en-US" altLang="zh-CN" sz="1400" dirty="0">
                <a:cs typeface="Courier New" panose="02070309020205020404" pitchFamily="49" charset="0"/>
              </a:rPr>
              <a:t>{eth-port&lt;U&gt;&lt;0,8&gt;}:</a:t>
            </a:r>
            <a:r>
              <a:rPr lang="en-US" altLang="zh-CN" sz="1400" b="1" dirty="0">
                <a:cs typeface="Courier New" panose="02070309020205020404" pitchFamily="49" charset="0"/>
              </a:rPr>
              <a:t>4</a:t>
            </a:r>
          </a:p>
          <a:p>
            <a:pPr lvl="1">
              <a:lnSpc>
                <a:spcPct val="120000"/>
              </a:lnSpc>
            </a:pPr>
            <a:r>
              <a:rPr lang="en-US" altLang="zh-CN" sz="1400" dirty="0">
                <a:cs typeface="Courier New" panose="02070309020205020404" pitchFamily="49" charset="0"/>
              </a:rPr>
              <a:t>{&lt;</a:t>
            </a:r>
            <a:r>
              <a:rPr lang="en-US" altLang="zh-CN" sz="1400" dirty="0" err="1">
                <a:cs typeface="Courier New" panose="02070309020205020404" pitchFamily="49" charset="0"/>
              </a:rPr>
              <a:t>cr</a:t>
            </a:r>
            <a:r>
              <a:rPr lang="en-US" altLang="zh-CN" sz="1400" dirty="0">
                <a:cs typeface="Courier New" panose="02070309020205020404" pitchFamily="49" charset="0"/>
              </a:rPr>
              <a:t>&gt;|</a:t>
            </a:r>
            <a:r>
              <a:rPr lang="en-US" altLang="zh-CN" sz="1400" dirty="0" err="1">
                <a:cs typeface="Courier New" panose="02070309020205020404" pitchFamily="49" charset="0"/>
              </a:rPr>
              <a:t>catv</a:t>
            </a:r>
            <a:r>
              <a:rPr lang="en-US" altLang="zh-CN" sz="1400" dirty="0">
                <a:cs typeface="Courier New" panose="02070309020205020404" pitchFamily="49" charset="0"/>
              </a:rPr>
              <a:t>&lt;K&gt;|</a:t>
            </a:r>
            <a:r>
              <a:rPr lang="en-US" altLang="zh-CN" sz="1400" dirty="0" err="1">
                <a:cs typeface="Courier New" panose="02070309020205020404" pitchFamily="49" charset="0"/>
              </a:rPr>
              <a:t>moca</a:t>
            </a:r>
            <a:r>
              <a:rPr lang="en-US" altLang="zh-CN" sz="1400" dirty="0">
                <a:cs typeface="Courier New" panose="02070309020205020404" pitchFamily="49" charset="0"/>
              </a:rPr>
              <a:t>&lt;K&gt;|pots&lt;K&gt;|</a:t>
            </a:r>
            <a:r>
              <a:rPr lang="en-US" altLang="zh-CN" sz="1400" dirty="0" err="1">
                <a:cs typeface="Courier New" panose="02070309020205020404" pitchFamily="49" charset="0"/>
              </a:rPr>
              <a:t>tdm-srvtype</a:t>
            </a:r>
            <a:r>
              <a:rPr lang="en-US" altLang="zh-CN" sz="1400" dirty="0">
                <a:cs typeface="Courier New" panose="02070309020205020404" pitchFamily="49" charset="0"/>
              </a:rPr>
              <a:t>&lt;K&gt;|</a:t>
            </a:r>
            <a:r>
              <a:rPr lang="en-US" altLang="zh-CN" sz="1400" dirty="0" err="1">
                <a:cs typeface="Courier New" panose="02070309020205020404" pitchFamily="49" charset="0"/>
              </a:rPr>
              <a:t>tdm</a:t>
            </a:r>
            <a:r>
              <a:rPr lang="en-US" altLang="zh-CN" sz="1400" dirty="0">
                <a:cs typeface="Courier New" panose="02070309020205020404" pitchFamily="49" charset="0"/>
              </a:rPr>
              <a:t>-type&lt;K&gt;|</a:t>
            </a:r>
            <a:r>
              <a:rPr lang="en-US" altLang="zh-CN" sz="1400" dirty="0" err="1">
                <a:cs typeface="Courier New" panose="02070309020205020404" pitchFamily="49" charset="0"/>
              </a:rPr>
              <a:t>tdm</a:t>
            </a:r>
            <a:r>
              <a:rPr lang="en-US" altLang="zh-CN" sz="1400" dirty="0">
                <a:cs typeface="Courier New" panose="02070309020205020404" pitchFamily="49" charset="0"/>
              </a:rPr>
              <a:t>&lt;K&gt;}:</a:t>
            </a:r>
            <a:r>
              <a:rPr lang="en-US" altLang="zh-CN" sz="1400" b="1" dirty="0">
                <a:cs typeface="Courier New" panose="02070309020205020404" pitchFamily="49" charset="0"/>
              </a:rPr>
              <a:t>pots</a:t>
            </a:r>
          </a:p>
          <a:p>
            <a:pPr lvl="1">
              <a:lnSpc>
                <a:spcPct val="120000"/>
              </a:lnSpc>
            </a:pPr>
            <a:r>
              <a:rPr lang="en-US" altLang="zh-CN" sz="1400" dirty="0">
                <a:cs typeface="Courier New" panose="02070309020205020404" pitchFamily="49" charset="0"/>
              </a:rPr>
              <a:t>{adaptive&lt;K&gt;|pots-port&lt;U&gt;&lt;0,32&gt;}:</a:t>
            </a:r>
            <a:r>
              <a:rPr lang="en-US" altLang="zh-CN" sz="1400" b="1" dirty="0">
                <a:cs typeface="Courier New" panose="02070309020205020404" pitchFamily="49" charset="0"/>
              </a:rPr>
              <a:t>2</a:t>
            </a:r>
          </a:p>
          <a:p>
            <a:pPr lvl="1">
              <a:lnSpc>
                <a:spcPct val="120000"/>
              </a:lnSpc>
            </a:pPr>
            <a:r>
              <a:rPr lang="en-US" altLang="zh-CN" sz="1400" dirty="0">
                <a:cs typeface="Courier New" panose="02070309020205020404" pitchFamily="49" charset="0"/>
              </a:rPr>
              <a:t>{&lt;</a:t>
            </a:r>
            <a:r>
              <a:rPr lang="en-US" altLang="zh-CN" sz="1400" dirty="0" err="1">
                <a:cs typeface="Courier New" panose="02070309020205020404" pitchFamily="49" charset="0"/>
              </a:rPr>
              <a:t>cr</a:t>
            </a:r>
            <a:r>
              <a:rPr lang="en-US" altLang="zh-CN" sz="1400" dirty="0">
                <a:cs typeface="Courier New" panose="02070309020205020404" pitchFamily="49" charset="0"/>
              </a:rPr>
              <a:t>&gt;|</a:t>
            </a:r>
            <a:r>
              <a:rPr lang="en-US" altLang="zh-CN" sz="1400" dirty="0" err="1">
                <a:cs typeface="Courier New" panose="02070309020205020404" pitchFamily="49" charset="0"/>
              </a:rPr>
              <a:t>catv</a:t>
            </a:r>
            <a:r>
              <a:rPr lang="en-US" altLang="zh-CN" sz="1400" dirty="0">
                <a:cs typeface="Courier New" panose="02070309020205020404" pitchFamily="49" charset="0"/>
              </a:rPr>
              <a:t>&lt;K&gt;|</a:t>
            </a:r>
            <a:r>
              <a:rPr lang="en-US" altLang="zh-CN" sz="1400" dirty="0" err="1">
                <a:cs typeface="Courier New" panose="02070309020205020404" pitchFamily="49" charset="0"/>
              </a:rPr>
              <a:t>moca</a:t>
            </a:r>
            <a:r>
              <a:rPr lang="en-US" altLang="zh-CN" sz="1400" dirty="0">
                <a:cs typeface="Courier New" panose="02070309020205020404" pitchFamily="49" charset="0"/>
              </a:rPr>
              <a:t>&lt;K&gt;|</a:t>
            </a:r>
            <a:r>
              <a:rPr lang="en-US" altLang="zh-CN" sz="1400" dirty="0" err="1">
                <a:cs typeface="Courier New" panose="02070309020205020404" pitchFamily="49" charset="0"/>
              </a:rPr>
              <a:t>tdm-srvtype</a:t>
            </a:r>
            <a:r>
              <a:rPr lang="en-US" altLang="zh-CN" sz="1400" dirty="0">
                <a:cs typeface="Courier New" panose="02070309020205020404" pitchFamily="49" charset="0"/>
              </a:rPr>
              <a:t>&lt;K&gt;|</a:t>
            </a:r>
            <a:r>
              <a:rPr lang="en-US" altLang="zh-CN" sz="1400" dirty="0" err="1">
                <a:cs typeface="Courier New" panose="02070309020205020404" pitchFamily="49" charset="0"/>
              </a:rPr>
              <a:t>tdm</a:t>
            </a:r>
            <a:r>
              <a:rPr lang="en-US" altLang="zh-CN" sz="1400" dirty="0">
                <a:cs typeface="Courier New" panose="02070309020205020404" pitchFamily="49" charset="0"/>
              </a:rPr>
              <a:t>-type&lt;K&gt;|</a:t>
            </a:r>
            <a:r>
              <a:rPr lang="en-US" altLang="zh-CN" sz="1400" dirty="0" err="1">
                <a:cs typeface="Courier New" panose="02070309020205020404" pitchFamily="49" charset="0"/>
              </a:rPr>
              <a:t>tdm</a:t>
            </a:r>
            <a:r>
              <a:rPr lang="en-US" altLang="zh-CN" sz="1400" dirty="0">
                <a:cs typeface="Courier New" panose="02070309020205020404" pitchFamily="49" charset="0"/>
              </a:rPr>
              <a:t>&lt;K&gt;}:</a:t>
            </a:r>
          </a:p>
        </p:txBody>
      </p:sp>
      <p:sp>
        <p:nvSpPr>
          <p:cNvPr id="7" name="矩形 6"/>
          <p:cNvSpPr/>
          <p:nvPr/>
        </p:nvSpPr>
        <p:spPr>
          <a:xfrm>
            <a:off x="1273103" y="4303989"/>
            <a:ext cx="10158984" cy="1384995"/>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(config-gpon-srvprofile-88)#</a:t>
            </a:r>
            <a:r>
              <a:rPr lang="en-US" altLang="zh-CN" sz="1400" b="1" dirty="0">
                <a:cs typeface="Courier New" panose="02070309020205020404" pitchFamily="49" charset="0"/>
              </a:rPr>
              <a:t>port</a:t>
            </a:r>
          </a:p>
          <a:p>
            <a:pPr lvl="1">
              <a:lnSpc>
                <a:spcPct val="120000"/>
              </a:lnSpc>
            </a:pPr>
            <a:r>
              <a:rPr lang="en-US" altLang="zh-CN" sz="1400" dirty="0">
                <a:cs typeface="Courier New" panose="02070309020205020404" pitchFamily="49" charset="0"/>
              </a:rPr>
              <a:t>{car&lt;K&gt;|</a:t>
            </a:r>
            <a:r>
              <a:rPr lang="en-US" altLang="zh-CN" sz="1400" dirty="0" err="1">
                <a:cs typeface="Courier New" panose="02070309020205020404" pitchFamily="49" charset="0"/>
              </a:rPr>
              <a:t>dscp</a:t>
            </a:r>
            <a:r>
              <a:rPr lang="en-US" altLang="zh-CN" sz="1400" dirty="0">
                <a:cs typeface="Courier New" panose="02070309020205020404" pitchFamily="49" charset="0"/>
              </a:rPr>
              <a:t>&lt;K&gt;|e1&lt;K&gt;|eth&lt;K&gt;|</a:t>
            </a:r>
            <a:r>
              <a:rPr lang="en-US" altLang="zh-CN" sz="1400" dirty="0" err="1">
                <a:cs typeface="Courier New" panose="02070309020205020404" pitchFamily="49" charset="0"/>
              </a:rPr>
              <a:t>igmp</a:t>
            </a:r>
            <a:r>
              <a:rPr lang="en-US" altLang="zh-CN" sz="1400" dirty="0">
                <a:cs typeface="Courier New" panose="02070309020205020404" pitchFamily="49" charset="0"/>
              </a:rPr>
              <a:t>-forward&lt;K&gt;|priority-policy&lt;K&gt;|q-in-q&lt;K&gt;|</a:t>
            </a:r>
            <a:r>
              <a:rPr lang="en-US" altLang="zh-CN" sz="1400" dirty="0" err="1">
                <a:cs typeface="Courier New" panose="02070309020205020404" pitchFamily="49" charset="0"/>
              </a:rPr>
              <a:t>vlan</a:t>
            </a:r>
            <a:r>
              <a:rPr lang="en-US" altLang="zh-CN" sz="1400" dirty="0">
                <a:cs typeface="Courier New" panose="02070309020205020404" pitchFamily="49" charset="0"/>
              </a:rPr>
              <a:t>&lt;K&gt;}: </a:t>
            </a:r>
            <a:r>
              <a:rPr lang="en-US" altLang="zh-CN" sz="1400" b="1" dirty="0" err="1">
                <a:cs typeface="Courier New" panose="02070309020205020404" pitchFamily="49" charset="0"/>
              </a:rPr>
              <a:t>vlan</a:t>
            </a:r>
            <a:endParaRPr lang="en-US" altLang="zh-CN" sz="1400" b="1" dirty="0">
              <a:cs typeface="Courier New" panose="02070309020205020404" pitchFamily="49" charset="0"/>
            </a:endParaRPr>
          </a:p>
          <a:p>
            <a:pPr lvl="1">
              <a:lnSpc>
                <a:spcPct val="120000"/>
              </a:lnSpc>
            </a:pPr>
            <a:r>
              <a:rPr lang="en-US" altLang="zh-CN" sz="1400" dirty="0">
                <a:cs typeface="Courier New" panose="02070309020205020404" pitchFamily="49" charset="0"/>
              </a:rPr>
              <a:t>{eth&lt;K&gt;|</a:t>
            </a:r>
            <a:r>
              <a:rPr lang="en-US" altLang="zh-CN" sz="1400" dirty="0" err="1">
                <a:cs typeface="Courier New" panose="02070309020205020404" pitchFamily="49" charset="0"/>
              </a:rPr>
              <a:t>iphost</a:t>
            </a:r>
            <a:r>
              <a:rPr lang="en-US" altLang="zh-CN" sz="1400" dirty="0">
                <a:cs typeface="Courier New" panose="02070309020205020404" pitchFamily="49" charset="0"/>
              </a:rPr>
              <a:t>&lt;K&gt;|</a:t>
            </a:r>
            <a:r>
              <a:rPr lang="en-US" altLang="zh-CN" sz="1400" dirty="0" err="1">
                <a:cs typeface="Courier New" panose="02070309020205020404" pitchFamily="49" charset="0"/>
              </a:rPr>
              <a:t>moca</a:t>
            </a:r>
            <a:r>
              <a:rPr lang="en-US" altLang="zh-CN" sz="1400" dirty="0">
                <a:cs typeface="Courier New" panose="02070309020205020404" pitchFamily="49" charset="0"/>
              </a:rPr>
              <a:t>&lt;K&gt;}:</a:t>
            </a:r>
            <a:r>
              <a:rPr lang="en-US" altLang="zh-CN" sz="1400" b="1" dirty="0">
                <a:cs typeface="Courier New" panose="02070309020205020404" pitchFamily="49" charset="0"/>
              </a:rPr>
              <a:t>eth</a:t>
            </a:r>
          </a:p>
          <a:p>
            <a:pPr lvl="1">
              <a:lnSpc>
                <a:spcPct val="120000"/>
              </a:lnSpc>
            </a:pPr>
            <a:r>
              <a:rPr lang="en-US" altLang="zh-CN" sz="1400" dirty="0">
                <a:cs typeface="Courier New" panose="02070309020205020404" pitchFamily="49" charset="0"/>
              </a:rPr>
              <a:t>{</a:t>
            </a:r>
            <a:r>
              <a:rPr lang="en-US" altLang="zh-CN" sz="1400" dirty="0" err="1">
                <a:cs typeface="Courier New" panose="02070309020205020404" pitchFamily="49" charset="0"/>
              </a:rPr>
              <a:t>ont-portlist</a:t>
            </a:r>
            <a:r>
              <a:rPr lang="en-US" altLang="zh-CN" sz="1400" dirty="0">
                <a:cs typeface="Courier New" panose="02070309020205020404" pitchFamily="49" charset="0"/>
              </a:rPr>
              <a:t>&lt;S&gt;&lt;Length 1-128&gt;}:</a:t>
            </a:r>
            <a:r>
              <a:rPr lang="en-US" altLang="zh-CN" sz="1400" b="1" dirty="0">
                <a:cs typeface="Courier New" panose="02070309020205020404" pitchFamily="49" charset="0"/>
              </a:rPr>
              <a:t>1</a:t>
            </a:r>
          </a:p>
          <a:p>
            <a:pPr lvl="1">
              <a:lnSpc>
                <a:spcPct val="120000"/>
              </a:lnSpc>
            </a:pPr>
            <a:r>
              <a:rPr lang="en-US" altLang="zh-CN" sz="1400" dirty="0">
                <a:cs typeface="Courier New" panose="02070309020205020404" pitchFamily="49" charset="0"/>
              </a:rPr>
              <a:t>{q-in-q&lt;K&gt;|translation&lt;K&gt;|transparent&lt;K&gt;|</a:t>
            </a:r>
            <a:r>
              <a:rPr lang="en-US" altLang="zh-CN" sz="1400" dirty="0" err="1">
                <a:cs typeface="Courier New" panose="02070309020205020404" pitchFamily="49" charset="0"/>
              </a:rPr>
              <a:t>vlanid</a:t>
            </a:r>
            <a:r>
              <a:rPr lang="en-US" altLang="zh-CN" sz="1400" dirty="0">
                <a:cs typeface="Courier New" panose="02070309020205020404" pitchFamily="49" charset="0"/>
              </a:rPr>
              <a:t>&lt;U&gt;&lt;0,4095&gt;}:</a:t>
            </a:r>
            <a:r>
              <a:rPr lang="en-US" altLang="zh-CN" sz="1400" b="1" dirty="0">
                <a:cs typeface="Courier New" panose="02070309020205020404" pitchFamily="49" charset="0"/>
              </a:rPr>
              <a:t>10</a:t>
            </a:r>
          </a:p>
        </p:txBody>
      </p:sp>
    </p:spTree>
    <p:extLst>
      <p:ext uri="{BB962C8B-B14F-4D97-AF65-F5344CB8AC3E}">
        <p14:creationId xmlns:p14="http://schemas.microsoft.com/office/powerpoint/2010/main" val="36121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dirty="0"/>
              <a:t>ONU é a abreviatura de unidade de rede ótica. Trata-se de um dispositivo do lado do usuário, que inclui a MDU, normalmente instalada no corredor do armário de rua, e a ONT, normalmente instalada na casa do usuário</a:t>
            </a:r>
            <a:r>
              <a:rPr lang="en-US" altLang="zh-CN" dirty="0"/>
              <a:t>.</a:t>
            </a:r>
          </a:p>
          <a:p>
            <a:r>
              <a:rPr lang="pt-BR" altLang="zh-CN" dirty="0"/>
              <a:t>Depois de a ONU estar vinculada ao perfil de configuração de serviço criado na OLT e adicionado com sucesso, a ONU pode acessar vários terminais de usuário ao mesmo tempo para fornecer aos usuários serviços de voz, dados e multimídia</a:t>
            </a:r>
            <a:r>
              <a:rPr lang="en-US" altLang="zh-CN" dirty="0"/>
              <a:t>.</a:t>
            </a:r>
          </a:p>
          <a:p>
            <a:endParaRPr lang="zh-CN" altLang="en-US" dirty="0"/>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lnSpc>
                <a:spcPct val="100000"/>
              </a:lnSpc>
            </a:pPr>
            <a:r>
              <a:rPr lang="pt-BR" altLang="zh-CN" sz="2000" dirty="0">
                <a:cs typeface="Courier New" panose="02070309020205020404" pitchFamily="49" charset="0"/>
              </a:rPr>
              <a:t>Configurar o modo de encaminhamento de etiquetas VLAN para pacotes </a:t>
            </a:r>
            <a:r>
              <a:rPr lang="pt-BR" altLang="zh-CN" sz="2000" dirty="0" err="1">
                <a:cs typeface="Courier New" panose="02070309020205020404" pitchFamily="49" charset="0"/>
              </a:rPr>
              <a:t>multicast</a:t>
            </a:r>
            <a:r>
              <a:rPr lang="pt-BR" altLang="zh-CN" sz="2000" dirty="0">
                <a:cs typeface="Courier New" panose="02070309020205020404" pitchFamily="49" charset="0"/>
              </a:rPr>
              <a:t>. Este passo só é necessário quando os serviços </a:t>
            </a:r>
            <a:r>
              <a:rPr lang="pt-BR" altLang="zh-CN" sz="2000" dirty="0" err="1">
                <a:cs typeface="Courier New" panose="02070309020205020404" pitchFamily="49" charset="0"/>
              </a:rPr>
              <a:t>multicast</a:t>
            </a:r>
            <a:r>
              <a:rPr lang="pt-BR" altLang="zh-CN" sz="2000" dirty="0">
                <a:cs typeface="Courier New" panose="02070309020205020404" pitchFamily="49" charset="0"/>
              </a:rPr>
              <a:t> estão configurados</a:t>
            </a:r>
            <a:r>
              <a:rPr lang="zh-CN" altLang="en-US" sz="2000" dirty="0">
                <a:cs typeface="Courier New" panose="02070309020205020404" pitchFamily="49" charset="0"/>
              </a:rPr>
              <a:t>.</a:t>
            </a:r>
            <a:endParaRPr lang="pt-BR" altLang="zh-CN" sz="2000" dirty="0">
              <a:cs typeface="Courier New" panose="02070309020205020404" pitchFamily="49" charset="0"/>
            </a:endParaRPr>
          </a:p>
          <a:p>
            <a:pPr marL="403039" lvl="1" indent="0">
              <a:lnSpc>
                <a:spcPct val="100000"/>
              </a:lnSpc>
              <a:buNone/>
            </a:pPr>
            <a:endParaRPr lang="en-US" altLang="zh-CN" sz="2000" dirty="0">
              <a:cs typeface="Courier New" panose="02070309020205020404" pitchFamily="49" charset="0"/>
            </a:endParaRPr>
          </a:p>
          <a:p>
            <a:pPr marL="403039" lvl="1" indent="0">
              <a:lnSpc>
                <a:spcPct val="100000"/>
              </a:lnSpc>
              <a:buNone/>
            </a:pPr>
            <a:endParaRPr lang="zh-CN" altLang="en-US" sz="2000" dirty="0">
              <a:cs typeface="Courier New" panose="02070309020205020404" pitchFamily="49" charset="0"/>
            </a:endParaRPr>
          </a:p>
          <a:p>
            <a:pPr lvl="1">
              <a:lnSpc>
                <a:spcPct val="100000"/>
              </a:lnSpc>
            </a:pPr>
            <a:r>
              <a:rPr lang="pt-BR" altLang="zh-CN" sz="2000" dirty="0">
                <a:cs typeface="Courier New" panose="02070309020205020404" pitchFamily="49" charset="0"/>
              </a:rPr>
              <a:t>Configurar o modo de encaminhamento de pacotes IGMP (necessário apenas quando o serviço </a:t>
            </a:r>
            <a:r>
              <a:rPr lang="pt-BR" altLang="zh-CN" sz="2000" dirty="0" err="1">
                <a:cs typeface="Courier New" panose="02070309020205020404" pitchFamily="49" charset="0"/>
              </a:rPr>
              <a:t>multicast</a:t>
            </a:r>
            <a:r>
              <a:rPr lang="pt-BR" altLang="zh-CN" sz="2000" dirty="0">
                <a:cs typeface="Courier New" panose="02070309020205020404" pitchFamily="49" charset="0"/>
              </a:rPr>
              <a:t> está disponível</a:t>
            </a:r>
            <a:r>
              <a:rPr lang="zh-CN" altLang="en-US" sz="2000" dirty="0">
                <a:cs typeface="Courier New" panose="02070309020205020404" pitchFamily="49" charset="0"/>
              </a:rPr>
              <a:t>).</a:t>
            </a:r>
            <a:endParaRPr lang="en-US" altLang="zh-CN" sz="2000" dirty="0">
              <a:cs typeface="Courier New" panose="02070309020205020404" pitchFamily="49" charset="0"/>
            </a:endParaRPr>
          </a:p>
          <a:p>
            <a:pPr lvl="1">
              <a:lnSpc>
                <a:spcPct val="100000"/>
              </a:lnSpc>
            </a:pPr>
            <a:endParaRPr lang="en-US" altLang="zh-CN" sz="2000" dirty="0">
              <a:cs typeface="Courier New" panose="02070309020205020404" pitchFamily="49" charset="0"/>
            </a:endParaRPr>
          </a:p>
          <a:p>
            <a:pPr lvl="1">
              <a:lnSpc>
                <a:spcPct val="100000"/>
              </a:lnSpc>
            </a:pPr>
            <a:endParaRPr lang="zh-CN" altLang="en-US" sz="2000" dirty="0">
              <a:cs typeface="Courier New" panose="02070309020205020404" pitchFamily="49" charset="0"/>
            </a:endParaRPr>
          </a:p>
          <a:p>
            <a:pPr lvl="1">
              <a:lnSpc>
                <a:spcPct val="100000"/>
              </a:lnSpc>
            </a:pPr>
            <a:r>
              <a:rPr lang="pt-BR" altLang="zh-CN" sz="2000" dirty="0" err="1">
                <a:cs typeface="Courier New" panose="02070309020205020404" pitchFamily="49" charset="0"/>
              </a:rPr>
              <a:t>Commit</a:t>
            </a:r>
            <a:r>
              <a:rPr lang="pt-BR" altLang="zh-CN" sz="2000" dirty="0">
                <a:cs typeface="Courier New" panose="02070309020205020404" pitchFamily="49" charset="0"/>
              </a:rPr>
              <a:t> a configuração</a:t>
            </a:r>
            <a:r>
              <a:rPr lang="zh-CN" altLang="en-US" sz="2000" dirty="0">
                <a:cs typeface="Courier New" panose="02070309020205020404" pitchFamily="49" charset="0"/>
              </a:rPr>
              <a:t>.</a:t>
            </a:r>
          </a:p>
          <a:p>
            <a:endParaRPr lang="zh-CN" altLang="en-US" sz="2800" dirty="0"/>
          </a:p>
        </p:txBody>
      </p:sp>
      <p:sp>
        <p:nvSpPr>
          <p:cNvPr id="4" name="标题 3"/>
          <p:cNvSpPr>
            <a:spLocks noGrp="1"/>
          </p:cNvSpPr>
          <p:nvPr>
            <p:ph type="title"/>
          </p:nvPr>
        </p:nvSpPr>
        <p:spPr/>
        <p:txBody>
          <a:bodyPr/>
          <a:lstStyle/>
          <a:p>
            <a:r>
              <a:rPr lang="pt-BR" altLang="zh-CN" dirty="0"/>
              <a:t>Adicionar um perfil de serviço ONU (3)</a:t>
            </a:r>
            <a:endParaRPr lang="zh-CN" altLang="en-US" dirty="0"/>
          </a:p>
        </p:txBody>
      </p:sp>
      <p:sp>
        <p:nvSpPr>
          <p:cNvPr id="6" name="矩形 5"/>
          <p:cNvSpPr/>
          <p:nvPr/>
        </p:nvSpPr>
        <p:spPr>
          <a:xfrm>
            <a:off x="1293576" y="2015915"/>
            <a:ext cx="10132823" cy="67733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(config-gpon-srvprofile-88)#</a:t>
            </a:r>
            <a:r>
              <a:rPr lang="en-US" altLang="zh-CN" sz="1600" b="1" dirty="0">
                <a:cs typeface="Courier New" panose="02070309020205020404" pitchFamily="49" charset="0"/>
              </a:rPr>
              <a:t>multicast-forward</a:t>
            </a:r>
          </a:p>
          <a:p>
            <a:pPr lvl="1">
              <a:lnSpc>
                <a:spcPct val="120000"/>
              </a:lnSpc>
            </a:pPr>
            <a:r>
              <a:rPr lang="en-US" altLang="zh-CN" sz="1600" dirty="0">
                <a:cs typeface="Courier New" panose="02070309020205020404" pitchFamily="49" charset="0"/>
              </a:rPr>
              <a:t>{tag&lt;K&gt;|unconcern&lt;K&gt;|</a:t>
            </a:r>
            <a:r>
              <a:rPr lang="en-US" altLang="zh-CN" sz="1600" dirty="0" err="1">
                <a:cs typeface="Courier New" panose="02070309020205020404" pitchFamily="49" charset="0"/>
              </a:rPr>
              <a:t>untag</a:t>
            </a:r>
            <a:r>
              <a:rPr lang="en-US" altLang="zh-CN" sz="1600" dirty="0">
                <a:cs typeface="Courier New" panose="02070309020205020404" pitchFamily="49" charset="0"/>
              </a:rPr>
              <a:t>&lt;K&gt;}:</a:t>
            </a:r>
            <a:r>
              <a:rPr lang="en-US" altLang="zh-CN" sz="1600" b="1" dirty="0" err="1">
                <a:cs typeface="Courier New" panose="02070309020205020404" pitchFamily="49" charset="0"/>
              </a:rPr>
              <a:t>untag</a:t>
            </a:r>
            <a:endParaRPr lang="en-US" altLang="zh-CN" sz="1600" b="1" dirty="0">
              <a:cs typeface="Courier New" panose="02070309020205020404" pitchFamily="49" charset="0"/>
            </a:endParaRPr>
          </a:p>
        </p:txBody>
      </p:sp>
      <p:sp>
        <p:nvSpPr>
          <p:cNvPr id="7" name="矩形 6"/>
          <p:cNvSpPr/>
          <p:nvPr/>
        </p:nvSpPr>
        <p:spPr>
          <a:xfrm>
            <a:off x="1293577" y="3466710"/>
            <a:ext cx="10132823" cy="67733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(config-gpon-srvprofile-88)#</a:t>
            </a:r>
            <a:r>
              <a:rPr lang="en-US" altLang="zh-CN" sz="1600" b="1" dirty="0" err="1">
                <a:cs typeface="Courier New" panose="02070309020205020404" pitchFamily="49" charset="0"/>
              </a:rPr>
              <a:t>igmp</a:t>
            </a:r>
            <a:r>
              <a:rPr lang="en-US" altLang="zh-CN" sz="1600" b="1" dirty="0">
                <a:cs typeface="Courier New" panose="02070309020205020404" pitchFamily="49" charset="0"/>
              </a:rPr>
              <a:t>-forward</a:t>
            </a:r>
          </a:p>
          <a:p>
            <a:pPr lvl="1">
              <a:lnSpc>
                <a:spcPct val="120000"/>
              </a:lnSpc>
            </a:pPr>
            <a:r>
              <a:rPr lang="en-US" altLang="zh-CN" sz="1600" dirty="0">
                <a:cs typeface="Courier New" panose="02070309020205020404" pitchFamily="49" charset="0"/>
              </a:rPr>
              <a:t>{translation&lt;K&gt;|transparent&lt;K&gt;|unconcern&lt;K&gt;}:</a:t>
            </a:r>
            <a:r>
              <a:rPr lang="en-US" altLang="zh-CN" sz="1600" b="1" dirty="0">
                <a:cs typeface="Courier New" panose="02070309020205020404" pitchFamily="49" charset="0"/>
              </a:rPr>
              <a:t>unconcern</a:t>
            </a:r>
          </a:p>
        </p:txBody>
      </p:sp>
      <p:sp>
        <p:nvSpPr>
          <p:cNvPr id="8" name="矩形 7"/>
          <p:cNvSpPr/>
          <p:nvPr/>
        </p:nvSpPr>
        <p:spPr>
          <a:xfrm>
            <a:off x="1293577" y="4794796"/>
            <a:ext cx="10132825" cy="67733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(config-gpon-srvprofile-88)#</a:t>
            </a:r>
            <a:r>
              <a:rPr lang="en-US" altLang="zh-CN" sz="1600" b="1" dirty="0">
                <a:cs typeface="Courier New" panose="02070309020205020404" pitchFamily="49" charset="0"/>
              </a:rPr>
              <a:t>commit</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(config-gpon-srvprofile-88)#</a:t>
            </a:r>
            <a:r>
              <a:rPr lang="en-US" altLang="zh-CN" sz="1600" b="1" dirty="0">
                <a:cs typeface="Courier New" panose="02070309020205020404" pitchFamily="49" charset="0"/>
              </a:rPr>
              <a:t>quit</a:t>
            </a:r>
          </a:p>
        </p:txBody>
      </p:sp>
    </p:spTree>
    <p:extLst>
      <p:ext uri="{BB962C8B-B14F-4D97-AF65-F5344CB8AC3E}">
        <p14:creationId xmlns:p14="http://schemas.microsoft.com/office/powerpoint/2010/main" val="1568508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Consultar o perfil de serviço configurado.</a:t>
            </a:r>
            <a:endParaRPr lang="zh-CN" altLang="en-US" sz="1800" dirty="0"/>
          </a:p>
        </p:txBody>
      </p:sp>
      <p:sp>
        <p:nvSpPr>
          <p:cNvPr id="4" name="标题 3"/>
          <p:cNvSpPr>
            <a:spLocks noGrp="1"/>
          </p:cNvSpPr>
          <p:nvPr>
            <p:ph type="title"/>
          </p:nvPr>
        </p:nvSpPr>
        <p:spPr/>
        <p:txBody>
          <a:bodyPr/>
          <a:lstStyle/>
          <a:p>
            <a:r>
              <a:rPr lang="pt-BR" altLang="zh-CN" dirty="0"/>
              <a:t>Consulta de um perfil de serviço ONU</a:t>
            </a:r>
            <a:endParaRPr lang="zh-CN" altLang="en-US" dirty="0"/>
          </a:p>
        </p:txBody>
      </p:sp>
      <p:sp>
        <p:nvSpPr>
          <p:cNvPr id="7" name="矩形 6"/>
          <p:cNvSpPr/>
          <p:nvPr/>
        </p:nvSpPr>
        <p:spPr>
          <a:xfrm>
            <a:off x="1278217" y="1762857"/>
            <a:ext cx="10153864" cy="4159596"/>
          </a:xfrm>
          <a:prstGeom prst="rect">
            <a:avLst/>
          </a:prstGeom>
          <a:solidFill>
            <a:schemeClr val="bg1">
              <a:lumMod val="85000"/>
            </a:schemeClr>
          </a:solidFill>
        </p:spPr>
        <p:txBody>
          <a:bodyPr wrap="square">
            <a:spAutoFit/>
          </a:bodyPr>
          <a:lstStyle/>
          <a:p>
            <a:pPr marL="285750" indent="-285750">
              <a:lnSpc>
                <a:spcPts val="16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display </a:t>
            </a:r>
            <a:r>
              <a:rPr lang="en-US" altLang="zh-CN" sz="1600" b="1" dirty="0" err="1">
                <a:cs typeface="Courier New" panose="02070309020205020404" pitchFamily="49" charset="0"/>
              </a:rPr>
              <a:t>ont-srvprofile</a:t>
            </a:r>
            <a:r>
              <a:rPr lang="en-US" altLang="zh-CN" sz="1600" b="1" dirty="0">
                <a:cs typeface="Courier New" panose="02070309020205020404" pitchFamily="49" charset="0"/>
              </a:rPr>
              <a:t> </a:t>
            </a:r>
            <a:r>
              <a:rPr lang="en-US" altLang="zh-CN" sz="1600" b="1" dirty="0" err="1">
                <a:cs typeface="Courier New" panose="02070309020205020404" pitchFamily="49" charset="0"/>
              </a:rPr>
              <a:t>gpon</a:t>
            </a:r>
            <a:r>
              <a:rPr lang="en-US" altLang="zh-CN" sz="1600" b="1" dirty="0">
                <a:cs typeface="Courier New" panose="02070309020205020404" pitchFamily="49" charset="0"/>
              </a:rPr>
              <a:t> profile-id 88</a:t>
            </a:r>
          </a:p>
          <a:p>
            <a:pPr lvl="1">
              <a:lnSpc>
                <a:spcPts val="1600"/>
              </a:lnSpc>
            </a:pPr>
            <a:r>
              <a:rPr lang="en-US" altLang="zh-CN" sz="1600" dirty="0">
                <a:cs typeface="Courier New" panose="02070309020205020404" pitchFamily="49" charset="0"/>
              </a:rPr>
              <a:t>---------------------------------------------------------------------</a:t>
            </a:r>
          </a:p>
          <a:p>
            <a:pPr lvl="1">
              <a:lnSpc>
                <a:spcPts val="1600"/>
              </a:lnSpc>
            </a:pPr>
            <a:r>
              <a:rPr lang="en-US" altLang="zh-CN" sz="1600" dirty="0">
                <a:cs typeface="Courier New" panose="02070309020205020404" pitchFamily="49" charset="0"/>
              </a:rPr>
              <a:t>  </a:t>
            </a:r>
            <a:r>
              <a:rPr lang="zh-CN" altLang="en-US" sz="1600" dirty="0">
                <a:cs typeface="Courier New" panose="02070309020205020404" pitchFamily="49" charset="0"/>
              </a:rPr>
              <a:t>Profile ID: 88</a:t>
            </a:r>
          </a:p>
          <a:p>
            <a:pPr lvl="1">
              <a:lnSpc>
                <a:spcPts val="1600"/>
              </a:lnSpc>
            </a:pPr>
            <a:r>
              <a:rPr lang="en-US" altLang="zh-CN" sz="1600" dirty="0">
                <a:cs typeface="Courier New" panose="02070309020205020404" pitchFamily="49" charset="0"/>
              </a:rPr>
              <a:t>  </a:t>
            </a:r>
            <a:r>
              <a:rPr lang="zh-CN" altLang="en-US" sz="1600" dirty="0">
                <a:cs typeface="Courier New" panose="02070309020205020404" pitchFamily="49" charset="0"/>
              </a:rPr>
              <a:t>Profile name: eg8145v5</a:t>
            </a:r>
          </a:p>
          <a:p>
            <a:pPr lvl="1">
              <a:lnSpc>
                <a:spcPts val="1600"/>
              </a:lnSpc>
            </a:pPr>
            <a:r>
              <a:rPr lang="en-US" altLang="zh-CN" sz="1600" dirty="0">
                <a:cs typeface="Courier New" panose="02070309020205020404" pitchFamily="49" charset="0"/>
              </a:rPr>
              <a:t>  </a:t>
            </a:r>
            <a:r>
              <a:rPr lang="zh-CN" altLang="en-US" sz="1600" dirty="0">
                <a:cs typeface="Courier New" panose="02070309020205020404" pitchFamily="49" charset="0"/>
              </a:rPr>
              <a:t>Access type: GPON</a:t>
            </a:r>
          </a:p>
          <a:p>
            <a:pPr lvl="1">
              <a:lnSpc>
                <a:spcPts val="1600"/>
              </a:lnSpc>
            </a:pPr>
            <a:r>
              <a:rPr lang="en-US" altLang="zh-CN" sz="1600" dirty="0">
                <a:cs typeface="Courier New" panose="02070309020205020404" pitchFamily="49" charset="0"/>
              </a:rPr>
              <a:t>---------------------------------------------------------------------</a:t>
            </a:r>
          </a:p>
          <a:p>
            <a:pPr lvl="1">
              <a:lnSpc>
                <a:spcPts val="1600"/>
              </a:lnSpc>
            </a:pPr>
            <a:r>
              <a:rPr lang="en-US" altLang="zh-CN" sz="1600" dirty="0">
                <a:cs typeface="Courier New" panose="02070309020205020404" pitchFamily="49" charset="0"/>
              </a:rPr>
              <a:t>  </a:t>
            </a:r>
            <a:r>
              <a:rPr lang="zh-CN" altLang="en-US" sz="1600" dirty="0">
                <a:cs typeface="Courier New" panose="02070309020205020404" pitchFamily="49" charset="0"/>
              </a:rPr>
              <a:t>Port Type Number of ports</a:t>
            </a:r>
          </a:p>
          <a:p>
            <a:pPr lvl="1">
              <a:lnSpc>
                <a:spcPts val="1600"/>
              </a:lnSpc>
            </a:pPr>
            <a:r>
              <a:rPr lang="zh-CN" altLang="en-US" sz="1600" dirty="0">
                <a:cs typeface="Courier New" panose="02070309020205020404" pitchFamily="49" charset="0"/>
              </a:rPr>
              <a:t>  </a:t>
            </a:r>
            <a:r>
              <a:rPr lang="en-US" altLang="zh-CN" sz="1600" dirty="0">
                <a:cs typeface="Courier New" panose="02070309020205020404" pitchFamily="49" charset="0"/>
              </a:rPr>
              <a:t>---------------------------------------------------------------------</a:t>
            </a:r>
          </a:p>
          <a:p>
            <a:pPr lvl="1">
              <a:lnSpc>
                <a:spcPts val="1600"/>
              </a:lnSpc>
            </a:pPr>
            <a:r>
              <a:rPr lang="en-US" altLang="zh-CN" sz="1600" dirty="0">
                <a:cs typeface="Courier New" panose="02070309020205020404" pitchFamily="49" charset="0"/>
              </a:rPr>
              <a:t>POTS 2</a:t>
            </a:r>
          </a:p>
          <a:p>
            <a:pPr lvl="1">
              <a:lnSpc>
                <a:spcPts val="1600"/>
              </a:lnSpc>
            </a:pPr>
            <a:r>
              <a:rPr lang="en-US" altLang="zh-CN" sz="1600" dirty="0">
                <a:cs typeface="Courier New" panose="02070309020205020404" pitchFamily="49" charset="0"/>
              </a:rPr>
              <a:t>ETH 4</a:t>
            </a:r>
          </a:p>
          <a:p>
            <a:pPr lvl="1">
              <a:lnSpc>
                <a:spcPts val="1600"/>
              </a:lnSpc>
            </a:pPr>
            <a:r>
              <a:rPr lang="en-US" altLang="zh-CN" sz="1600" dirty="0">
                <a:cs typeface="Courier New" panose="02070309020205020404" pitchFamily="49" charset="0"/>
              </a:rPr>
              <a:t>TDM 0</a:t>
            </a:r>
          </a:p>
          <a:p>
            <a:pPr lvl="1">
              <a:lnSpc>
                <a:spcPts val="1600"/>
              </a:lnSpc>
            </a:pPr>
            <a:r>
              <a:rPr lang="en-US" altLang="zh-CN" sz="1600" dirty="0">
                <a:cs typeface="Courier New" panose="02070309020205020404" pitchFamily="49" charset="0"/>
              </a:rPr>
              <a:t>MOCA 0</a:t>
            </a:r>
          </a:p>
          <a:p>
            <a:pPr lvl="1">
              <a:lnSpc>
                <a:spcPts val="1600"/>
              </a:lnSpc>
            </a:pPr>
            <a:r>
              <a:rPr lang="en-US" altLang="zh-CN" sz="1600" dirty="0">
                <a:cs typeface="Courier New" panose="02070309020205020404" pitchFamily="49" charset="0"/>
              </a:rPr>
              <a:t>CATV 0</a:t>
            </a:r>
          </a:p>
          <a:p>
            <a:pPr lvl="1">
              <a:lnSpc>
                <a:spcPts val="1600"/>
              </a:lnSpc>
            </a:pPr>
            <a:r>
              <a:rPr lang="en-US" altLang="zh-CN" sz="1600" dirty="0">
                <a:cs typeface="Courier New" panose="02070309020205020404" pitchFamily="49" charset="0"/>
              </a:rPr>
              <a:t>---------------------------------------------------------------------</a:t>
            </a:r>
          </a:p>
          <a:p>
            <a:pPr lvl="1">
              <a:lnSpc>
                <a:spcPts val="1600"/>
              </a:lnSpc>
            </a:pPr>
            <a:r>
              <a:rPr lang="en-US" altLang="zh-CN" sz="1600" dirty="0">
                <a:cs typeface="Courier New" panose="02070309020205020404" pitchFamily="49" charset="0"/>
              </a:rPr>
              <a:t>TDM type: E1</a:t>
            </a:r>
          </a:p>
          <a:p>
            <a:pPr lvl="1">
              <a:lnSpc>
                <a:spcPts val="1600"/>
              </a:lnSpc>
            </a:pPr>
            <a:r>
              <a:rPr lang="en-US" altLang="zh-CN" sz="1600" dirty="0">
                <a:cs typeface="Courier New" panose="02070309020205020404" pitchFamily="49" charset="0"/>
              </a:rPr>
              <a:t>TDM service type: </a:t>
            </a:r>
            <a:r>
              <a:rPr lang="en-US" altLang="zh-CN" sz="1600" dirty="0" err="1">
                <a:cs typeface="Courier New" panose="02070309020205020404" pitchFamily="49" charset="0"/>
              </a:rPr>
              <a:t>TDMoGem</a:t>
            </a:r>
            <a:endParaRPr lang="en-US" altLang="zh-CN" sz="1600" dirty="0">
              <a:cs typeface="Courier New" panose="02070309020205020404" pitchFamily="49" charset="0"/>
            </a:endParaRPr>
          </a:p>
          <a:p>
            <a:pPr lvl="1">
              <a:lnSpc>
                <a:spcPts val="1600"/>
              </a:lnSpc>
            </a:pPr>
            <a:r>
              <a:rPr lang="en-US" altLang="zh-CN" sz="1600" dirty="0">
                <a:cs typeface="Courier New" panose="02070309020205020404" pitchFamily="49" charset="0"/>
              </a:rPr>
              <a:t>MAC address learning: enabled</a:t>
            </a:r>
          </a:p>
          <a:p>
            <a:pPr lvl="1">
              <a:lnSpc>
                <a:spcPts val="1600"/>
              </a:lnSpc>
            </a:pPr>
            <a:r>
              <a:rPr lang="zh-CN" altLang="en-US" sz="1600" dirty="0">
                <a:cs typeface="Courier New" panose="02070309020205020404" pitchFamily="49" charset="0"/>
              </a:rPr>
              <a:t>  </a:t>
            </a:r>
            <a:r>
              <a:rPr lang="en-US" altLang="zh-CN" sz="1600" dirty="0">
                <a:cs typeface="Courier New" panose="02070309020205020404" pitchFamily="49" charset="0"/>
              </a:rPr>
              <a:t>ONT transparent transmission: disabled</a:t>
            </a:r>
          </a:p>
          <a:p>
            <a:pPr lvl="1">
              <a:lnSpc>
                <a:spcPts val="1600"/>
              </a:lnSpc>
            </a:pPr>
            <a:r>
              <a:rPr lang="zh-CN" altLang="en-US" sz="1600" dirty="0">
                <a:cs typeface="Courier New" panose="02070309020205020404" pitchFamily="49" charset="0"/>
              </a:rPr>
              <a:t>Multicast forwarding mode: Untag</a:t>
            </a:r>
            <a:endParaRPr lang="en-US" altLang="zh-CN" sz="1600" dirty="0">
              <a:cs typeface="Courier New" panose="02070309020205020404" pitchFamily="49" charset="0"/>
            </a:endParaRPr>
          </a:p>
          <a:p>
            <a:pPr lvl="1">
              <a:lnSpc>
                <a:spcPts val="1600"/>
              </a:lnSpc>
            </a:pPr>
            <a:r>
              <a:rPr lang="en-US" altLang="zh-CN" sz="1600" dirty="0">
                <a:cs typeface="Courier New" panose="02070309020205020404" pitchFamily="49" charset="0"/>
              </a:rPr>
              <a:t>  </a:t>
            </a:r>
            <a:r>
              <a:rPr lang="zh-CN" altLang="en-US" sz="1600" dirty="0">
                <a:cs typeface="Courier New" panose="02070309020205020404" pitchFamily="49" charset="0"/>
              </a:rPr>
              <a:t>Multicast forwarding VLAN: -</a:t>
            </a:r>
          </a:p>
        </p:txBody>
      </p:sp>
    </p:spTree>
    <p:extLst>
      <p:ext uri="{BB962C8B-B14F-4D97-AF65-F5344CB8AC3E}">
        <p14:creationId xmlns:p14="http://schemas.microsoft.com/office/powerpoint/2010/main" val="1648883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2000" dirty="0"/>
              <a:t>Adicionar um perfil SNMP.</a:t>
            </a:r>
            <a:endParaRPr lang="zh-CN" altLang="en-US" dirty="0"/>
          </a:p>
        </p:txBody>
      </p:sp>
      <p:sp>
        <p:nvSpPr>
          <p:cNvPr id="4" name="标题 3"/>
          <p:cNvSpPr>
            <a:spLocks noGrp="1"/>
          </p:cNvSpPr>
          <p:nvPr>
            <p:ph type="title"/>
          </p:nvPr>
        </p:nvSpPr>
        <p:spPr/>
        <p:txBody>
          <a:bodyPr/>
          <a:lstStyle/>
          <a:p>
            <a:r>
              <a:rPr lang="pt-BR" altLang="zh-CN" dirty="0"/>
              <a:t>Adicionar um perfil SNMP</a:t>
            </a:r>
            <a:endParaRPr lang="zh-CN" altLang="en-US" dirty="0"/>
          </a:p>
        </p:txBody>
      </p:sp>
      <p:sp>
        <p:nvSpPr>
          <p:cNvPr id="6" name="矩形 5"/>
          <p:cNvSpPr/>
          <p:nvPr/>
        </p:nvSpPr>
        <p:spPr>
          <a:xfrm>
            <a:off x="1299237" y="1973951"/>
            <a:ext cx="10132823" cy="3606340"/>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snmp</a:t>
            </a:r>
            <a:r>
              <a:rPr lang="en-US" altLang="zh-CN" sz="1600" b="1" dirty="0">
                <a:cs typeface="Courier New" panose="02070309020205020404" pitchFamily="49" charset="0"/>
              </a:rPr>
              <a:t>-profile</a:t>
            </a:r>
          </a:p>
          <a:p>
            <a:pPr lvl="1">
              <a:lnSpc>
                <a:spcPct val="120000"/>
              </a:lnSpc>
            </a:pPr>
            <a:r>
              <a:rPr lang="en-US" altLang="zh-CN" sz="1600" dirty="0">
                <a:cs typeface="Courier New" panose="02070309020205020404" pitchFamily="49" charset="0"/>
              </a:rPr>
              <a:t>{add&lt;K&gt;|delete&lt;K&gt;|modify&lt;K&gt;}:</a:t>
            </a:r>
            <a:r>
              <a:rPr lang="en-US" altLang="zh-CN" sz="1600" b="1" dirty="0">
                <a:cs typeface="Courier New" panose="02070309020205020404" pitchFamily="49" charset="0"/>
              </a:rPr>
              <a:t>add</a:t>
            </a:r>
          </a:p>
          <a:p>
            <a:pPr lvl="1">
              <a:lnSpc>
                <a:spcPct val="120000"/>
              </a:lnSpc>
            </a:pPr>
            <a:r>
              <a:rPr lang="en-US" altLang="zh-CN" sz="1600" dirty="0">
                <a:cs typeface="Courier New" panose="02070309020205020404" pitchFamily="49" charset="0"/>
              </a:rPr>
              <a:t>{profile-id&lt;K&gt;|profile-name&lt;K&gt;|version&lt;E&gt;&lt;v1,v2c&gt;}:</a:t>
            </a:r>
            <a:r>
              <a:rPr lang="en-US" altLang="zh-CN" sz="1600" b="1" dirty="0">
                <a:cs typeface="Courier New" panose="02070309020205020404" pitchFamily="49" charset="0"/>
              </a:rPr>
              <a:t>profile-id</a:t>
            </a:r>
          </a:p>
          <a:p>
            <a:pPr lvl="1">
              <a:lnSpc>
                <a:spcPct val="120000"/>
              </a:lnSpc>
            </a:pPr>
            <a:r>
              <a:rPr lang="en-US" altLang="zh-CN" sz="1600" dirty="0">
                <a:cs typeface="Courier New" panose="02070309020205020404" pitchFamily="49" charset="0"/>
              </a:rPr>
              <a:t>{profile-id&lt;U&gt;&lt;1,64&gt;}:</a:t>
            </a:r>
            <a:r>
              <a:rPr lang="en-US" altLang="zh-CN" sz="1600" b="1" dirty="0">
                <a:cs typeface="Courier New" panose="02070309020205020404" pitchFamily="49" charset="0"/>
              </a:rPr>
              <a:t>1</a:t>
            </a:r>
          </a:p>
          <a:p>
            <a:pPr lvl="1">
              <a:lnSpc>
                <a:spcPct val="120000"/>
              </a:lnSpc>
            </a:pPr>
            <a:r>
              <a:rPr lang="en-US" altLang="zh-CN" sz="1600" dirty="0">
                <a:cs typeface="Courier New" panose="02070309020205020404" pitchFamily="49" charset="0"/>
              </a:rPr>
              <a:t>{profile-name&lt;K&gt;|version&lt;E&gt;&lt;v1,v2c&gt;}:</a:t>
            </a:r>
            <a:r>
              <a:rPr lang="en-US" altLang="zh-CN" sz="1600" b="1" dirty="0">
                <a:cs typeface="Courier New" panose="02070309020205020404" pitchFamily="49" charset="0"/>
              </a:rPr>
              <a:t>profile-name</a:t>
            </a:r>
          </a:p>
          <a:p>
            <a:pPr lvl="1">
              <a:lnSpc>
                <a:spcPct val="120000"/>
              </a:lnSpc>
            </a:pPr>
            <a:r>
              <a:rPr lang="en-US" altLang="zh-CN" sz="1600" dirty="0">
                <a:cs typeface="Courier New" panose="02070309020205020404" pitchFamily="49" charset="0"/>
              </a:rPr>
              <a:t>{profile-name&lt;S&gt;&lt;Length 1-32&gt;}:</a:t>
            </a:r>
            <a:r>
              <a:rPr lang="en-US" altLang="zh-CN" sz="1600" b="1" dirty="0" err="1">
                <a:cs typeface="Courier New" panose="02070309020205020404" pitchFamily="49" charset="0"/>
              </a:rPr>
              <a:t>esight</a:t>
            </a:r>
            <a:endParaRPr lang="en-US" altLang="zh-CN" sz="1600" b="1" dirty="0">
              <a:cs typeface="Courier New" panose="02070309020205020404" pitchFamily="49" charset="0"/>
            </a:endParaRPr>
          </a:p>
          <a:p>
            <a:pPr lvl="1">
              <a:lnSpc>
                <a:spcPct val="120000"/>
              </a:lnSpc>
            </a:pPr>
            <a:r>
              <a:rPr lang="en-US" altLang="zh-CN" sz="1600" dirty="0">
                <a:cs typeface="Courier New" panose="02070309020205020404" pitchFamily="49" charset="0"/>
              </a:rPr>
              <a:t>{version&lt;E&gt;&lt;v1,v2c&gt;}:</a:t>
            </a:r>
            <a:r>
              <a:rPr lang="en-US" altLang="zh-CN" sz="1600" b="1" dirty="0">
                <a:cs typeface="Courier New" panose="02070309020205020404" pitchFamily="49" charset="0"/>
              </a:rPr>
              <a:t>v2c</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readgroup</a:t>
            </a:r>
            <a:r>
              <a:rPr lang="en-US" altLang="zh-CN" sz="1600" dirty="0">
                <a:cs typeface="Courier New" panose="02070309020205020404" pitchFamily="49" charset="0"/>
              </a:rPr>
              <a:t>&lt;S&gt;&lt;Length 1-32&gt;}:</a:t>
            </a:r>
            <a:r>
              <a:rPr lang="en-US" altLang="zh-CN" sz="1600" b="1" dirty="0">
                <a:cs typeface="Courier New" panose="02070309020205020404" pitchFamily="49" charset="0"/>
              </a:rPr>
              <a:t>public</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writegroup</a:t>
            </a:r>
            <a:r>
              <a:rPr lang="en-US" altLang="zh-CN" sz="1600" dirty="0">
                <a:cs typeface="Courier New" panose="02070309020205020404" pitchFamily="49" charset="0"/>
              </a:rPr>
              <a:t>&lt;S&gt;&lt;Length 1-32&gt;}:</a:t>
            </a:r>
            <a:r>
              <a:rPr lang="en-US" altLang="zh-CN" sz="1600" b="1" dirty="0">
                <a:cs typeface="Courier New" panose="02070309020205020404" pitchFamily="49" charset="0"/>
              </a:rPr>
              <a:t>private</a:t>
            </a:r>
          </a:p>
          <a:p>
            <a:pPr lvl="1">
              <a:lnSpc>
                <a:spcPct val="120000"/>
              </a:lnSpc>
            </a:pPr>
            <a:r>
              <a:rPr lang="en-US" altLang="zh-CN" sz="1600" dirty="0">
                <a:cs typeface="Courier New" panose="02070309020205020404" pitchFamily="49" charset="0"/>
              </a:rPr>
              <a:t>{des-</a:t>
            </a:r>
            <a:r>
              <a:rPr lang="en-US" altLang="zh-CN" sz="1600" dirty="0" err="1">
                <a:cs typeface="Courier New" panose="02070309020205020404" pitchFamily="49" charset="0"/>
              </a:rPr>
              <a:t>ip</a:t>
            </a:r>
            <a:r>
              <a:rPr lang="en-US" altLang="zh-CN" sz="1600" dirty="0">
                <a:cs typeface="Courier New" panose="02070309020205020404" pitchFamily="49" charset="0"/>
              </a:rPr>
              <a:t>&lt;I&gt;&lt;X.X.X.X&gt;}:</a:t>
            </a:r>
            <a:r>
              <a:rPr lang="en-US" altLang="zh-CN" sz="1600" b="1" dirty="0">
                <a:cs typeface="Courier New" panose="02070309020205020404" pitchFamily="49" charset="0"/>
              </a:rPr>
              <a:t>192.168.48.250</a:t>
            </a:r>
          </a:p>
          <a:p>
            <a:pPr lvl="1">
              <a:lnSpc>
                <a:spcPct val="120000"/>
              </a:lnSpc>
            </a:pPr>
            <a:r>
              <a:rPr lang="en-US" altLang="zh-CN" sz="1600" dirty="0">
                <a:cs typeface="Courier New" panose="02070309020205020404" pitchFamily="49" charset="0"/>
              </a:rPr>
              <a:t>{source-port&lt;U&gt;&lt;1,65535&gt;}:</a:t>
            </a:r>
            <a:r>
              <a:rPr lang="en-US" altLang="zh-CN" sz="1600" b="1" dirty="0">
                <a:cs typeface="Courier New" panose="02070309020205020404" pitchFamily="49" charset="0"/>
              </a:rPr>
              <a:t>162</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securityname</a:t>
            </a:r>
            <a:r>
              <a:rPr lang="en-US" altLang="zh-CN" sz="1600" dirty="0">
                <a:cs typeface="Courier New" panose="02070309020205020404" pitchFamily="49" charset="0"/>
              </a:rPr>
              <a:t>&lt;S&gt;&lt;Length 1-32&gt;}:</a:t>
            </a:r>
            <a:r>
              <a:rPr lang="en-US" altLang="zh-CN" sz="1600" b="1" dirty="0">
                <a:cs typeface="Courier New" panose="02070309020205020404" pitchFamily="49" charset="0"/>
              </a:rPr>
              <a:t>private</a:t>
            </a:r>
          </a:p>
        </p:txBody>
      </p:sp>
    </p:spTree>
    <p:extLst>
      <p:ext uri="{BB962C8B-B14F-4D97-AF65-F5344CB8AC3E}">
        <p14:creationId xmlns:p14="http://schemas.microsoft.com/office/powerpoint/2010/main" val="400180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solidFill>
                  <a:schemeClr val="bg1">
                    <a:lumMod val="50000"/>
                  </a:schemeClr>
                </a:solidFill>
              </a:rPr>
              <a:t>Tipos</a:t>
            </a:r>
            <a:r>
              <a:rPr lang="en-US" altLang="zh-CN" dirty="0">
                <a:solidFill>
                  <a:schemeClr val="bg1">
                    <a:lumMod val="50000"/>
                  </a:schemeClr>
                </a:solidFill>
              </a:rPr>
              <a:t> de </a:t>
            </a:r>
            <a:r>
              <a:rPr lang="en-US" altLang="zh-CN" dirty="0" err="1">
                <a:solidFill>
                  <a:schemeClr val="bg1">
                    <a:lumMod val="50000"/>
                  </a:schemeClr>
                </a:solidFill>
              </a:rPr>
              <a:t>perfis</a:t>
            </a:r>
            <a:r>
              <a:rPr lang="en-US" altLang="zh-CN" dirty="0">
                <a:solidFill>
                  <a:schemeClr val="bg1">
                    <a:lumMod val="50000"/>
                  </a:schemeClr>
                </a:solidFill>
              </a:rPr>
              <a:t> ONU</a:t>
            </a:r>
          </a:p>
          <a:p>
            <a:r>
              <a:rPr lang="pt-BR" altLang="zh-CN" b="1" dirty="0"/>
              <a:t>Processo de adição de uma ONU</a:t>
            </a:r>
          </a:p>
          <a:p>
            <a:r>
              <a:rPr lang="pt-BR" altLang="zh-CN" dirty="0">
                <a:solidFill>
                  <a:schemeClr val="bg1">
                    <a:lumMod val="50000"/>
                  </a:schemeClr>
                </a:solidFill>
              </a:rPr>
              <a:t>Exemplo de implantação de serviço ONU</a:t>
            </a:r>
          </a:p>
          <a:p>
            <a:r>
              <a:rPr lang="pt-BR" altLang="zh-CN" dirty="0">
                <a:solidFill>
                  <a:schemeClr val="bg1">
                    <a:lumMod val="50000"/>
                  </a:schemeClr>
                </a:solidFill>
              </a:rPr>
              <a:t>Manutenção e consulta da ONU</a:t>
            </a:r>
            <a:endParaRPr lang="en-US" altLang="zh-CN" dirty="0">
              <a:solidFill>
                <a:schemeClr val="bg1">
                  <a:lumMod val="50000"/>
                </a:schemeClr>
              </a:solidFill>
            </a:endParaRPr>
          </a:p>
        </p:txBody>
      </p:sp>
    </p:spTree>
    <p:extLst>
      <p:ext uri="{BB962C8B-B14F-4D97-AF65-F5344CB8AC3E}">
        <p14:creationId xmlns:p14="http://schemas.microsoft.com/office/powerpoint/2010/main" val="4252392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pt-BR" altLang="zh-CN" dirty="0"/>
              <a:t>Processo de adição de uma ONU</a:t>
            </a:r>
            <a:endParaRPr lang="zh-CN" altLang="en-US" dirty="0"/>
          </a:p>
        </p:txBody>
      </p:sp>
      <p:grpSp>
        <p:nvGrpSpPr>
          <p:cNvPr id="2" name="组合 1"/>
          <p:cNvGrpSpPr/>
          <p:nvPr/>
        </p:nvGrpSpPr>
        <p:grpSpPr>
          <a:xfrm>
            <a:off x="679044" y="1241184"/>
            <a:ext cx="7713774" cy="4674357"/>
            <a:chOff x="1116963" y="1242453"/>
            <a:chExt cx="6973555" cy="4674357"/>
          </a:xfrm>
        </p:grpSpPr>
        <p:sp>
          <p:nvSpPr>
            <p:cNvPr id="6" name="AutoShape 3"/>
            <p:cNvSpPr>
              <a:spLocks noChangeArrowheads="1"/>
            </p:cNvSpPr>
            <p:nvPr/>
          </p:nvSpPr>
          <p:spPr bwMode="auto">
            <a:xfrm>
              <a:off x="1127790" y="1752604"/>
              <a:ext cx="2239963" cy="598608"/>
            </a:xfrm>
            <a:prstGeom prst="flowChartDecision">
              <a:avLst/>
            </a:prstGeom>
            <a:solidFill>
              <a:srgbClr val="FFC5B7">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rPr>
                <a:t>Existe um perfil de perfil de DBA</a:t>
              </a:r>
              <a:r>
                <a:rPr lang="zh-CN" altLang="pt-BR" sz="1200" dirty="0">
                  <a:latin typeface="+mn-lt"/>
                </a:rPr>
                <a:t>？</a:t>
              </a:r>
              <a:endParaRPr lang="en-US" altLang="zh-CN" sz="1200" dirty="0">
                <a:latin typeface="+mn-lt"/>
              </a:endParaRPr>
            </a:p>
          </p:txBody>
        </p:sp>
        <p:sp>
          <p:nvSpPr>
            <p:cNvPr id="7" name="Rectangle 4"/>
            <p:cNvSpPr>
              <a:spLocks noChangeArrowheads="1"/>
            </p:cNvSpPr>
            <p:nvPr/>
          </p:nvSpPr>
          <p:spPr bwMode="auto">
            <a:xfrm>
              <a:off x="4061776" y="1865086"/>
              <a:ext cx="1435314" cy="335698"/>
            </a:xfrm>
            <a:prstGeom prst="rect">
              <a:avLst/>
            </a:prstGeom>
            <a:solidFill>
              <a:srgbClr val="CCCCCC">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Adicionar um perfil DBA</a:t>
              </a:r>
              <a:endParaRPr lang="zh-CN" altLang="en-US" sz="1200" dirty="0">
                <a:latin typeface="+mn-lt"/>
                <a:ea typeface="+mn-ea"/>
              </a:endParaRPr>
            </a:p>
          </p:txBody>
        </p:sp>
        <p:sp>
          <p:nvSpPr>
            <p:cNvPr id="8" name="AutoShape 5"/>
            <p:cNvSpPr>
              <a:spLocks noChangeArrowheads="1"/>
            </p:cNvSpPr>
            <p:nvPr/>
          </p:nvSpPr>
          <p:spPr bwMode="auto">
            <a:xfrm>
              <a:off x="1594800" y="1242453"/>
              <a:ext cx="1252538" cy="314812"/>
            </a:xfrm>
            <a:prstGeom prst="flowChartTerminator">
              <a:avLst/>
            </a:prstGeom>
            <a:solidFill>
              <a:srgbClr val="CCCCCC">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en-US" altLang="zh-CN" sz="1200" dirty="0" err="1">
                  <a:latin typeface="+mn-lt"/>
                  <a:ea typeface="+mn-ea"/>
                </a:rPr>
                <a:t>Iniciar</a:t>
              </a:r>
              <a:endParaRPr lang="zh-CN" altLang="en-US" sz="1200" dirty="0">
                <a:latin typeface="+mn-lt"/>
                <a:ea typeface="+mn-ea"/>
              </a:endParaRPr>
            </a:p>
          </p:txBody>
        </p:sp>
        <p:sp>
          <p:nvSpPr>
            <p:cNvPr id="9" name="AutoShape 6"/>
            <p:cNvSpPr>
              <a:spLocks noChangeArrowheads="1"/>
            </p:cNvSpPr>
            <p:nvPr/>
          </p:nvSpPr>
          <p:spPr bwMode="auto">
            <a:xfrm>
              <a:off x="2801300" y="5601998"/>
              <a:ext cx="1252538" cy="314812"/>
            </a:xfrm>
            <a:prstGeom prst="flowChartTerminator">
              <a:avLst/>
            </a:prstGeom>
            <a:solidFill>
              <a:srgbClr val="CCCCCC">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en-US" altLang="zh-CN" sz="1200" dirty="0" err="1">
                  <a:latin typeface="+mn-lt"/>
                  <a:ea typeface="+mn-ea"/>
                </a:rPr>
                <a:t>Fim</a:t>
              </a:r>
              <a:endParaRPr lang="zh-CN" altLang="en-US" sz="1200" dirty="0">
                <a:latin typeface="+mn-lt"/>
                <a:ea typeface="+mn-ea"/>
              </a:endParaRPr>
            </a:p>
          </p:txBody>
        </p:sp>
        <p:sp>
          <p:nvSpPr>
            <p:cNvPr id="10" name="AutoShape 7"/>
            <p:cNvSpPr>
              <a:spLocks noChangeArrowheads="1"/>
            </p:cNvSpPr>
            <p:nvPr/>
          </p:nvSpPr>
          <p:spPr bwMode="auto">
            <a:xfrm>
              <a:off x="1127790" y="2619500"/>
              <a:ext cx="2239962" cy="598608"/>
            </a:xfrm>
            <a:prstGeom prst="flowChartDecision">
              <a:avLst/>
            </a:prstGeom>
            <a:solidFill>
              <a:srgbClr val="FFC5B7">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rPr>
                <a:t>Existe um perfil da linha?</a:t>
              </a:r>
              <a:endParaRPr lang="zh-CN" altLang="en-US" sz="1200" dirty="0">
                <a:latin typeface="+mn-lt"/>
              </a:endParaRPr>
            </a:p>
          </p:txBody>
        </p:sp>
        <p:sp>
          <p:nvSpPr>
            <p:cNvPr id="11" name="AutoShape 8"/>
            <p:cNvSpPr>
              <a:spLocks noChangeArrowheads="1"/>
            </p:cNvSpPr>
            <p:nvPr/>
          </p:nvSpPr>
          <p:spPr bwMode="auto">
            <a:xfrm>
              <a:off x="3518851" y="3458481"/>
              <a:ext cx="2239963" cy="598608"/>
            </a:xfrm>
            <a:prstGeom prst="flowChartDecision">
              <a:avLst/>
            </a:prstGeom>
            <a:solidFill>
              <a:srgbClr val="FFC5B7">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rPr>
                <a:t>Existe um perfil de</a:t>
              </a:r>
            </a:p>
            <a:p>
              <a:pPr algn="ctr" eaLnBrk="1" hangingPunct="1"/>
              <a:r>
                <a:rPr lang="pt-BR" altLang="zh-CN" sz="1200" dirty="0">
                  <a:latin typeface="+mn-lt"/>
                </a:rPr>
                <a:t> serviço adequado?</a:t>
              </a:r>
              <a:endParaRPr lang="zh-CN" altLang="en-US" sz="1200" dirty="0">
                <a:latin typeface="+mn-lt"/>
                <a:ea typeface="+mn-ea"/>
              </a:endParaRPr>
            </a:p>
          </p:txBody>
        </p:sp>
        <p:sp>
          <p:nvSpPr>
            <p:cNvPr id="12" name="Rectangle 9"/>
            <p:cNvSpPr>
              <a:spLocks noChangeArrowheads="1"/>
            </p:cNvSpPr>
            <p:nvPr/>
          </p:nvSpPr>
          <p:spPr bwMode="auto">
            <a:xfrm>
              <a:off x="4061776" y="2738911"/>
              <a:ext cx="1721792" cy="336523"/>
            </a:xfrm>
            <a:prstGeom prst="rect">
              <a:avLst/>
            </a:prstGeom>
            <a:solidFill>
              <a:srgbClr val="CCCCCC">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Adicionar um perfil de linha</a:t>
              </a:r>
              <a:endParaRPr lang="zh-CN" altLang="en-US" sz="1200" dirty="0">
                <a:latin typeface="+mn-lt"/>
                <a:ea typeface="+mn-ea"/>
              </a:endParaRPr>
            </a:p>
          </p:txBody>
        </p:sp>
        <p:sp>
          <p:nvSpPr>
            <p:cNvPr id="13" name="Rectangle 10"/>
            <p:cNvSpPr>
              <a:spLocks noChangeArrowheads="1"/>
            </p:cNvSpPr>
            <p:nvPr/>
          </p:nvSpPr>
          <p:spPr bwMode="auto">
            <a:xfrm>
              <a:off x="6428093" y="3597217"/>
              <a:ext cx="1662425" cy="342726"/>
            </a:xfrm>
            <a:prstGeom prst="rect">
              <a:avLst/>
            </a:prstGeom>
            <a:solidFill>
              <a:srgbClr val="CCCCCC">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Adicionar um perfil de serviço</a:t>
              </a:r>
              <a:endParaRPr lang="zh-CN" altLang="en-US" sz="1200" dirty="0">
                <a:latin typeface="+mn-lt"/>
                <a:ea typeface="+mn-ea"/>
              </a:endParaRPr>
            </a:p>
          </p:txBody>
        </p:sp>
        <p:sp>
          <p:nvSpPr>
            <p:cNvPr id="14" name="Rectangle 11"/>
            <p:cNvSpPr>
              <a:spLocks noChangeArrowheads="1"/>
            </p:cNvSpPr>
            <p:nvPr/>
          </p:nvSpPr>
          <p:spPr bwMode="auto">
            <a:xfrm>
              <a:off x="2469518" y="4871257"/>
              <a:ext cx="1937203" cy="528821"/>
            </a:xfrm>
            <a:prstGeom prst="rect">
              <a:avLst/>
            </a:prstGeom>
            <a:solidFill>
              <a:srgbClr val="CCCCCC">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Adicionar e vincular um</a:t>
              </a:r>
            </a:p>
            <a:p>
              <a:pPr algn="ctr" eaLnBrk="1" hangingPunct="1"/>
              <a:r>
                <a:rPr lang="pt-BR" altLang="zh-CN" sz="1200" dirty="0">
                  <a:latin typeface="+mn-lt"/>
                  <a:ea typeface="+mn-ea"/>
                </a:rPr>
                <a:t>Perfil relacionado com a ONU</a:t>
              </a:r>
              <a:endParaRPr lang="zh-CN" altLang="en-US" sz="1200" dirty="0">
                <a:latin typeface="+mn-lt"/>
                <a:ea typeface="+mn-ea"/>
              </a:endParaRPr>
            </a:p>
          </p:txBody>
        </p:sp>
        <p:sp>
          <p:nvSpPr>
            <p:cNvPr id="15" name="Line 12"/>
            <p:cNvSpPr>
              <a:spLocks noChangeShapeType="1"/>
            </p:cNvSpPr>
            <p:nvPr/>
          </p:nvSpPr>
          <p:spPr bwMode="auto">
            <a:xfrm flipH="1">
              <a:off x="2245675" y="1554078"/>
              <a:ext cx="0" cy="204729"/>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6" name="Line 13"/>
            <p:cNvSpPr>
              <a:spLocks noChangeShapeType="1"/>
            </p:cNvSpPr>
            <p:nvPr/>
          </p:nvSpPr>
          <p:spPr bwMode="auto">
            <a:xfrm flipH="1">
              <a:off x="2247263" y="2376024"/>
              <a:ext cx="0" cy="22951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7" name="Line 14"/>
            <p:cNvSpPr>
              <a:spLocks noChangeShapeType="1"/>
            </p:cNvSpPr>
            <p:nvPr/>
          </p:nvSpPr>
          <p:spPr bwMode="auto">
            <a:xfrm flipH="1">
              <a:off x="2236150" y="3216555"/>
              <a:ext cx="0" cy="22951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8" name="Line 15"/>
            <p:cNvSpPr>
              <a:spLocks noChangeShapeType="1"/>
            </p:cNvSpPr>
            <p:nvPr/>
          </p:nvSpPr>
          <p:spPr bwMode="auto">
            <a:xfrm flipH="1">
              <a:off x="3445825" y="5400079"/>
              <a:ext cx="0" cy="22796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19" name="Line 16"/>
            <p:cNvSpPr>
              <a:spLocks noChangeShapeType="1"/>
            </p:cNvSpPr>
            <p:nvPr/>
          </p:nvSpPr>
          <p:spPr bwMode="auto">
            <a:xfrm>
              <a:off x="3376055" y="2049667"/>
              <a:ext cx="669845"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20" name="Line 17"/>
            <p:cNvSpPr>
              <a:spLocks noChangeShapeType="1"/>
            </p:cNvSpPr>
            <p:nvPr/>
          </p:nvSpPr>
          <p:spPr bwMode="auto">
            <a:xfrm>
              <a:off x="3376055" y="2918802"/>
              <a:ext cx="669845"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cxnSp>
          <p:nvCxnSpPr>
            <p:cNvPr id="21" name="AutoShape 18"/>
            <p:cNvCxnSpPr>
              <a:cxnSpLocks noChangeShapeType="1"/>
              <a:stCxn id="7" idx="2"/>
            </p:cNvCxnSpPr>
            <p:nvPr/>
          </p:nvCxnSpPr>
          <p:spPr bwMode="auto">
            <a:xfrm rot="5400000">
              <a:off x="3488005" y="1182296"/>
              <a:ext cx="272941" cy="2309917"/>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22" name="AutoShape 19"/>
            <p:cNvCxnSpPr>
              <a:cxnSpLocks noChangeShapeType="1"/>
              <a:stCxn id="12" idx="2"/>
            </p:cNvCxnSpPr>
            <p:nvPr/>
          </p:nvCxnSpPr>
          <p:spPr bwMode="auto">
            <a:xfrm rot="5400000">
              <a:off x="3579357" y="1995755"/>
              <a:ext cx="263637" cy="2422994"/>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23" name="AutoShape 20"/>
            <p:cNvCxnSpPr>
              <a:cxnSpLocks noChangeShapeType="1"/>
              <a:stCxn id="13" idx="2"/>
            </p:cNvCxnSpPr>
            <p:nvPr/>
          </p:nvCxnSpPr>
          <p:spPr bwMode="auto">
            <a:xfrm rot="5400000">
              <a:off x="5652493" y="2948080"/>
              <a:ext cx="614950" cy="2598676"/>
            </a:xfrm>
            <a:prstGeom prst="bentConnector2">
              <a:avLst/>
            </a:prstGeom>
            <a:noFill/>
            <a:ln w="1905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24" name="Rectangle 21"/>
            <p:cNvSpPr>
              <a:spLocks noChangeArrowheads="1"/>
            </p:cNvSpPr>
            <p:nvPr/>
          </p:nvSpPr>
          <p:spPr bwMode="auto">
            <a:xfrm>
              <a:off x="1824988" y="2329500"/>
              <a:ext cx="476250" cy="28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Sim</a:t>
              </a:r>
              <a:endParaRPr lang="zh-CN" altLang="en-US" sz="1200" dirty="0">
                <a:latin typeface="+mn-lt"/>
                <a:ea typeface="+mn-ea"/>
              </a:endParaRPr>
            </a:p>
          </p:txBody>
        </p:sp>
        <p:sp>
          <p:nvSpPr>
            <p:cNvPr id="25" name="Rectangle 22"/>
            <p:cNvSpPr>
              <a:spLocks noChangeArrowheads="1"/>
            </p:cNvSpPr>
            <p:nvPr/>
          </p:nvSpPr>
          <p:spPr bwMode="auto">
            <a:xfrm>
              <a:off x="1824988" y="3194844"/>
              <a:ext cx="476250" cy="28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Sim</a:t>
              </a:r>
              <a:endParaRPr lang="zh-CN" altLang="en-US" sz="1200" dirty="0">
                <a:latin typeface="+mn-lt"/>
                <a:ea typeface="+mn-ea"/>
              </a:endParaRPr>
            </a:p>
          </p:txBody>
        </p:sp>
        <p:sp>
          <p:nvSpPr>
            <p:cNvPr id="26" name="Rectangle 23"/>
            <p:cNvSpPr>
              <a:spLocks noChangeArrowheads="1"/>
            </p:cNvSpPr>
            <p:nvPr/>
          </p:nvSpPr>
          <p:spPr bwMode="auto">
            <a:xfrm>
              <a:off x="5629580" y="4220241"/>
              <a:ext cx="476250" cy="28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Sim</a:t>
              </a:r>
              <a:endParaRPr lang="zh-CN" altLang="en-US" sz="1200" dirty="0">
                <a:latin typeface="+mn-lt"/>
                <a:ea typeface="+mn-ea"/>
              </a:endParaRPr>
            </a:p>
          </p:txBody>
        </p:sp>
        <p:sp>
          <p:nvSpPr>
            <p:cNvPr id="27" name="Rectangle 24"/>
            <p:cNvSpPr>
              <a:spLocks noChangeArrowheads="1"/>
            </p:cNvSpPr>
            <p:nvPr/>
          </p:nvSpPr>
          <p:spPr bwMode="auto">
            <a:xfrm>
              <a:off x="3426775" y="1768111"/>
              <a:ext cx="477838" cy="28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Não</a:t>
              </a:r>
              <a:endParaRPr lang="zh-CN" altLang="en-US" sz="1200" dirty="0">
                <a:latin typeface="+mn-lt"/>
                <a:ea typeface="+mn-ea"/>
              </a:endParaRPr>
            </a:p>
          </p:txBody>
        </p:sp>
        <p:sp>
          <p:nvSpPr>
            <p:cNvPr id="28" name="Rectangle 25"/>
            <p:cNvSpPr>
              <a:spLocks noChangeArrowheads="1"/>
            </p:cNvSpPr>
            <p:nvPr/>
          </p:nvSpPr>
          <p:spPr bwMode="auto">
            <a:xfrm>
              <a:off x="3426775" y="2633456"/>
              <a:ext cx="477838" cy="28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Não</a:t>
              </a:r>
              <a:endParaRPr lang="zh-CN" altLang="en-US" sz="1200" dirty="0">
                <a:latin typeface="+mn-lt"/>
                <a:ea typeface="+mn-ea"/>
              </a:endParaRPr>
            </a:p>
          </p:txBody>
        </p:sp>
        <p:sp>
          <p:nvSpPr>
            <p:cNvPr id="29" name="Rectangle 26"/>
            <p:cNvSpPr>
              <a:spLocks noChangeArrowheads="1"/>
            </p:cNvSpPr>
            <p:nvPr/>
          </p:nvSpPr>
          <p:spPr bwMode="auto">
            <a:xfrm>
              <a:off x="5925500" y="3365432"/>
              <a:ext cx="477838" cy="285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Não</a:t>
              </a:r>
              <a:endParaRPr lang="zh-CN" altLang="en-US" sz="1200" dirty="0">
                <a:latin typeface="+mn-lt"/>
                <a:ea typeface="+mn-ea"/>
              </a:endParaRPr>
            </a:p>
          </p:txBody>
        </p:sp>
        <p:sp>
          <p:nvSpPr>
            <p:cNvPr id="30" name="AutoShape 27"/>
            <p:cNvSpPr>
              <a:spLocks noChangeArrowheads="1"/>
            </p:cNvSpPr>
            <p:nvPr/>
          </p:nvSpPr>
          <p:spPr bwMode="auto">
            <a:xfrm>
              <a:off x="1116963" y="3460032"/>
              <a:ext cx="2239962" cy="598608"/>
            </a:xfrm>
            <a:prstGeom prst="flowChartDecision">
              <a:avLst/>
            </a:prstGeom>
            <a:solidFill>
              <a:srgbClr val="CCCCCC">
                <a:alpha val="50195"/>
              </a:srgbClr>
            </a:solidFill>
            <a:ln w="9525" algn="ctr">
              <a:solidFill>
                <a:schemeClr val="tx1"/>
              </a:solidFill>
              <a:miter lim="800000"/>
            </a:ln>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pt-BR" altLang="zh-CN" sz="1200" dirty="0">
                  <a:latin typeface="+mn-lt"/>
                  <a:ea typeface="+mn-ea"/>
                </a:rPr>
                <a:t>Que tipo de ONU?</a:t>
              </a:r>
              <a:endParaRPr lang="zh-CN" altLang="en-US" sz="1200" dirty="0">
                <a:latin typeface="+mn-lt"/>
                <a:ea typeface="+mn-ea"/>
              </a:endParaRPr>
            </a:p>
          </p:txBody>
        </p:sp>
        <p:sp>
          <p:nvSpPr>
            <p:cNvPr id="31" name="Rectangle 28"/>
            <p:cNvSpPr>
              <a:spLocks noChangeArrowheads="1"/>
            </p:cNvSpPr>
            <p:nvPr/>
          </p:nvSpPr>
          <p:spPr bwMode="auto">
            <a:xfrm>
              <a:off x="3223736" y="3841528"/>
              <a:ext cx="477838" cy="28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en-US" altLang="zh-CN" sz="1200" dirty="0">
                  <a:solidFill>
                    <a:schemeClr val="tx2"/>
                  </a:solidFill>
                  <a:latin typeface="+mn-lt"/>
                  <a:ea typeface="+mn-ea"/>
                </a:rPr>
                <a:t> </a:t>
              </a:r>
              <a:r>
                <a:rPr lang="en-US" altLang="zh-CN" sz="1200" dirty="0">
                  <a:latin typeface="+mn-lt"/>
                  <a:ea typeface="+mn-ea"/>
                </a:rPr>
                <a:t>ONT</a:t>
              </a:r>
              <a:endParaRPr lang="zh-CN" altLang="en-US" sz="1200" dirty="0">
                <a:latin typeface="+mn-lt"/>
                <a:ea typeface="+mn-ea"/>
              </a:endParaRPr>
            </a:p>
          </p:txBody>
        </p:sp>
        <p:sp>
          <p:nvSpPr>
            <p:cNvPr id="32" name="Rectangle 29"/>
            <p:cNvSpPr>
              <a:spLocks noChangeArrowheads="1"/>
            </p:cNvSpPr>
            <p:nvPr/>
          </p:nvSpPr>
          <p:spPr bwMode="auto">
            <a:xfrm>
              <a:off x="1701782" y="4295125"/>
              <a:ext cx="477838" cy="28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1400">
                  <a:solidFill>
                    <a:schemeClr val="tx1"/>
                  </a:solidFill>
                  <a:latin typeface="Arial" panose="020B0604020202020204" pitchFamily="34" charset="0"/>
                  <a:ea typeface="华文细黑" panose="02010600040101010101" pitchFamily="2" charset="-122"/>
                </a:defRPr>
              </a:lvl1pPr>
              <a:lvl2pPr marL="742950" indent="-285750" eaLnBrk="0" hangingPunct="0">
                <a:defRPr sz="1400">
                  <a:solidFill>
                    <a:schemeClr val="tx1"/>
                  </a:solidFill>
                  <a:latin typeface="Arial" panose="020B0604020202020204" pitchFamily="34" charset="0"/>
                  <a:ea typeface="华文细黑" panose="02010600040101010101" pitchFamily="2" charset="-122"/>
                </a:defRPr>
              </a:lvl2pPr>
              <a:lvl3pPr marL="1143000" indent="-228600" eaLnBrk="0" hangingPunct="0">
                <a:defRPr sz="1400">
                  <a:solidFill>
                    <a:schemeClr val="tx1"/>
                  </a:solidFill>
                  <a:latin typeface="Arial" panose="020B0604020202020204" pitchFamily="34" charset="0"/>
                  <a:ea typeface="华文细黑" panose="02010600040101010101" pitchFamily="2" charset="-122"/>
                </a:defRPr>
              </a:lvl3pPr>
              <a:lvl4pPr marL="1600200" indent="-228600" eaLnBrk="0" hangingPunct="0">
                <a:defRPr sz="1400">
                  <a:solidFill>
                    <a:schemeClr val="tx1"/>
                  </a:solidFill>
                  <a:latin typeface="Arial" panose="020B0604020202020204" pitchFamily="34" charset="0"/>
                  <a:ea typeface="华文细黑" panose="02010600040101010101" pitchFamily="2" charset="-122"/>
                </a:defRPr>
              </a:lvl4pPr>
              <a:lvl5pPr marL="2057400" indent="-228600" eaLnBrk="0" hangingPunct="0">
                <a:defRPr sz="1400">
                  <a:solidFill>
                    <a:schemeClr val="tx1"/>
                  </a:solidFill>
                  <a:latin typeface="Arial" panose="020B0604020202020204" pitchFamily="34" charset="0"/>
                  <a:ea typeface="华文细黑" panose="02010600040101010101" pitchFamily="2" charset="-122"/>
                </a:defRPr>
              </a:lvl5pPr>
              <a:lvl6pPr marL="25146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6pPr>
              <a:lvl7pPr marL="29718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7pPr>
              <a:lvl8pPr marL="34290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8pPr>
              <a:lvl9pPr marL="3886200" indent="-228600" eaLnBrk="0" fontAlgn="t" hangingPunct="0">
                <a:spcBef>
                  <a:spcPct val="0"/>
                </a:spcBef>
                <a:spcAft>
                  <a:spcPct val="0"/>
                </a:spcAft>
                <a:defRPr sz="1400">
                  <a:solidFill>
                    <a:schemeClr val="tx1"/>
                  </a:solidFill>
                  <a:latin typeface="Arial" panose="020B0604020202020204" pitchFamily="34" charset="0"/>
                  <a:ea typeface="华文细黑" panose="02010600040101010101" pitchFamily="2" charset="-122"/>
                </a:defRPr>
              </a:lvl9pPr>
            </a:lstStyle>
            <a:p>
              <a:pPr algn="ctr" eaLnBrk="1" hangingPunct="1"/>
              <a:r>
                <a:rPr lang="en-US" altLang="zh-CN" sz="1200" dirty="0">
                  <a:latin typeface="+mn-lt"/>
                  <a:ea typeface="+mn-ea"/>
                </a:rPr>
                <a:t>MDU</a:t>
              </a:r>
              <a:endParaRPr lang="zh-CN" altLang="en-US" sz="1200" dirty="0">
                <a:latin typeface="+mn-lt"/>
                <a:ea typeface="+mn-ea"/>
              </a:endParaRPr>
            </a:p>
          </p:txBody>
        </p:sp>
        <p:cxnSp>
          <p:nvCxnSpPr>
            <p:cNvPr id="33" name="AutoShape 30"/>
            <p:cNvCxnSpPr>
              <a:cxnSpLocks noChangeShapeType="1"/>
              <a:stCxn id="30" idx="2"/>
              <a:endCxn id="14" idx="1"/>
            </p:cNvCxnSpPr>
            <p:nvPr/>
          </p:nvCxnSpPr>
          <p:spPr bwMode="auto">
            <a:xfrm rot="16200000" flipH="1">
              <a:off x="1814716" y="4480866"/>
              <a:ext cx="1077028" cy="232574"/>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4" name="AutoShape 32"/>
            <p:cNvCxnSpPr>
              <a:cxnSpLocks noChangeShapeType="1"/>
              <a:stCxn id="11" idx="2"/>
              <a:endCxn id="14" idx="3"/>
            </p:cNvCxnSpPr>
            <p:nvPr/>
          </p:nvCxnSpPr>
          <p:spPr bwMode="auto">
            <a:xfrm rot="5400000">
              <a:off x="3983487" y="4480322"/>
              <a:ext cx="1078579" cy="232112"/>
            </a:xfrm>
            <a:prstGeom prst="bentConnector2">
              <a:avLst/>
            </a:prstGeom>
            <a:noFill/>
            <a:ln w="254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35" name="直接箭头连接符 34"/>
            <p:cNvCxnSpPr/>
            <p:nvPr/>
          </p:nvCxnSpPr>
          <p:spPr bwMode="auto">
            <a:xfrm>
              <a:off x="5783568" y="3757784"/>
              <a:ext cx="644525"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36" name="直接箭头连接符 35"/>
            <p:cNvCxnSpPr/>
            <p:nvPr/>
          </p:nvCxnSpPr>
          <p:spPr bwMode="auto">
            <a:xfrm>
              <a:off x="3376056" y="3757784"/>
              <a:ext cx="139539" cy="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pSp>
      <p:sp>
        <p:nvSpPr>
          <p:cNvPr id="37" name="矩形 36"/>
          <p:cNvSpPr/>
          <p:nvPr/>
        </p:nvSpPr>
        <p:spPr>
          <a:xfrm>
            <a:off x="8420200" y="2538992"/>
            <a:ext cx="3089546" cy="2151808"/>
          </a:xfrm>
          <a:prstGeom prst="rect">
            <a:avLst/>
          </a:prstGeom>
          <a:solidFill>
            <a:schemeClr val="bg1">
              <a:lumMod val="85000"/>
            </a:schemeClr>
          </a:solidFill>
        </p:spPr>
        <p:txBody>
          <a:bodyPr wrap="square">
            <a:spAutoFit/>
          </a:bodyPr>
          <a:lstStyle/>
          <a:p>
            <a:pPr marL="342900" indent="-342900" fontAlgn="base">
              <a:lnSpc>
                <a:spcPct val="150000"/>
              </a:lnSpc>
              <a:spcBef>
                <a:spcPts val="600"/>
              </a:spcBef>
              <a:spcAft>
                <a:spcPts val="600"/>
              </a:spcAft>
              <a:buClr>
                <a:srgbClr val="080808"/>
              </a:buClr>
              <a:buSzTx/>
              <a:buFont typeface="+mj-lt"/>
              <a:buAutoNum type="arabicPeriod"/>
            </a:pPr>
            <a:r>
              <a:rPr lang="pt-BR" altLang="zh-CN" sz="1400" dirty="0"/>
              <a:t>A ONT necessita de um perfil de linha e de um perfil de serviço</a:t>
            </a:r>
            <a:r>
              <a:rPr lang="en-US" altLang="zh-CN" sz="1400" dirty="0"/>
              <a:t>.</a:t>
            </a:r>
          </a:p>
          <a:p>
            <a:pPr marL="342900" indent="-342900" fontAlgn="base">
              <a:lnSpc>
                <a:spcPct val="150000"/>
              </a:lnSpc>
              <a:spcBef>
                <a:spcPts val="600"/>
              </a:spcBef>
              <a:spcAft>
                <a:spcPts val="600"/>
              </a:spcAft>
              <a:buClr>
                <a:srgbClr val="080808"/>
              </a:buClr>
              <a:buSzTx/>
              <a:buFont typeface="+mj-lt"/>
              <a:buAutoNum type="arabicPeriod"/>
            </a:pPr>
            <a:r>
              <a:rPr lang="pt-BR" altLang="zh-CN" sz="1400" dirty="0"/>
              <a:t>A MDU requer apenas o perfil de linha. Se pretender gerir a MDU através do NMS, é necessário criar um perfil SNMP e associá-lo à MDU</a:t>
            </a:r>
            <a:r>
              <a:rPr lang="en-US" altLang="zh-CN" sz="1400" dirty="0"/>
              <a:t>.</a:t>
            </a:r>
          </a:p>
        </p:txBody>
      </p:sp>
    </p:spTree>
    <p:extLst>
      <p:ext uri="{BB962C8B-B14F-4D97-AF65-F5344CB8AC3E}">
        <p14:creationId xmlns:p14="http://schemas.microsoft.com/office/powerpoint/2010/main" val="3077553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Método 1: Adicionar uma ONU em modo de detecção automática</a:t>
            </a:r>
          </a:p>
          <a:p>
            <a:pPr lvl="1"/>
            <a:r>
              <a:rPr lang="en-US" altLang="zh-CN" sz="1400" dirty="0" err="1"/>
              <a:t>Processo</a:t>
            </a:r>
            <a:r>
              <a:rPr lang="en-US" altLang="zh-CN" sz="1400" dirty="0"/>
              <a:t> :</a:t>
            </a:r>
          </a:p>
          <a:p>
            <a:pPr lvl="2"/>
            <a:r>
              <a:rPr lang="pt-BR" altLang="zh-CN" sz="1400" dirty="0"/>
              <a:t>Conectar uma ONU à fibra e ligá-la</a:t>
            </a:r>
            <a:r>
              <a:rPr lang="en-US" altLang="zh-CN" sz="1400" dirty="0"/>
              <a:t>. </a:t>
            </a:r>
          </a:p>
          <a:p>
            <a:pPr lvl="2"/>
            <a:r>
              <a:rPr lang="pt-BR" altLang="zh-CN" sz="1400" dirty="0"/>
              <a:t>Ativar a função de descoberta automática de portas PON</a:t>
            </a:r>
            <a:r>
              <a:rPr lang="en-US" altLang="zh-CN" sz="1400" dirty="0"/>
              <a:t>.</a:t>
            </a:r>
          </a:p>
          <a:p>
            <a:pPr lvl="2"/>
            <a:r>
              <a:rPr lang="pt-BR" altLang="zh-CN" sz="1400" dirty="0"/>
              <a:t>Adicionar a ONU à OLT: Confirmar o SN da ONU descoberta automaticamente</a:t>
            </a:r>
            <a:r>
              <a:rPr lang="en-US" altLang="zh-CN" sz="1400" dirty="0"/>
              <a:t>.</a:t>
            </a:r>
          </a:p>
          <a:p>
            <a:pPr lvl="2"/>
            <a:r>
              <a:rPr lang="en-US" altLang="zh-CN" sz="1400" dirty="0" err="1"/>
              <a:t>Registar</a:t>
            </a:r>
            <a:r>
              <a:rPr lang="en-US" altLang="zh-CN" sz="1400" dirty="0"/>
              <a:t> a ONU.</a:t>
            </a:r>
          </a:p>
          <a:p>
            <a:r>
              <a:rPr lang="pt-BR" altLang="zh-CN" sz="1800" dirty="0"/>
              <a:t>Método 2: Adicionar uma ONU manualmente</a:t>
            </a:r>
          </a:p>
          <a:p>
            <a:pPr lvl="1"/>
            <a:r>
              <a:rPr lang="en-US" altLang="zh-CN" sz="1400" dirty="0" err="1"/>
              <a:t>Processo</a:t>
            </a:r>
            <a:r>
              <a:rPr lang="en-US" altLang="zh-CN" sz="1400" dirty="0"/>
              <a:t> :</a:t>
            </a:r>
          </a:p>
          <a:p>
            <a:pPr lvl="2"/>
            <a:r>
              <a:rPr lang="pt-BR" altLang="zh-CN" sz="1400" dirty="0"/>
              <a:t>Conectar uma ONU à fibra e ligá-la</a:t>
            </a:r>
            <a:r>
              <a:rPr lang="en-US" altLang="zh-CN" sz="1400" dirty="0"/>
              <a:t>. </a:t>
            </a:r>
          </a:p>
          <a:p>
            <a:pPr lvl="2"/>
            <a:r>
              <a:rPr lang="pt-BR" altLang="zh-CN" sz="1400" dirty="0"/>
              <a:t>Adicionar a ONU na OLT: Adicionar manualmente o SN da ONU</a:t>
            </a:r>
            <a:r>
              <a:rPr lang="en-US" altLang="zh-CN" sz="1400" dirty="0"/>
              <a:t>.</a:t>
            </a:r>
          </a:p>
          <a:p>
            <a:pPr lvl="2"/>
            <a:r>
              <a:rPr lang="en-US" altLang="zh-CN" sz="1400" dirty="0" err="1"/>
              <a:t>Registar</a:t>
            </a:r>
            <a:r>
              <a:rPr lang="en-US" altLang="zh-CN" sz="1400" dirty="0"/>
              <a:t> a ONU.</a:t>
            </a:r>
          </a:p>
          <a:p>
            <a:endParaRPr lang="zh-CN" altLang="en-US" sz="1600" dirty="0"/>
          </a:p>
        </p:txBody>
      </p:sp>
      <p:sp>
        <p:nvSpPr>
          <p:cNvPr id="4" name="标题 3"/>
          <p:cNvSpPr>
            <a:spLocks noGrp="1"/>
          </p:cNvSpPr>
          <p:nvPr>
            <p:ph type="title"/>
          </p:nvPr>
        </p:nvSpPr>
        <p:spPr/>
        <p:txBody>
          <a:bodyPr/>
          <a:lstStyle/>
          <a:p>
            <a:r>
              <a:rPr lang="pt-BR" altLang="zh-CN" dirty="0"/>
              <a:t>Modo de adição de ONU</a:t>
            </a:r>
            <a:endParaRPr lang="zh-CN" altLang="en-US" dirty="0"/>
          </a:p>
        </p:txBody>
      </p:sp>
    </p:spTree>
    <p:extLst>
      <p:ext uri="{BB962C8B-B14F-4D97-AF65-F5344CB8AC3E}">
        <p14:creationId xmlns:p14="http://schemas.microsoft.com/office/powerpoint/2010/main" val="428768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Ativar a função de </a:t>
            </a:r>
            <a:r>
              <a:rPr lang="pt-BR" altLang="zh-CN" dirty="0" err="1"/>
              <a:t>auto-descoberta</a:t>
            </a:r>
            <a:r>
              <a:rPr lang="pt-BR" altLang="zh-CN" dirty="0"/>
              <a:t> da porta PON.</a:t>
            </a:r>
            <a:endParaRPr lang="zh-CN" altLang="en-US" dirty="0"/>
          </a:p>
        </p:txBody>
      </p:sp>
      <p:sp>
        <p:nvSpPr>
          <p:cNvPr id="4" name="标题 3"/>
          <p:cNvSpPr>
            <a:spLocks noGrp="1"/>
          </p:cNvSpPr>
          <p:nvPr>
            <p:ph type="title"/>
          </p:nvPr>
        </p:nvSpPr>
        <p:spPr/>
        <p:txBody>
          <a:bodyPr/>
          <a:lstStyle/>
          <a:p>
            <a:r>
              <a:rPr lang="pt-BR" altLang="zh-CN" dirty="0"/>
              <a:t>Adição de uma ONU no modo de deteção automática (1)</a:t>
            </a:r>
            <a:endParaRPr lang="zh-CN" altLang="en-US" dirty="0"/>
          </a:p>
        </p:txBody>
      </p:sp>
      <p:sp>
        <p:nvSpPr>
          <p:cNvPr id="6" name="矩形 5"/>
          <p:cNvSpPr/>
          <p:nvPr/>
        </p:nvSpPr>
        <p:spPr>
          <a:xfrm>
            <a:off x="1299237" y="1960377"/>
            <a:ext cx="10132823" cy="2169825"/>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dirty="0" err="1">
                <a:cs typeface="Courier New" panose="02070309020205020404" pitchFamily="49" charset="0"/>
              </a:rPr>
              <a:t>huawei</a:t>
            </a:r>
            <a:r>
              <a:rPr lang="en-US" altLang="zh-CN" dirty="0">
                <a:cs typeface="Courier New" panose="02070309020205020404" pitchFamily="49" charset="0"/>
              </a:rPr>
              <a:t>(</a:t>
            </a:r>
            <a:r>
              <a:rPr lang="en-US" altLang="zh-CN" dirty="0" err="1">
                <a:cs typeface="Courier New" panose="02070309020205020404" pitchFamily="49" charset="0"/>
              </a:rPr>
              <a:t>config</a:t>
            </a:r>
            <a:r>
              <a:rPr lang="en-US" altLang="zh-CN" dirty="0">
                <a:cs typeface="Courier New" panose="02070309020205020404" pitchFamily="49" charset="0"/>
              </a:rPr>
              <a:t>)#</a:t>
            </a:r>
            <a:r>
              <a:rPr lang="en-US" altLang="zh-CN" b="1" dirty="0">
                <a:cs typeface="Courier New" panose="02070309020205020404" pitchFamily="49" charset="0"/>
              </a:rPr>
              <a:t>interface </a:t>
            </a:r>
            <a:r>
              <a:rPr lang="en-US" altLang="zh-CN" b="1" dirty="0" err="1">
                <a:cs typeface="Courier New" panose="02070309020205020404" pitchFamily="49" charset="0"/>
              </a:rPr>
              <a:t>gpon</a:t>
            </a:r>
            <a:r>
              <a:rPr lang="en-US" altLang="zh-CN" b="1" dirty="0">
                <a:cs typeface="Courier New" panose="02070309020205020404" pitchFamily="49" charset="0"/>
              </a:rPr>
              <a:t> 0/8</a:t>
            </a:r>
          </a:p>
          <a:p>
            <a:pPr marL="285750" indent="-285750">
              <a:lnSpc>
                <a:spcPct val="150000"/>
              </a:lnSpc>
              <a:buFont typeface="Huawei Sans" panose="020C0503030203020204" pitchFamily="34" charset="0"/>
              <a:buChar char="▫"/>
            </a:pPr>
            <a:r>
              <a:rPr lang="en-US" altLang="zh-CN" dirty="0" err="1">
                <a:cs typeface="Courier New" panose="02070309020205020404" pitchFamily="49" charset="0"/>
              </a:rPr>
              <a:t>huawei</a:t>
            </a:r>
            <a:r>
              <a:rPr lang="en-US" altLang="zh-CN" dirty="0">
                <a:cs typeface="Courier New" panose="02070309020205020404" pitchFamily="49" charset="0"/>
              </a:rPr>
              <a:t>(config-if-gpon-0/8)#</a:t>
            </a:r>
            <a:r>
              <a:rPr lang="en-US" altLang="zh-CN" b="1" dirty="0">
                <a:cs typeface="Courier New" panose="02070309020205020404" pitchFamily="49" charset="0"/>
              </a:rPr>
              <a:t>port</a:t>
            </a:r>
          </a:p>
          <a:p>
            <a:pPr lvl="1">
              <a:lnSpc>
                <a:spcPct val="150000"/>
              </a:lnSpc>
            </a:pPr>
            <a:r>
              <a:rPr lang="en-US" altLang="zh-CN" dirty="0">
                <a:cs typeface="Courier New" panose="02070309020205020404" pitchFamily="49" charset="0"/>
              </a:rPr>
              <a:t>{</a:t>
            </a:r>
            <a:r>
              <a:rPr lang="en-US" altLang="zh-CN" dirty="0" err="1">
                <a:cs typeface="Courier New" panose="02070309020205020404" pitchFamily="49" charset="0"/>
              </a:rPr>
              <a:t>portid</a:t>
            </a:r>
            <a:r>
              <a:rPr lang="en-US" altLang="zh-CN" dirty="0">
                <a:cs typeface="Courier New" panose="02070309020205020404" pitchFamily="49" charset="0"/>
              </a:rPr>
              <a:t>&lt;U&gt;&lt;0,15&gt;}:</a:t>
            </a:r>
            <a:r>
              <a:rPr lang="en-US" altLang="zh-CN" b="1" dirty="0">
                <a:cs typeface="Courier New" panose="02070309020205020404" pitchFamily="49" charset="0"/>
              </a:rPr>
              <a:t>0</a:t>
            </a:r>
          </a:p>
          <a:p>
            <a:pPr lvl="1">
              <a:lnSpc>
                <a:spcPct val="150000"/>
              </a:lnSpc>
            </a:pPr>
            <a:r>
              <a:rPr lang="en-US" altLang="zh-CN" dirty="0">
                <a:cs typeface="Courier New" panose="02070309020205020404" pitchFamily="49" charset="0"/>
              </a:rPr>
              <a:t>{</a:t>
            </a:r>
            <a:r>
              <a:rPr lang="en-US" altLang="zh-CN" dirty="0" err="1">
                <a:cs typeface="Courier New" panose="02070309020205020404" pitchFamily="49" charset="0"/>
              </a:rPr>
              <a:t>fec</a:t>
            </a:r>
            <a:r>
              <a:rPr lang="en-US" altLang="zh-CN" dirty="0">
                <a:cs typeface="Courier New" panose="02070309020205020404" pitchFamily="49" charset="0"/>
              </a:rPr>
              <a:t>&lt;K&gt;|</a:t>
            </a:r>
            <a:r>
              <a:rPr lang="en-US" altLang="zh-CN" dirty="0" err="1">
                <a:cs typeface="Courier New" panose="02070309020205020404" pitchFamily="49" charset="0"/>
              </a:rPr>
              <a:t>ont</a:t>
            </a:r>
            <a:r>
              <a:rPr lang="en-US" altLang="zh-CN" dirty="0">
                <a:cs typeface="Courier New" panose="02070309020205020404" pitchFamily="49" charset="0"/>
              </a:rPr>
              <a:t>-auto-find&lt;K&gt;|</a:t>
            </a:r>
            <a:r>
              <a:rPr lang="en-US" altLang="zh-CN" dirty="0" err="1">
                <a:cs typeface="Courier New" panose="02070309020205020404" pitchFamily="49" charset="0"/>
              </a:rPr>
              <a:t>ont</a:t>
            </a:r>
            <a:r>
              <a:rPr lang="en-US" altLang="zh-CN" dirty="0">
                <a:cs typeface="Courier New" panose="02070309020205020404" pitchFamily="49" charset="0"/>
              </a:rPr>
              <a:t>-password-renew&lt;K&gt;|range&lt;K&gt;}:</a:t>
            </a:r>
            <a:r>
              <a:rPr lang="en-US" altLang="zh-CN" b="1" dirty="0" err="1">
                <a:cs typeface="Courier New" panose="02070309020205020404" pitchFamily="49" charset="0"/>
              </a:rPr>
              <a:t>ont</a:t>
            </a:r>
            <a:r>
              <a:rPr lang="en-US" altLang="zh-CN" b="1" dirty="0">
                <a:cs typeface="Courier New" panose="02070309020205020404" pitchFamily="49" charset="0"/>
              </a:rPr>
              <a:t>-auto-find</a:t>
            </a:r>
          </a:p>
          <a:p>
            <a:pPr lvl="1">
              <a:lnSpc>
                <a:spcPct val="150000"/>
              </a:lnSpc>
            </a:pPr>
            <a:r>
              <a:rPr lang="en-US" altLang="zh-CN" dirty="0">
                <a:cs typeface="Courier New" panose="02070309020205020404" pitchFamily="49" charset="0"/>
              </a:rPr>
              <a:t>{switch&lt;E&gt;&lt;</a:t>
            </a:r>
            <a:r>
              <a:rPr lang="en-US" altLang="zh-CN" dirty="0" err="1">
                <a:cs typeface="Courier New" panose="02070309020205020404" pitchFamily="49" charset="0"/>
              </a:rPr>
              <a:t>enable,disable</a:t>
            </a:r>
            <a:r>
              <a:rPr lang="en-US" altLang="zh-CN" dirty="0">
                <a:cs typeface="Courier New" panose="02070309020205020404" pitchFamily="49" charset="0"/>
              </a:rPr>
              <a:t>&gt;}:</a:t>
            </a:r>
            <a:r>
              <a:rPr lang="en-US" altLang="zh-CN" b="1" dirty="0">
                <a:cs typeface="Courier New" panose="02070309020205020404" pitchFamily="49" charset="0"/>
              </a:rPr>
              <a:t>enable</a:t>
            </a:r>
          </a:p>
        </p:txBody>
      </p:sp>
      <p:sp>
        <p:nvSpPr>
          <p:cNvPr id="7" name="矩形 6"/>
          <p:cNvSpPr/>
          <p:nvPr/>
        </p:nvSpPr>
        <p:spPr>
          <a:xfrm>
            <a:off x="1299237" y="4453423"/>
            <a:ext cx="10132823" cy="876394"/>
          </a:xfrm>
          <a:prstGeom prst="rect">
            <a:avLst/>
          </a:prstGeom>
          <a:solidFill>
            <a:schemeClr val="bg1">
              <a:lumMod val="85000"/>
            </a:schemeClr>
          </a:solidFill>
        </p:spPr>
        <p:txBody>
          <a:bodyPr wrap="square">
            <a:spAutoFit/>
          </a:bodyPr>
          <a:lstStyle/>
          <a:p>
            <a:pPr>
              <a:lnSpc>
                <a:spcPct val="150000"/>
              </a:lnSpc>
            </a:pPr>
            <a:r>
              <a:rPr lang="pt-BR" altLang="zh-CN" dirty="0">
                <a:cs typeface="Courier New" panose="02070309020205020404" pitchFamily="49" charset="0"/>
              </a:rPr>
              <a:t>Nota: Após a função de descoberta automática da porta PON ser ativada, as novas </a:t>
            </a:r>
            <a:r>
              <a:rPr lang="pt-BR" altLang="zh-CN" dirty="0" err="1">
                <a:cs typeface="Courier New" panose="02070309020205020404" pitchFamily="49" charset="0"/>
              </a:rPr>
              <a:t>ONUs</a:t>
            </a:r>
            <a:r>
              <a:rPr lang="pt-BR" altLang="zh-CN" dirty="0">
                <a:cs typeface="Courier New" panose="02070309020205020404" pitchFamily="49" charset="0"/>
              </a:rPr>
              <a:t> descobertas na porta PON podem ser automaticamente apresentadas</a:t>
            </a:r>
            <a:r>
              <a:rPr lang="zh-CN" altLang="en-US" dirty="0">
                <a:cs typeface="Courier New" panose="02070309020205020404" pitchFamily="49" charset="0"/>
              </a:rPr>
              <a:t>.</a:t>
            </a:r>
          </a:p>
        </p:txBody>
      </p:sp>
    </p:spTree>
    <p:extLst>
      <p:ext uri="{BB962C8B-B14F-4D97-AF65-F5344CB8AC3E}">
        <p14:creationId xmlns:p14="http://schemas.microsoft.com/office/powerpoint/2010/main" val="551875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z="1800" dirty="0" err="1"/>
              <a:t>Consultar</a:t>
            </a:r>
            <a:r>
              <a:rPr lang="en-US" altLang="zh-CN" sz="1800" dirty="0"/>
              <a:t> as ONUs </a:t>
            </a:r>
            <a:r>
              <a:rPr lang="en-US" altLang="zh-CN" sz="1800" dirty="0" err="1"/>
              <a:t>descobertas</a:t>
            </a:r>
            <a:r>
              <a:rPr lang="en-US" altLang="zh-CN" sz="1800" dirty="0"/>
              <a:t>.</a:t>
            </a:r>
            <a:endParaRPr lang="zh-CN" altLang="en-US" dirty="0"/>
          </a:p>
        </p:txBody>
      </p:sp>
      <p:sp>
        <p:nvSpPr>
          <p:cNvPr id="4" name="标题 3"/>
          <p:cNvSpPr>
            <a:spLocks noGrp="1"/>
          </p:cNvSpPr>
          <p:nvPr>
            <p:ph type="title"/>
          </p:nvPr>
        </p:nvSpPr>
        <p:spPr/>
        <p:txBody>
          <a:bodyPr/>
          <a:lstStyle/>
          <a:p>
            <a:r>
              <a:rPr lang="pt-BR" altLang="zh-CN" dirty="0"/>
              <a:t>Adição de uma ONU no modo de deteção automática (2)</a:t>
            </a:r>
            <a:endParaRPr lang="zh-CN" altLang="en-US" dirty="0"/>
          </a:p>
        </p:txBody>
      </p:sp>
      <p:sp>
        <p:nvSpPr>
          <p:cNvPr id="6" name="矩形 5"/>
          <p:cNvSpPr/>
          <p:nvPr/>
        </p:nvSpPr>
        <p:spPr>
          <a:xfrm>
            <a:off x="1299237" y="1880956"/>
            <a:ext cx="10132823" cy="393585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(config-if-gpon-0/8)#</a:t>
            </a:r>
            <a:r>
              <a:rPr lang="en-US" altLang="zh-CN" sz="1400" b="1" dirty="0">
                <a:cs typeface="Courier New" panose="02070309020205020404" pitchFamily="49" charset="0"/>
              </a:rPr>
              <a:t>display </a:t>
            </a:r>
            <a:r>
              <a:rPr lang="en-US" altLang="zh-CN" sz="1400" b="1" dirty="0" err="1">
                <a:cs typeface="Courier New" panose="02070309020205020404" pitchFamily="49" charset="0"/>
              </a:rPr>
              <a:t>ont</a:t>
            </a:r>
            <a:r>
              <a:rPr lang="en-US" altLang="zh-CN" sz="1400" b="1" dirty="0">
                <a:cs typeface="Courier New" panose="02070309020205020404" pitchFamily="49" charset="0"/>
              </a:rPr>
              <a:t> </a:t>
            </a:r>
            <a:r>
              <a:rPr lang="en-US" altLang="zh-CN" sz="1400" b="1" dirty="0" err="1">
                <a:cs typeface="Courier New" panose="02070309020205020404" pitchFamily="49" charset="0"/>
              </a:rPr>
              <a:t>autofind</a:t>
            </a:r>
            <a:r>
              <a:rPr lang="en-US" altLang="zh-CN" sz="1400" b="1" dirty="0">
                <a:cs typeface="Courier New" panose="02070309020205020404" pitchFamily="49" charset="0"/>
              </a:rPr>
              <a:t> 0</a:t>
            </a:r>
          </a:p>
          <a:p>
            <a:pPr lvl="1">
              <a:lnSpc>
                <a:spcPct val="120000"/>
              </a:lnSpc>
            </a:pPr>
            <a:r>
              <a:rPr lang="en-US" altLang="zh-CN" sz="1400" dirty="0">
                <a:cs typeface="Courier New" panose="02070309020205020404" pitchFamily="49" charset="0"/>
              </a:rPr>
              <a:t>------------------------------------------------</a:t>
            </a:r>
          </a:p>
          <a:p>
            <a:pPr lvl="1">
              <a:lnSpc>
                <a:spcPct val="120000"/>
              </a:lnSpc>
            </a:pPr>
            <a:r>
              <a:rPr lang="en-US" altLang="zh-CN" sz="1400" dirty="0">
                <a:cs typeface="Courier New" panose="02070309020205020404" pitchFamily="49" charset="0"/>
              </a:rPr>
              <a:t>Number: 1</a:t>
            </a:r>
          </a:p>
          <a:p>
            <a:pPr lvl="1">
              <a:lnSpc>
                <a:spcPct val="120000"/>
              </a:lnSpc>
            </a:pPr>
            <a:r>
              <a:rPr lang="en-US" altLang="zh-CN" sz="1400" dirty="0">
                <a:cs typeface="Courier New" panose="02070309020205020404" pitchFamily="49" charset="0"/>
              </a:rPr>
              <a:t>F/S/P: 0/8/0</a:t>
            </a:r>
          </a:p>
          <a:p>
            <a:pPr lvl="1">
              <a:lnSpc>
                <a:spcPct val="120000"/>
              </a:lnSpc>
            </a:pPr>
            <a:r>
              <a:rPr lang="en-US" altLang="zh-CN" sz="1400" dirty="0" err="1">
                <a:cs typeface="Courier New" panose="02070309020205020404" pitchFamily="49" charset="0"/>
              </a:rPr>
              <a:t>Ont</a:t>
            </a:r>
            <a:r>
              <a:rPr lang="en-US" altLang="zh-CN" sz="1400" dirty="0">
                <a:cs typeface="Courier New" panose="02070309020205020404" pitchFamily="49" charset="0"/>
              </a:rPr>
              <a:t> SN: 4857544363C8959A (HWTC-63C8959A)</a:t>
            </a:r>
          </a:p>
          <a:p>
            <a:pPr lvl="1">
              <a:lnSpc>
                <a:spcPct val="120000"/>
              </a:lnSpc>
            </a:pPr>
            <a:r>
              <a:rPr lang="en-US" altLang="zh-CN" sz="1400" dirty="0">
                <a:cs typeface="Courier New" panose="02070309020205020404" pitchFamily="49" charset="0"/>
              </a:rPr>
              <a:t>Password: 0x00000000000000000000</a:t>
            </a:r>
          </a:p>
          <a:p>
            <a:pPr lvl="1">
              <a:lnSpc>
                <a:spcPct val="120000"/>
              </a:lnSpc>
            </a:pPr>
            <a:r>
              <a:rPr lang="en-US" altLang="zh-CN" sz="1400" dirty="0" err="1">
                <a:cs typeface="Courier New" panose="02070309020205020404" pitchFamily="49" charset="0"/>
              </a:rPr>
              <a:t>Loid</a:t>
            </a:r>
            <a:r>
              <a:rPr lang="en-US" altLang="zh-CN" sz="1400" dirty="0">
                <a:cs typeface="Courier New" panose="02070309020205020404" pitchFamily="49" charset="0"/>
              </a:rPr>
              <a:t>:</a:t>
            </a:r>
          </a:p>
          <a:p>
            <a:pPr lvl="1">
              <a:lnSpc>
                <a:spcPct val="120000"/>
              </a:lnSpc>
            </a:pPr>
            <a:r>
              <a:rPr lang="en-US" altLang="zh-CN" sz="1400" dirty="0" err="1">
                <a:cs typeface="Courier New" panose="02070309020205020404" pitchFamily="49" charset="0"/>
              </a:rPr>
              <a:t>Checkcode</a:t>
            </a:r>
            <a:r>
              <a:rPr lang="en-US" altLang="zh-CN" sz="1400" dirty="0">
                <a:cs typeface="Courier New" panose="02070309020205020404" pitchFamily="49" charset="0"/>
              </a:rPr>
              <a:t>:</a:t>
            </a:r>
          </a:p>
          <a:p>
            <a:pPr lvl="1">
              <a:lnSpc>
                <a:spcPct val="120000"/>
              </a:lnSpc>
            </a:pPr>
            <a:r>
              <a:rPr lang="en-US" altLang="zh-CN" sz="1400" dirty="0" err="1">
                <a:cs typeface="Courier New" panose="02070309020205020404" pitchFamily="49" charset="0"/>
              </a:rPr>
              <a:t>VendorID</a:t>
            </a:r>
            <a:r>
              <a:rPr lang="en-US" altLang="zh-CN" sz="1400" dirty="0">
                <a:cs typeface="Courier New" panose="02070309020205020404" pitchFamily="49" charset="0"/>
              </a:rPr>
              <a:t>: HWTC</a:t>
            </a:r>
          </a:p>
          <a:p>
            <a:pPr lvl="1">
              <a:lnSpc>
                <a:spcPct val="120000"/>
              </a:lnSpc>
            </a:pPr>
            <a:r>
              <a:rPr lang="en-US" altLang="zh-CN" sz="1400" dirty="0" err="1">
                <a:cs typeface="Courier New" panose="02070309020205020404" pitchFamily="49" charset="0"/>
              </a:rPr>
              <a:t>Ont</a:t>
            </a:r>
            <a:r>
              <a:rPr lang="en-US" altLang="zh-CN" sz="1400" dirty="0">
                <a:cs typeface="Courier New" panose="02070309020205020404" pitchFamily="49" charset="0"/>
              </a:rPr>
              <a:t> Version: E64.A</a:t>
            </a:r>
          </a:p>
          <a:p>
            <a:pPr lvl="1">
              <a:lnSpc>
                <a:spcPct val="120000"/>
              </a:lnSpc>
            </a:pPr>
            <a:r>
              <a:rPr lang="en-US" altLang="zh-CN" sz="1400" dirty="0" err="1">
                <a:cs typeface="Courier New" panose="02070309020205020404" pitchFamily="49" charset="0"/>
              </a:rPr>
              <a:t>Ont</a:t>
            </a:r>
            <a:r>
              <a:rPr lang="en-US" altLang="zh-CN" sz="1400" dirty="0">
                <a:cs typeface="Courier New" panose="02070309020205020404" pitchFamily="49" charset="0"/>
              </a:rPr>
              <a:t> </a:t>
            </a:r>
            <a:r>
              <a:rPr lang="en-US" altLang="zh-CN" sz="1400" dirty="0" err="1">
                <a:cs typeface="Courier New" panose="02070309020205020404" pitchFamily="49" charset="0"/>
              </a:rPr>
              <a:t>SoftwareVersion</a:t>
            </a:r>
            <a:r>
              <a:rPr lang="en-US" altLang="zh-CN" sz="1400" dirty="0">
                <a:cs typeface="Courier New" panose="02070309020205020404" pitchFamily="49" charset="0"/>
              </a:rPr>
              <a:t>: V8R016C10S200</a:t>
            </a:r>
          </a:p>
          <a:p>
            <a:pPr lvl="1">
              <a:lnSpc>
                <a:spcPct val="120000"/>
              </a:lnSpc>
            </a:pPr>
            <a:r>
              <a:rPr lang="en-US" altLang="zh-CN" sz="1400" dirty="0" err="1">
                <a:cs typeface="Courier New" panose="02070309020205020404" pitchFamily="49" charset="0"/>
              </a:rPr>
              <a:t>Ont</a:t>
            </a:r>
            <a:r>
              <a:rPr lang="en-US" altLang="zh-CN" sz="1400" dirty="0">
                <a:cs typeface="Courier New" panose="02070309020205020404" pitchFamily="49" charset="0"/>
              </a:rPr>
              <a:t> </a:t>
            </a:r>
            <a:r>
              <a:rPr lang="en-US" altLang="zh-CN" sz="1400" dirty="0" err="1">
                <a:cs typeface="Courier New" panose="02070309020205020404" pitchFamily="49" charset="0"/>
              </a:rPr>
              <a:t>EquipmentID</a:t>
            </a:r>
            <a:r>
              <a:rPr lang="en-US" altLang="zh-CN" sz="1400" dirty="0">
                <a:cs typeface="Courier New" panose="02070309020205020404" pitchFamily="49" charset="0"/>
              </a:rPr>
              <a:t>: MA5671-GP4</a:t>
            </a:r>
          </a:p>
          <a:p>
            <a:pPr lvl="1">
              <a:lnSpc>
                <a:spcPct val="120000"/>
              </a:lnSpc>
            </a:pPr>
            <a:r>
              <a:rPr lang="en-US" altLang="zh-CN" sz="1400" dirty="0" err="1">
                <a:cs typeface="Courier New" panose="02070309020205020404" pitchFamily="49" charset="0"/>
              </a:rPr>
              <a:t>Ont</a:t>
            </a:r>
            <a:r>
              <a:rPr lang="en-US" altLang="zh-CN" sz="1400" dirty="0">
                <a:cs typeface="Courier New" panose="02070309020205020404" pitchFamily="49" charset="0"/>
              </a:rPr>
              <a:t> Customized Info: COMMON</a:t>
            </a:r>
          </a:p>
          <a:p>
            <a:pPr lvl="1">
              <a:lnSpc>
                <a:spcPct val="120000"/>
              </a:lnSpc>
            </a:pPr>
            <a:r>
              <a:rPr lang="en-US" altLang="zh-CN" sz="1400" dirty="0" err="1">
                <a:cs typeface="Courier New" panose="02070309020205020404" pitchFamily="49" charset="0"/>
              </a:rPr>
              <a:t>Ont</a:t>
            </a:r>
            <a:r>
              <a:rPr lang="en-US" altLang="zh-CN" sz="1400" dirty="0">
                <a:cs typeface="Courier New" panose="02070309020205020404" pitchFamily="49" charset="0"/>
              </a:rPr>
              <a:t> </a:t>
            </a:r>
            <a:r>
              <a:rPr lang="en-US" altLang="zh-CN" sz="1400" dirty="0" err="1">
                <a:cs typeface="Courier New" panose="02070309020205020404" pitchFamily="49" charset="0"/>
              </a:rPr>
              <a:t>autofind</a:t>
            </a:r>
            <a:r>
              <a:rPr lang="en-US" altLang="zh-CN" sz="1400" dirty="0">
                <a:cs typeface="Courier New" panose="02070309020205020404" pitchFamily="49" charset="0"/>
              </a:rPr>
              <a:t> time: 2020-01-09 07:37:51+08:00</a:t>
            </a:r>
          </a:p>
          <a:p>
            <a:pPr lvl="1">
              <a:lnSpc>
                <a:spcPct val="120000"/>
              </a:lnSpc>
            </a:pPr>
            <a:r>
              <a:rPr lang="en-US" altLang="zh-CN" sz="1400" dirty="0">
                <a:cs typeface="Courier New" panose="02070309020205020404" pitchFamily="49" charset="0"/>
              </a:rPr>
              <a:t>The number of GPON </a:t>
            </a:r>
            <a:r>
              <a:rPr lang="en-US" altLang="zh-CN" sz="1400" dirty="0" err="1">
                <a:cs typeface="Courier New" panose="02070309020205020404" pitchFamily="49" charset="0"/>
              </a:rPr>
              <a:t>autofind</a:t>
            </a:r>
            <a:r>
              <a:rPr lang="en-US" altLang="zh-CN" sz="1400" dirty="0">
                <a:cs typeface="Courier New" panose="02070309020205020404" pitchFamily="49" charset="0"/>
              </a:rPr>
              <a:t> ONT is 1</a:t>
            </a:r>
          </a:p>
        </p:txBody>
      </p:sp>
    </p:spTree>
    <p:extLst>
      <p:ext uri="{BB962C8B-B14F-4D97-AF65-F5344CB8AC3E}">
        <p14:creationId xmlns:p14="http://schemas.microsoft.com/office/powerpoint/2010/main" val="3422565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z="1800" dirty="0" err="1"/>
              <a:t>Confirmação</a:t>
            </a:r>
            <a:r>
              <a:rPr lang="en-US" altLang="zh-CN" sz="1800" dirty="0"/>
              <a:t> das ONUs </a:t>
            </a:r>
            <a:r>
              <a:rPr lang="en-US" altLang="zh-CN" sz="1800" dirty="0" err="1"/>
              <a:t>descobertas</a:t>
            </a:r>
            <a:endParaRPr lang="zh-CN" altLang="en-US" dirty="0"/>
          </a:p>
        </p:txBody>
      </p:sp>
      <p:sp>
        <p:nvSpPr>
          <p:cNvPr id="4" name="标题 3"/>
          <p:cNvSpPr>
            <a:spLocks noGrp="1"/>
          </p:cNvSpPr>
          <p:nvPr>
            <p:ph type="title"/>
          </p:nvPr>
        </p:nvSpPr>
        <p:spPr/>
        <p:txBody>
          <a:bodyPr/>
          <a:lstStyle/>
          <a:p>
            <a:r>
              <a:rPr lang="pt-BR" altLang="zh-CN" dirty="0"/>
              <a:t>Adição de uma ONU no modo de deteção automática (3)</a:t>
            </a:r>
            <a:endParaRPr lang="zh-CN" altLang="en-US" dirty="0"/>
          </a:p>
        </p:txBody>
      </p:sp>
      <p:sp>
        <p:nvSpPr>
          <p:cNvPr id="6" name="矩形 5"/>
          <p:cNvSpPr/>
          <p:nvPr/>
        </p:nvSpPr>
        <p:spPr>
          <a:xfrm>
            <a:off x="1262014" y="1787507"/>
            <a:ext cx="10164386" cy="3174395"/>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(config-if-gpon-0/8)#</a:t>
            </a:r>
            <a:r>
              <a:rPr lang="en-US" altLang="zh-CN" sz="1400" b="1" dirty="0" err="1">
                <a:cs typeface="Courier New" panose="02070309020205020404" pitchFamily="49" charset="0"/>
              </a:rPr>
              <a:t>ont</a:t>
            </a:r>
            <a:r>
              <a:rPr lang="en-US" altLang="zh-CN" sz="1400" b="1" dirty="0">
                <a:cs typeface="Courier New" panose="02070309020205020404" pitchFamily="49" charset="0"/>
              </a:rPr>
              <a:t> confirm</a:t>
            </a:r>
          </a:p>
          <a:p>
            <a:pPr lvl="1">
              <a:lnSpc>
                <a:spcPct val="120000"/>
              </a:lnSpc>
            </a:pPr>
            <a:r>
              <a:rPr lang="en-US" altLang="zh-CN" sz="1400" dirty="0">
                <a:cs typeface="Courier New" panose="02070309020205020404" pitchFamily="49" charset="0"/>
              </a:rPr>
              <a:t>{</a:t>
            </a:r>
            <a:r>
              <a:rPr lang="en-US" altLang="zh-CN" sz="1400" dirty="0" err="1">
                <a:cs typeface="Courier New" panose="02070309020205020404" pitchFamily="49" charset="0"/>
              </a:rPr>
              <a:t>portid</a:t>
            </a:r>
            <a:r>
              <a:rPr lang="en-US" altLang="zh-CN" sz="1400" dirty="0">
                <a:cs typeface="Courier New" panose="02070309020205020404" pitchFamily="49" charset="0"/>
              </a:rPr>
              <a:t>&lt;U&gt;&lt;0,15&gt;}:</a:t>
            </a:r>
            <a:r>
              <a:rPr lang="en-US" altLang="zh-CN" sz="1400" b="1" dirty="0">
                <a:cs typeface="Courier New" panose="02070309020205020404" pitchFamily="49" charset="0"/>
              </a:rPr>
              <a:t>0</a:t>
            </a:r>
          </a:p>
          <a:p>
            <a:pPr lvl="1">
              <a:lnSpc>
                <a:spcPct val="120000"/>
              </a:lnSpc>
            </a:pPr>
            <a:r>
              <a:rPr lang="en-US" altLang="zh-CN" sz="1400" dirty="0">
                <a:cs typeface="Courier New" panose="02070309020205020404" pitchFamily="49" charset="0"/>
              </a:rPr>
              <a:t>{all&lt;K&gt;|</a:t>
            </a:r>
            <a:r>
              <a:rPr lang="en-US" altLang="zh-CN" sz="1400" dirty="0" err="1">
                <a:cs typeface="Courier New" panose="02070309020205020404" pitchFamily="49" charset="0"/>
              </a:rPr>
              <a:t>ontid</a:t>
            </a:r>
            <a:r>
              <a:rPr lang="en-US" altLang="zh-CN" sz="1400" dirty="0">
                <a:cs typeface="Courier New" panose="02070309020205020404" pitchFamily="49" charset="0"/>
              </a:rPr>
              <a:t>&lt;K&gt;|password-</a:t>
            </a:r>
            <a:r>
              <a:rPr lang="en-US" altLang="zh-CN" sz="1400" dirty="0" err="1">
                <a:cs typeface="Courier New" panose="02070309020205020404" pitchFamily="49" charset="0"/>
              </a:rPr>
              <a:t>auth</a:t>
            </a:r>
            <a:r>
              <a:rPr lang="en-US" altLang="zh-CN" sz="1400" dirty="0">
                <a:cs typeface="Courier New" panose="02070309020205020404" pitchFamily="49" charset="0"/>
              </a:rPr>
              <a:t>&lt;K&gt;|</a:t>
            </a:r>
            <a:r>
              <a:rPr lang="en-US" altLang="zh-CN" sz="1400" dirty="0" err="1">
                <a:cs typeface="Courier New" panose="02070309020205020404" pitchFamily="49" charset="0"/>
              </a:rPr>
              <a:t>sn-auth</a:t>
            </a:r>
            <a:r>
              <a:rPr lang="en-US" altLang="zh-CN" sz="1400" dirty="0">
                <a:cs typeface="Courier New" panose="02070309020205020404" pitchFamily="49" charset="0"/>
              </a:rPr>
              <a:t>&lt;K&gt;}:</a:t>
            </a:r>
            <a:r>
              <a:rPr lang="en-US" altLang="zh-CN" sz="1400" b="1" dirty="0" err="1">
                <a:cs typeface="Courier New" panose="02070309020205020404" pitchFamily="49" charset="0"/>
              </a:rPr>
              <a:t>ontid</a:t>
            </a:r>
            <a:endParaRPr lang="en-US" altLang="zh-CN" sz="1400" b="1" dirty="0">
              <a:cs typeface="Courier New" panose="02070309020205020404" pitchFamily="49" charset="0"/>
            </a:endParaRPr>
          </a:p>
          <a:p>
            <a:pPr lvl="1">
              <a:lnSpc>
                <a:spcPct val="120000"/>
              </a:lnSpc>
            </a:pPr>
            <a:r>
              <a:rPr lang="en-US" altLang="zh-CN" sz="1400" dirty="0">
                <a:cs typeface="Courier New" panose="02070309020205020404" pitchFamily="49" charset="0"/>
              </a:rPr>
              <a:t>{</a:t>
            </a:r>
            <a:r>
              <a:rPr lang="en-US" altLang="zh-CN" sz="1400" dirty="0" err="1">
                <a:cs typeface="Courier New" panose="02070309020205020404" pitchFamily="49" charset="0"/>
              </a:rPr>
              <a:t>ontid</a:t>
            </a:r>
            <a:r>
              <a:rPr lang="en-US" altLang="zh-CN" sz="1400" dirty="0">
                <a:cs typeface="Courier New" panose="02070309020205020404" pitchFamily="49" charset="0"/>
              </a:rPr>
              <a:t>&lt;U&gt;&lt;0,127&gt;}: </a:t>
            </a:r>
            <a:r>
              <a:rPr lang="en-US" altLang="zh-CN" sz="1400" b="1" dirty="0">
                <a:cs typeface="Courier New" panose="02070309020205020404" pitchFamily="49" charset="0"/>
              </a:rPr>
              <a:t>8</a:t>
            </a:r>
          </a:p>
          <a:p>
            <a:pPr lvl="1">
              <a:lnSpc>
                <a:spcPct val="120000"/>
              </a:lnSpc>
            </a:pPr>
            <a:r>
              <a:rPr lang="en-US" altLang="zh-CN" sz="1400" dirty="0">
                <a:cs typeface="Courier New" panose="02070309020205020404" pitchFamily="49" charset="0"/>
              </a:rPr>
              <a:t>{password-</a:t>
            </a:r>
            <a:r>
              <a:rPr lang="en-US" altLang="zh-CN" sz="1400" dirty="0" err="1">
                <a:cs typeface="Courier New" panose="02070309020205020404" pitchFamily="49" charset="0"/>
              </a:rPr>
              <a:t>auth</a:t>
            </a:r>
            <a:r>
              <a:rPr lang="en-US" altLang="zh-CN" sz="1400" dirty="0">
                <a:cs typeface="Courier New" panose="02070309020205020404" pitchFamily="49" charset="0"/>
              </a:rPr>
              <a:t>&lt;K&gt;|</a:t>
            </a:r>
            <a:r>
              <a:rPr lang="en-US" altLang="zh-CN" sz="1400" dirty="0" err="1">
                <a:cs typeface="Courier New" panose="02070309020205020404" pitchFamily="49" charset="0"/>
              </a:rPr>
              <a:t>sn-auth</a:t>
            </a:r>
            <a:r>
              <a:rPr lang="en-US" altLang="zh-CN" sz="1400" dirty="0">
                <a:cs typeface="Courier New" panose="02070309020205020404" pitchFamily="49" charset="0"/>
              </a:rPr>
              <a:t>&lt;K&gt;}:</a:t>
            </a:r>
            <a:r>
              <a:rPr lang="en-US" altLang="zh-CN" sz="1400" b="1" dirty="0" err="1">
                <a:cs typeface="Courier New" panose="02070309020205020404" pitchFamily="49" charset="0"/>
              </a:rPr>
              <a:t>sn-auth</a:t>
            </a:r>
            <a:endParaRPr lang="en-US" altLang="zh-CN" sz="1400" b="1" dirty="0">
              <a:cs typeface="Courier New" panose="02070309020205020404" pitchFamily="49" charset="0"/>
            </a:endParaRPr>
          </a:p>
          <a:p>
            <a:pPr lvl="1">
              <a:lnSpc>
                <a:spcPct val="120000"/>
              </a:lnSpc>
            </a:pPr>
            <a:r>
              <a:rPr lang="en-US" altLang="zh-CN" sz="1400" dirty="0">
                <a:cs typeface="Courier New" panose="02070309020205020404" pitchFamily="49" charset="0"/>
              </a:rPr>
              <a:t>{</a:t>
            </a:r>
            <a:r>
              <a:rPr lang="en-US" altLang="zh-CN" sz="1400" dirty="0" err="1">
                <a:cs typeface="Courier New" panose="02070309020205020404" pitchFamily="49" charset="0"/>
              </a:rPr>
              <a:t>sn</a:t>
            </a:r>
            <a:r>
              <a:rPr lang="en-US" altLang="zh-CN" sz="1400" dirty="0">
                <a:cs typeface="Courier New" panose="02070309020205020404" pitchFamily="49" charset="0"/>
              </a:rPr>
              <a:t>&lt;S&gt;&lt;Length 13-16&gt;}: </a:t>
            </a:r>
            <a:r>
              <a:rPr lang="en-US" altLang="zh-CN" sz="1400" b="1" dirty="0">
                <a:cs typeface="Courier New" panose="02070309020205020404" pitchFamily="49" charset="0"/>
              </a:rPr>
              <a:t>4857544363C8959A</a:t>
            </a:r>
          </a:p>
          <a:p>
            <a:pPr lvl="1">
              <a:lnSpc>
                <a:spcPct val="120000"/>
              </a:lnSpc>
            </a:pPr>
            <a:r>
              <a:rPr lang="en-US" altLang="zh-CN" sz="1400" dirty="0">
                <a:cs typeface="Courier New" panose="02070309020205020404" pitchFamily="49" charset="0"/>
              </a:rPr>
              <a:t>{</a:t>
            </a:r>
            <a:r>
              <a:rPr lang="en-US" altLang="zh-CN" sz="1400" dirty="0" err="1">
                <a:cs typeface="Courier New" panose="02070309020205020404" pitchFamily="49" charset="0"/>
              </a:rPr>
              <a:t>omci</a:t>
            </a:r>
            <a:r>
              <a:rPr lang="en-US" altLang="zh-CN" sz="1400" dirty="0">
                <a:cs typeface="Courier New" panose="02070309020205020404" pitchFamily="49" charset="0"/>
              </a:rPr>
              <a:t>&lt;K&gt;|password-</a:t>
            </a:r>
            <a:r>
              <a:rPr lang="en-US" altLang="zh-CN" sz="1400" dirty="0" err="1">
                <a:cs typeface="Courier New" panose="02070309020205020404" pitchFamily="49" charset="0"/>
              </a:rPr>
              <a:t>auth</a:t>
            </a:r>
            <a:r>
              <a:rPr lang="en-US" altLang="zh-CN" sz="1400" dirty="0">
                <a:cs typeface="Courier New" panose="02070309020205020404" pitchFamily="49" charset="0"/>
              </a:rPr>
              <a:t>&lt;K&gt;|</a:t>
            </a:r>
            <a:r>
              <a:rPr lang="en-US" altLang="zh-CN" sz="1400" dirty="0" err="1">
                <a:cs typeface="Courier New" panose="02070309020205020404" pitchFamily="49" charset="0"/>
              </a:rPr>
              <a:t>snmp</a:t>
            </a:r>
            <a:r>
              <a:rPr lang="en-US" altLang="zh-CN" sz="1400" dirty="0">
                <a:cs typeface="Courier New" panose="02070309020205020404" pitchFamily="49" charset="0"/>
              </a:rPr>
              <a:t>&lt;K&gt;}:</a:t>
            </a:r>
            <a:r>
              <a:rPr lang="en-US" altLang="zh-CN" sz="1400" b="1" dirty="0" err="1">
                <a:cs typeface="Courier New" panose="02070309020205020404" pitchFamily="49" charset="0"/>
              </a:rPr>
              <a:t>omci</a:t>
            </a:r>
            <a:endParaRPr lang="en-US" altLang="zh-CN" sz="1400" b="1" dirty="0">
              <a:cs typeface="Courier New" panose="02070309020205020404" pitchFamily="49" charset="0"/>
            </a:endParaRPr>
          </a:p>
          <a:p>
            <a:pPr lvl="1">
              <a:lnSpc>
                <a:spcPct val="120000"/>
              </a:lnSpc>
            </a:pPr>
            <a:r>
              <a:rPr lang="en-US" altLang="zh-CN" sz="1400" dirty="0">
                <a:cs typeface="Courier New" panose="02070309020205020404" pitchFamily="49" charset="0"/>
              </a:rPr>
              <a:t>{</a:t>
            </a:r>
            <a:r>
              <a:rPr lang="en-US" altLang="zh-CN" sz="1400" dirty="0" err="1">
                <a:cs typeface="Courier New" panose="02070309020205020404" pitchFamily="49" charset="0"/>
              </a:rPr>
              <a:t>ont</a:t>
            </a:r>
            <a:r>
              <a:rPr lang="en-US" altLang="zh-CN" sz="1400" dirty="0">
                <a:cs typeface="Courier New" panose="02070309020205020404" pitchFamily="49" charset="0"/>
              </a:rPr>
              <a:t>-</a:t>
            </a:r>
            <a:r>
              <a:rPr lang="en-US" altLang="zh-CN" sz="1400" dirty="0" err="1">
                <a:cs typeface="Courier New" panose="02070309020205020404" pitchFamily="49" charset="0"/>
              </a:rPr>
              <a:t>lineprofile</a:t>
            </a:r>
            <a:r>
              <a:rPr lang="en-US" altLang="zh-CN" sz="1400" dirty="0">
                <a:cs typeface="Courier New" panose="02070309020205020404" pitchFamily="49" charset="0"/>
              </a:rPr>
              <a:t>-id&lt;K&gt;|</a:t>
            </a:r>
            <a:r>
              <a:rPr lang="en-US" altLang="zh-CN" sz="1400" dirty="0" err="1">
                <a:cs typeface="Courier New" panose="02070309020205020404" pitchFamily="49" charset="0"/>
              </a:rPr>
              <a:t>ont</a:t>
            </a:r>
            <a:r>
              <a:rPr lang="en-US" altLang="zh-CN" sz="1400" dirty="0">
                <a:cs typeface="Courier New" panose="02070309020205020404" pitchFamily="49" charset="0"/>
              </a:rPr>
              <a:t>-</a:t>
            </a:r>
            <a:r>
              <a:rPr lang="en-US" altLang="zh-CN" sz="1400" dirty="0" err="1">
                <a:cs typeface="Courier New" panose="02070309020205020404" pitchFamily="49" charset="0"/>
              </a:rPr>
              <a:t>lineprofile</a:t>
            </a:r>
            <a:r>
              <a:rPr lang="en-US" altLang="zh-CN" sz="1400" dirty="0">
                <a:cs typeface="Courier New" panose="02070309020205020404" pitchFamily="49" charset="0"/>
              </a:rPr>
              <a:t>-name&lt;K&gt;}:</a:t>
            </a:r>
            <a:r>
              <a:rPr lang="en-US" altLang="zh-CN" sz="1400" b="1" dirty="0" err="1">
                <a:cs typeface="Courier New" panose="02070309020205020404" pitchFamily="49" charset="0"/>
              </a:rPr>
              <a:t>ont</a:t>
            </a:r>
            <a:r>
              <a:rPr lang="en-US" altLang="zh-CN" sz="1400" b="1" dirty="0">
                <a:cs typeface="Courier New" panose="02070309020205020404" pitchFamily="49" charset="0"/>
              </a:rPr>
              <a:t>-</a:t>
            </a:r>
            <a:r>
              <a:rPr lang="en-US" altLang="zh-CN" sz="1400" b="1" dirty="0" err="1">
                <a:cs typeface="Courier New" panose="02070309020205020404" pitchFamily="49" charset="0"/>
              </a:rPr>
              <a:t>lineprofile</a:t>
            </a:r>
            <a:r>
              <a:rPr lang="en-US" altLang="zh-CN" sz="1400" b="1" dirty="0">
                <a:cs typeface="Courier New" panose="02070309020205020404" pitchFamily="49" charset="0"/>
              </a:rPr>
              <a:t>-id</a:t>
            </a:r>
          </a:p>
          <a:p>
            <a:pPr lvl="1">
              <a:lnSpc>
                <a:spcPct val="120000"/>
              </a:lnSpc>
            </a:pPr>
            <a:r>
              <a:rPr lang="en-US" altLang="zh-CN" sz="1400" dirty="0">
                <a:cs typeface="Courier New" panose="02070309020205020404" pitchFamily="49" charset="0"/>
              </a:rPr>
              <a:t>{profile-id&lt;U&gt;&lt;1,4096&gt;}:</a:t>
            </a:r>
            <a:r>
              <a:rPr lang="en-US" altLang="zh-CN" sz="1400" b="1" dirty="0">
                <a:cs typeface="Courier New" panose="02070309020205020404" pitchFamily="49" charset="0"/>
              </a:rPr>
              <a:t>66</a:t>
            </a:r>
          </a:p>
          <a:p>
            <a:pPr lvl="1">
              <a:lnSpc>
                <a:spcPct val="120000"/>
              </a:lnSpc>
            </a:pPr>
            <a:r>
              <a:rPr lang="en-US" altLang="zh-CN" sz="1400" dirty="0">
                <a:cs typeface="Courier New" panose="02070309020205020404" pitchFamily="49" charset="0"/>
              </a:rPr>
              <a:t>{</a:t>
            </a:r>
            <a:r>
              <a:rPr lang="en-US" altLang="zh-CN" sz="1400" dirty="0" err="1">
                <a:cs typeface="Courier New" panose="02070309020205020404" pitchFamily="49" charset="0"/>
              </a:rPr>
              <a:t>ont</a:t>
            </a:r>
            <a:r>
              <a:rPr lang="en-US" altLang="zh-CN" sz="1400" dirty="0">
                <a:cs typeface="Courier New" panose="02070309020205020404" pitchFamily="49" charset="0"/>
              </a:rPr>
              <a:t>-</a:t>
            </a:r>
            <a:r>
              <a:rPr lang="en-US" altLang="zh-CN" sz="1400" dirty="0" err="1">
                <a:cs typeface="Courier New" panose="02070309020205020404" pitchFamily="49" charset="0"/>
              </a:rPr>
              <a:t>srvprofile</a:t>
            </a:r>
            <a:r>
              <a:rPr lang="en-US" altLang="zh-CN" sz="1400" dirty="0">
                <a:cs typeface="Courier New" panose="02070309020205020404" pitchFamily="49" charset="0"/>
              </a:rPr>
              <a:t>-id&lt;K&gt;|</a:t>
            </a:r>
            <a:r>
              <a:rPr lang="en-US" altLang="zh-CN" sz="1400" dirty="0" err="1">
                <a:cs typeface="Courier New" panose="02070309020205020404" pitchFamily="49" charset="0"/>
              </a:rPr>
              <a:t>ont</a:t>
            </a:r>
            <a:r>
              <a:rPr lang="en-US" altLang="zh-CN" sz="1400" dirty="0">
                <a:cs typeface="Courier New" panose="02070309020205020404" pitchFamily="49" charset="0"/>
              </a:rPr>
              <a:t>-</a:t>
            </a:r>
            <a:r>
              <a:rPr lang="en-US" altLang="zh-CN" sz="1400" dirty="0" err="1">
                <a:cs typeface="Courier New" panose="02070309020205020404" pitchFamily="49" charset="0"/>
              </a:rPr>
              <a:t>srvprofile</a:t>
            </a:r>
            <a:r>
              <a:rPr lang="en-US" altLang="zh-CN" sz="1400" dirty="0">
                <a:cs typeface="Courier New" panose="02070309020205020404" pitchFamily="49" charset="0"/>
              </a:rPr>
              <a:t>-name&lt;K&gt;}:</a:t>
            </a:r>
            <a:r>
              <a:rPr lang="en-US" altLang="zh-CN" sz="1400" b="1" dirty="0" err="1">
                <a:cs typeface="Courier New" panose="02070309020205020404" pitchFamily="49" charset="0"/>
              </a:rPr>
              <a:t>ont</a:t>
            </a:r>
            <a:r>
              <a:rPr lang="en-US" altLang="zh-CN" sz="1400" b="1" dirty="0">
                <a:cs typeface="Courier New" panose="02070309020205020404" pitchFamily="49" charset="0"/>
              </a:rPr>
              <a:t>-</a:t>
            </a:r>
            <a:r>
              <a:rPr lang="en-US" altLang="zh-CN" sz="1400" b="1" dirty="0" err="1">
                <a:cs typeface="Courier New" panose="02070309020205020404" pitchFamily="49" charset="0"/>
              </a:rPr>
              <a:t>srvprofile</a:t>
            </a:r>
            <a:r>
              <a:rPr lang="en-US" altLang="zh-CN" sz="1400" b="1" dirty="0">
                <a:cs typeface="Courier New" panose="02070309020205020404" pitchFamily="49" charset="0"/>
              </a:rPr>
              <a:t>-id</a:t>
            </a:r>
          </a:p>
          <a:p>
            <a:pPr lvl="1">
              <a:lnSpc>
                <a:spcPct val="120000"/>
              </a:lnSpc>
            </a:pPr>
            <a:r>
              <a:rPr lang="en-US" altLang="zh-CN" sz="1400" dirty="0">
                <a:cs typeface="Courier New" panose="02070309020205020404" pitchFamily="49" charset="0"/>
              </a:rPr>
              <a:t>{profile-id&lt;U&gt;&lt;1,4096&gt;}:</a:t>
            </a:r>
            <a:r>
              <a:rPr lang="en-US" altLang="zh-CN" sz="1400" b="1" dirty="0">
                <a:cs typeface="Courier New" panose="02070309020205020404" pitchFamily="49" charset="0"/>
              </a:rPr>
              <a:t>88</a:t>
            </a:r>
          </a:p>
          <a:p>
            <a:pPr lvl="1">
              <a:lnSpc>
                <a:spcPct val="120000"/>
              </a:lnSpc>
            </a:pPr>
            <a:r>
              <a:rPr lang="en-US" altLang="zh-CN" sz="1400" dirty="0">
                <a:cs typeface="Courier New" panose="02070309020205020404" pitchFamily="49" charset="0"/>
              </a:rPr>
              <a:t>{&lt;</a:t>
            </a:r>
            <a:r>
              <a:rPr lang="en-US" altLang="zh-CN" sz="1400" dirty="0" err="1">
                <a:cs typeface="Courier New" panose="02070309020205020404" pitchFamily="49" charset="0"/>
              </a:rPr>
              <a:t>cr</a:t>
            </a:r>
            <a:r>
              <a:rPr lang="en-US" altLang="zh-CN" sz="1400" dirty="0">
                <a:cs typeface="Courier New" panose="02070309020205020404" pitchFamily="49" charset="0"/>
              </a:rPr>
              <a:t>&gt;|</a:t>
            </a:r>
            <a:r>
              <a:rPr lang="en-US" altLang="zh-CN" sz="1400" dirty="0" err="1">
                <a:cs typeface="Courier New" panose="02070309020205020404" pitchFamily="49" charset="0"/>
              </a:rPr>
              <a:t>desc</a:t>
            </a:r>
            <a:r>
              <a:rPr lang="en-US" altLang="zh-CN" sz="1400" dirty="0">
                <a:cs typeface="Courier New" panose="02070309020205020404" pitchFamily="49" charset="0"/>
              </a:rPr>
              <a:t>&lt;K&gt;}:</a:t>
            </a:r>
          </a:p>
        </p:txBody>
      </p:sp>
      <p:sp>
        <p:nvSpPr>
          <p:cNvPr id="7" name="矩形 6"/>
          <p:cNvSpPr/>
          <p:nvPr/>
        </p:nvSpPr>
        <p:spPr>
          <a:xfrm>
            <a:off x="1262014" y="5397227"/>
            <a:ext cx="10164386" cy="382092"/>
          </a:xfrm>
          <a:prstGeom prst="rect">
            <a:avLst/>
          </a:prstGeom>
          <a:solidFill>
            <a:schemeClr val="bg1">
              <a:lumMod val="85000"/>
            </a:schemeClr>
          </a:solidFill>
        </p:spPr>
        <p:txBody>
          <a:bodyPr wrap="square">
            <a:spAutoFit/>
          </a:bodyPr>
          <a:lstStyle/>
          <a:p>
            <a:pPr>
              <a:lnSpc>
                <a:spcPct val="150000"/>
              </a:lnSpc>
            </a:pPr>
            <a:r>
              <a:rPr lang="pt-BR" altLang="zh-CN" sz="1400" dirty="0">
                <a:cs typeface="Courier New" panose="02070309020205020404" pitchFamily="49" charset="0"/>
              </a:rPr>
              <a:t>Nota: Se o modo de gestão OMCI for selecionado, o perfil de linha e o perfil de serviço têm de ser ligados ao mesmo tempo.</a:t>
            </a:r>
            <a:endParaRPr lang="zh-CN" altLang="en-US" sz="1400" dirty="0">
              <a:cs typeface="Courier New" panose="02070309020205020404" pitchFamily="49" charset="0"/>
            </a:endParaRPr>
          </a:p>
        </p:txBody>
      </p:sp>
    </p:spTree>
    <p:extLst>
      <p:ext uri="{BB962C8B-B14F-4D97-AF65-F5344CB8AC3E}">
        <p14:creationId xmlns:p14="http://schemas.microsoft.com/office/powerpoint/2010/main" val="2758525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endParaRPr lang="zh-CN" altLang="en-US"/>
          </a:p>
        </p:txBody>
      </p:sp>
      <p:sp>
        <p:nvSpPr>
          <p:cNvPr id="4" name="标题 3"/>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0333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p:txBody>
          <a:bodyPr/>
          <a:lstStyle/>
          <a:p>
            <a:r>
              <a:rPr lang="pt-BR" altLang="zh-CN" dirty="0"/>
              <a:t>Após a conclusão deste curso, será capaz de </a:t>
            </a:r>
            <a:r>
              <a:rPr lang="zh-CN" altLang="en-US" dirty="0"/>
              <a:t>:</a:t>
            </a:r>
          </a:p>
          <a:p>
            <a:pPr lvl="1"/>
            <a:r>
              <a:rPr lang="pt-BR" altLang="zh-CN" dirty="0"/>
              <a:t>Compreender os tipos de perfis necessários para adicionar ONU</a:t>
            </a:r>
            <a:r>
              <a:rPr lang="en-US" altLang="zh-CN" dirty="0"/>
              <a:t>s. </a:t>
            </a:r>
          </a:p>
          <a:p>
            <a:pPr lvl="1"/>
            <a:r>
              <a:rPr lang="pt-BR" altLang="zh-CN" dirty="0"/>
              <a:t>Estar familiarizado com a forma de adicionar </a:t>
            </a:r>
            <a:r>
              <a:rPr lang="pt-BR" altLang="zh-CN" dirty="0" err="1"/>
              <a:t>ONUs</a:t>
            </a:r>
            <a:endParaRPr lang="en-US" altLang="zh-CN" dirty="0"/>
          </a:p>
          <a:p>
            <a:pPr lvl="1"/>
            <a:r>
              <a:rPr lang="pt-BR" altLang="zh-CN" dirty="0"/>
              <a:t>Familiarizar-se com as configurações de serviço de dois tipos de </a:t>
            </a:r>
            <a:r>
              <a:rPr lang="pt-BR" altLang="zh-CN" dirty="0" err="1"/>
              <a:t>ONUs</a:t>
            </a:r>
            <a:r>
              <a:rPr lang="en-US" altLang="zh-CN" dirty="0"/>
              <a:t>. </a:t>
            </a:r>
          </a:p>
          <a:p>
            <a:pPr lvl="1"/>
            <a:r>
              <a:rPr lang="pt-BR" altLang="zh-CN" dirty="0"/>
              <a:t>Saber como consultar o status da ONU</a:t>
            </a:r>
            <a:r>
              <a:rPr lang="en-US" altLang="zh-CN" dirty="0"/>
              <a:t>. </a:t>
            </a:r>
          </a:p>
          <a:p>
            <a:pPr lvl="1"/>
            <a:r>
              <a:rPr lang="pt-BR" altLang="zh-CN" dirty="0"/>
              <a:t>Estar familiarizado com as operações de manutenção da ONU</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err="1"/>
              <a:t>Adicionar</a:t>
            </a:r>
            <a:r>
              <a:rPr lang="en-US" altLang="zh-CN" dirty="0"/>
              <a:t> </a:t>
            </a:r>
            <a:r>
              <a:rPr lang="en-US" altLang="zh-CN" dirty="0" err="1"/>
              <a:t>uma</a:t>
            </a:r>
            <a:r>
              <a:rPr lang="en-US" altLang="zh-CN" dirty="0"/>
              <a:t> ONU.</a:t>
            </a:r>
            <a:endParaRPr lang="zh-CN" altLang="en-US" dirty="0"/>
          </a:p>
        </p:txBody>
      </p:sp>
      <p:sp>
        <p:nvSpPr>
          <p:cNvPr id="4" name="标题 3"/>
          <p:cNvSpPr>
            <a:spLocks noGrp="1"/>
          </p:cNvSpPr>
          <p:nvPr>
            <p:ph type="title"/>
          </p:nvPr>
        </p:nvSpPr>
        <p:spPr/>
        <p:txBody>
          <a:bodyPr/>
          <a:lstStyle/>
          <a:p>
            <a:r>
              <a:rPr lang="pt-BR" altLang="zh-CN" dirty="0"/>
              <a:t>Adição de uma ONU em modo de detecção manual</a:t>
            </a:r>
            <a:endParaRPr lang="zh-CN" altLang="en-US" dirty="0"/>
          </a:p>
        </p:txBody>
      </p:sp>
      <p:sp>
        <p:nvSpPr>
          <p:cNvPr id="6" name="矩形 5"/>
          <p:cNvSpPr/>
          <p:nvPr/>
        </p:nvSpPr>
        <p:spPr>
          <a:xfrm>
            <a:off x="1299237" y="1873987"/>
            <a:ext cx="10132823" cy="3722558"/>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dirty="0" err="1">
                <a:cs typeface="Courier New" panose="02070309020205020404" pitchFamily="49" charset="0"/>
              </a:rPr>
              <a:t>huawei</a:t>
            </a:r>
            <a:r>
              <a:rPr lang="en-US" altLang="zh-CN" dirty="0">
                <a:cs typeface="Courier New" panose="02070309020205020404" pitchFamily="49" charset="0"/>
              </a:rPr>
              <a:t>(config-if-gpon-0/8)#</a:t>
            </a:r>
            <a:r>
              <a:rPr lang="en-US" altLang="zh-CN" b="1" dirty="0" err="1">
                <a:cs typeface="Courier New" panose="02070309020205020404" pitchFamily="49" charset="0"/>
              </a:rPr>
              <a:t>ont</a:t>
            </a:r>
            <a:r>
              <a:rPr lang="en-US" altLang="zh-CN" b="1" dirty="0">
                <a:cs typeface="Courier New" panose="02070309020205020404" pitchFamily="49" charset="0"/>
              </a:rPr>
              <a:t> add</a:t>
            </a:r>
          </a:p>
          <a:p>
            <a:pPr lvl="1">
              <a:lnSpc>
                <a:spcPct val="120000"/>
              </a:lnSpc>
            </a:pPr>
            <a:r>
              <a:rPr lang="en-US" altLang="zh-CN" dirty="0">
                <a:cs typeface="Courier New" panose="02070309020205020404" pitchFamily="49" charset="0"/>
              </a:rPr>
              <a:t>{</a:t>
            </a:r>
            <a:r>
              <a:rPr lang="en-US" altLang="zh-CN" dirty="0" err="1">
                <a:cs typeface="Courier New" panose="02070309020205020404" pitchFamily="49" charset="0"/>
              </a:rPr>
              <a:t>portid</a:t>
            </a:r>
            <a:r>
              <a:rPr lang="en-US" altLang="zh-CN" dirty="0">
                <a:cs typeface="Courier New" panose="02070309020205020404" pitchFamily="49" charset="0"/>
              </a:rPr>
              <a:t>&lt;U&gt;&lt;0,15&gt;}:</a:t>
            </a:r>
            <a:r>
              <a:rPr lang="en-US" altLang="zh-CN" b="1" dirty="0">
                <a:cs typeface="Courier New" panose="02070309020205020404" pitchFamily="49" charset="0"/>
              </a:rPr>
              <a:t>0</a:t>
            </a:r>
          </a:p>
          <a:p>
            <a:pPr lvl="1">
              <a:lnSpc>
                <a:spcPct val="120000"/>
              </a:lnSpc>
            </a:pPr>
            <a:r>
              <a:rPr lang="en-US" altLang="zh-CN" dirty="0">
                <a:cs typeface="Courier New" panose="02070309020205020404" pitchFamily="49" charset="0"/>
              </a:rPr>
              <a:t>{</a:t>
            </a:r>
            <a:r>
              <a:rPr lang="en-US" altLang="zh-CN" dirty="0" err="1">
                <a:cs typeface="Courier New" panose="02070309020205020404" pitchFamily="49" charset="0"/>
              </a:rPr>
              <a:t>ontid</a:t>
            </a:r>
            <a:r>
              <a:rPr lang="en-US" altLang="zh-CN" dirty="0">
                <a:cs typeface="Courier New" panose="02070309020205020404" pitchFamily="49" charset="0"/>
              </a:rPr>
              <a:t>&lt;U&gt;&lt;0,127&gt;|password-</a:t>
            </a:r>
            <a:r>
              <a:rPr lang="en-US" altLang="zh-CN" dirty="0" err="1">
                <a:cs typeface="Courier New" panose="02070309020205020404" pitchFamily="49" charset="0"/>
              </a:rPr>
              <a:t>auth</a:t>
            </a:r>
            <a:r>
              <a:rPr lang="en-US" altLang="zh-CN" dirty="0">
                <a:cs typeface="Courier New" panose="02070309020205020404" pitchFamily="49" charset="0"/>
              </a:rPr>
              <a:t>&lt;K&gt;|</a:t>
            </a:r>
            <a:r>
              <a:rPr lang="en-US" altLang="zh-CN" dirty="0" err="1">
                <a:cs typeface="Courier New" panose="02070309020205020404" pitchFamily="49" charset="0"/>
              </a:rPr>
              <a:t>sn-auth</a:t>
            </a:r>
            <a:r>
              <a:rPr lang="en-US" altLang="zh-CN" dirty="0">
                <a:cs typeface="Courier New" panose="02070309020205020404" pitchFamily="49" charset="0"/>
              </a:rPr>
              <a:t>&lt;K&gt;}:</a:t>
            </a:r>
            <a:r>
              <a:rPr lang="en-US" altLang="zh-CN" b="1" dirty="0">
                <a:cs typeface="Courier New" panose="02070309020205020404" pitchFamily="49" charset="0"/>
              </a:rPr>
              <a:t>8</a:t>
            </a:r>
          </a:p>
          <a:p>
            <a:pPr lvl="1">
              <a:lnSpc>
                <a:spcPct val="120000"/>
              </a:lnSpc>
            </a:pPr>
            <a:r>
              <a:rPr lang="en-US" altLang="zh-CN" dirty="0">
                <a:cs typeface="Courier New" panose="02070309020205020404" pitchFamily="49" charset="0"/>
              </a:rPr>
              <a:t>{password-</a:t>
            </a:r>
            <a:r>
              <a:rPr lang="en-US" altLang="zh-CN" dirty="0" err="1">
                <a:cs typeface="Courier New" panose="02070309020205020404" pitchFamily="49" charset="0"/>
              </a:rPr>
              <a:t>auth</a:t>
            </a:r>
            <a:r>
              <a:rPr lang="en-US" altLang="zh-CN" dirty="0">
                <a:cs typeface="Courier New" panose="02070309020205020404" pitchFamily="49" charset="0"/>
              </a:rPr>
              <a:t>&lt;K&gt;|</a:t>
            </a:r>
            <a:r>
              <a:rPr lang="en-US" altLang="zh-CN" dirty="0" err="1">
                <a:cs typeface="Courier New" panose="02070309020205020404" pitchFamily="49" charset="0"/>
              </a:rPr>
              <a:t>sn-auth</a:t>
            </a:r>
            <a:r>
              <a:rPr lang="en-US" altLang="zh-CN" dirty="0">
                <a:cs typeface="Courier New" panose="02070309020205020404" pitchFamily="49" charset="0"/>
              </a:rPr>
              <a:t>&lt;K&gt;}:</a:t>
            </a:r>
            <a:r>
              <a:rPr lang="en-US" altLang="zh-CN" b="1" dirty="0" err="1">
                <a:cs typeface="Courier New" panose="02070309020205020404" pitchFamily="49" charset="0"/>
              </a:rPr>
              <a:t>sn-auth</a:t>
            </a:r>
            <a:endParaRPr lang="en-US" altLang="zh-CN" b="1" dirty="0">
              <a:cs typeface="Courier New" panose="02070309020205020404" pitchFamily="49" charset="0"/>
            </a:endParaRPr>
          </a:p>
          <a:p>
            <a:pPr lvl="1">
              <a:lnSpc>
                <a:spcPct val="120000"/>
              </a:lnSpc>
            </a:pPr>
            <a:r>
              <a:rPr lang="en-US" altLang="zh-CN" dirty="0">
                <a:cs typeface="Courier New" panose="02070309020205020404" pitchFamily="49" charset="0"/>
              </a:rPr>
              <a:t>{</a:t>
            </a:r>
            <a:r>
              <a:rPr lang="en-US" altLang="zh-CN" dirty="0" err="1">
                <a:cs typeface="Courier New" panose="02070309020205020404" pitchFamily="49" charset="0"/>
              </a:rPr>
              <a:t>sn</a:t>
            </a:r>
            <a:r>
              <a:rPr lang="en-US" altLang="zh-CN" dirty="0">
                <a:cs typeface="Courier New" panose="02070309020205020404" pitchFamily="49" charset="0"/>
              </a:rPr>
              <a:t>&lt;S&gt;&lt;Length 13-16&gt;}: </a:t>
            </a:r>
            <a:r>
              <a:rPr lang="en-US" altLang="zh-CN" b="1" dirty="0">
                <a:cs typeface="Courier New" panose="02070309020205020404" pitchFamily="49" charset="0"/>
              </a:rPr>
              <a:t>4857544363C8959A</a:t>
            </a:r>
          </a:p>
          <a:p>
            <a:pPr lvl="1">
              <a:lnSpc>
                <a:spcPct val="120000"/>
              </a:lnSpc>
            </a:pPr>
            <a:r>
              <a:rPr lang="en-US" altLang="zh-CN" dirty="0">
                <a:cs typeface="Courier New" panose="02070309020205020404" pitchFamily="49" charset="0"/>
              </a:rPr>
              <a:t>{</a:t>
            </a:r>
            <a:r>
              <a:rPr lang="en-US" altLang="zh-CN" dirty="0" err="1">
                <a:cs typeface="Courier New" panose="02070309020205020404" pitchFamily="49" charset="0"/>
              </a:rPr>
              <a:t>omci</a:t>
            </a:r>
            <a:r>
              <a:rPr lang="en-US" altLang="zh-CN" dirty="0">
                <a:cs typeface="Courier New" panose="02070309020205020404" pitchFamily="49" charset="0"/>
              </a:rPr>
              <a:t>&lt;K&gt;|password-</a:t>
            </a:r>
            <a:r>
              <a:rPr lang="en-US" altLang="zh-CN" dirty="0" err="1">
                <a:cs typeface="Courier New" panose="02070309020205020404" pitchFamily="49" charset="0"/>
              </a:rPr>
              <a:t>auth</a:t>
            </a:r>
            <a:r>
              <a:rPr lang="en-US" altLang="zh-CN" dirty="0">
                <a:cs typeface="Courier New" panose="02070309020205020404" pitchFamily="49" charset="0"/>
              </a:rPr>
              <a:t>&lt;K&gt;|</a:t>
            </a:r>
            <a:r>
              <a:rPr lang="en-US" altLang="zh-CN" dirty="0" err="1">
                <a:cs typeface="Courier New" panose="02070309020205020404" pitchFamily="49" charset="0"/>
              </a:rPr>
              <a:t>snmp</a:t>
            </a:r>
            <a:r>
              <a:rPr lang="en-US" altLang="zh-CN" dirty="0">
                <a:cs typeface="Courier New" panose="02070309020205020404" pitchFamily="49" charset="0"/>
              </a:rPr>
              <a:t>&lt;K&gt;}:</a:t>
            </a:r>
            <a:r>
              <a:rPr lang="en-US" altLang="zh-CN" b="1" dirty="0" err="1">
                <a:cs typeface="Courier New" panose="02070309020205020404" pitchFamily="49" charset="0"/>
              </a:rPr>
              <a:t>omci</a:t>
            </a:r>
            <a:endParaRPr lang="en-US" altLang="zh-CN" b="1" dirty="0">
              <a:cs typeface="Courier New" panose="02070309020205020404" pitchFamily="49" charset="0"/>
            </a:endParaRPr>
          </a:p>
          <a:p>
            <a:pPr lvl="1">
              <a:lnSpc>
                <a:spcPct val="120000"/>
              </a:lnSpc>
            </a:pPr>
            <a:r>
              <a:rPr lang="en-US" altLang="zh-CN" dirty="0">
                <a:cs typeface="Courier New" panose="02070309020205020404" pitchFamily="49" charset="0"/>
              </a:rPr>
              <a:t>{</a:t>
            </a:r>
            <a:r>
              <a:rPr lang="en-US" altLang="zh-CN" dirty="0" err="1">
                <a:cs typeface="Courier New" panose="02070309020205020404" pitchFamily="49" charset="0"/>
              </a:rPr>
              <a:t>ont</a:t>
            </a:r>
            <a:r>
              <a:rPr lang="en-US" altLang="zh-CN" dirty="0">
                <a:cs typeface="Courier New" panose="02070309020205020404" pitchFamily="49" charset="0"/>
              </a:rPr>
              <a:t>-</a:t>
            </a:r>
            <a:r>
              <a:rPr lang="en-US" altLang="zh-CN" dirty="0" err="1">
                <a:cs typeface="Courier New" panose="02070309020205020404" pitchFamily="49" charset="0"/>
              </a:rPr>
              <a:t>lineprofile</a:t>
            </a:r>
            <a:r>
              <a:rPr lang="en-US" altLang="zh-CN" dirty="0">
                <a:cs typeface="Courier New" panose="02070309020205020404" pitchFamily="49" charset="0"/>
              </a:rPr>
              <a:t>-id&lt;K&gt;|</a:t>
            </a:r>
            <a:r>
              <a:rPr lang="en-US" altLang="zh-CN" dirty="0" err="1">
                <a:cs typeface="Courier New" panose="02070309020205020404" pitchFamily="49" charset="0"/>
              </a:rPr>
              <a:t>ont</a:t>
            </a:r>
            <a:r>
              <a:rPr lang="en-US" altLang="zh-CN" dirty="0">
                <a:cs typeface="Courier New" panose="02070309020205020404" pitchFamily="49" charset="0"/>
              </a:rPr>
              <a:t>-</a:t>
            </a:r>
            <a:r>
              <a:rPr lang="en-US" altLang="zh-CN" dirty="0" err="1">
                <a:cs typeface="Courier New" panose="02070309020205020404" pitchFamily="49" charset="0"/>
              </a:rPr>
              <a:t>lineprofile</a:t>
            </a:r>
            <a:r>
              <a:rPr lang="en-US" altLang="zh-CN" dirty="0">
                <a:cs typeface="Courier New" panose="02070309020205020404" pitchFamily="49" charset="0"/>
              </a:rPr>
              <a:t>-name&lt;K&gt;}:</a:t>
            </a:r>
            <a:r>
              <a:rPr lang="en-US" altLang="zh-CN" b="1" dirty="0" err="1">
                <a:cs typeface="Courier New" panose="02070309020205020404" pitchFamily="49" charset="0"/>
              </a:rPr>
              <a:t>ont</a:t>
            </a:r>
            <a:r>
              <a:rPr lang="en-US" altLang="zh-CN" b="1" dirty="0">
                <a:cs typeface="Courier New" panose="02070309020205020404" pitchFamily="49" charset="0"/>
              </a:rPr>
              <a:t>-</a:t>
            </a:r>
            <a:r>
              <a:rPr lang="en-US" altLang="zh-CN" b="1" dirty="0" err="1">
                <a:cs typeface="Courier New" panose="02070309020205020404" pitchFamily="49" charset="0"/>
              </a:rPr>
              <a:t>lineprofile</a:t>
            </a:r>
            <a:r>
              <a:rPr lang="en-US" altLang="zh-CN" b="1" dirty="0">
                <a:cs typeface="Courier New" panose="02070309020205020404" pitchFamily="49" charset="0"/>
              </a:rPr>
              <a:t>-id</a:t>
            </a:r>
          </a:p>
          <a:p>
            <a:pPr lvl="1">
              <a:lnSpc>
                <a:spcPct val="120000"/>
              </a:lnSpc>
            </a:pPr>
            <a:r>
              <a:rPr lang="en-US" altLang="zh-CN" dirty="0">
                <a:cs typeface="Courier New" panose="02070309020205020404" pitchFamily="49" charset="0"/>
              </a:rPr>
              <a:t>{profile-id&lt;U&gt;&lt;1,4096&gt;}:</a:t>
            </a:r>
            <a:r>
              <a:rPr lang="en-US" altLang="zh-CN" b="1" dirty="0">
                <a:cs typeface="Courier New" panose="02070309020205020404" pitchFamily="49" charset="0"/>
              </a:rPr>
              <a:t>66</a:t>
            </a:r>
          </a:p>
          <a:p>
            <a:pPr lvl="1">
              <a:lnSpc>
                <a:spcPct val="120000"/>
              </a:lnSpc>
            </a:pPr>
            <a:r>
              <a:rPr lang="en-US" altLang="zh-CN" dirty="0">
                <a:cs typeface="Courier New" panose="02070309020205020404" pitchFamily="49" charset="0"/>
              </a:rPr>
              <a:t>{</a:t>
            </a:r>
            <a:r>
              <a:rPr lang="en-US" altLang="zh-CN" dirty="0" err="1">
                <a:cs typeface="Courier New" panose="02070309020205020404" pitchFamily="49" charset="0"/>
              </a:rPr>
              <a:t>ont</a:t>
            </a:r>
            <a:r>
              <a:rPr lang="en-US" altLang="zh-CN" dirty="0">
                <a:cs typeface="Courier New" panose="02070309020205020404" pitchFamily="49" charset="0"/>
              </a:rPr>
              <a:t>-</a:t>
            </a:r>
            <a:r>
              <a:rPr lang="en-US" altLang="zh-CN" dirty="0" err="1">
                <a:cs typeface="Courier New" panose="02070309020205020404" pitchFamily="49" charset="0"/>
              </a:rPr>
              <a:t>srvprofile</a:t>
            </a:r>
            <a:r>
              <a:rPr lang="en-US" altLang="zh-CN" dirty="0">
                <a:cs typeface="Courier New" panose="02070309020205020404" pitchFamily="49" charset="0"/>
              </a:rPr>
              <a:t>-id&lt;K&gt;|</a:t>
            </a:r>
            <a:r>
              <a:rPr lang="en-US" altLang="zh-CN" dirty="0" err="1">
                <a:cs typeface="Courier New" panose="02070309020205020404" pitchFamily="49" charset="0"/>
              </a:rPr>
              <a:t>ont</a:t>
            </a:r>
            <a:r>
              <a:rPr lang="en-US" altLang="zh-CN" dirty="0">
                <a:cs typeface="Courier New" panose="02070309020205020404" pitchFamily="49" charset="0"/>
              </a:rPr>
              <a:t>-</a:t>
            </a:r>
            <a:r>
              <a:rPr lang="en-US" altLang="zh-CN" dirty="0" err="1">
                <a:cs typeface="Courier New" panose="02070309020205020404" pitchFamily="49" charset="0"/>
              </a:rPr>
              <a:t>srvprofile</a:t>
            </a:r>
            <a:r>
              <a:rPr lang="en-US" altLang="zh-CN" dirty="0">
                <a:cs typeface="Courier New" panose="02070309020205020404" pitchFamily="49" charset="0"/>
              </a:rPr>
              <a:t>-name&lt;K&gt;}:</a:t>
            </a:r>
            <a:r>
              <a:rPr lang="en-US" altLang="zh-CN" b="1" dirty="0" err="1">
                <a:cs typeface="Courier New" panose="02070309020205020404" pitchFamily="49" charset="0"/>
              </a:rPr>
              <a:t>ont</a:t>
            </a:r>
            <a:r>
              <a:rPr lang="en-US" altLang="zh-CN" b="1" dirty="0">
                <a:cs typeface="Courier New" panose="02070309020205020404" pitchFamily="49" charset="0"/>
              </a:rPr>
              <a:t>-</a:t>
            </a:r>
            <a:r>
              <a:rPr lang="en-US" altLang="zh-CN" b="1" dirty="0" err="1">
                <a:cs typeface="Courier New" panose="02070309020205020404" pitchFamily="49" charset="0"/>
              </a:rPr>
              <a:t>srvprofile</a:t>
            </a:r>
            <a:r>
              <a:rPr lang="en-US" altLang="zh-CN" b="1" dirty="0">
                <a:cs typeface="Courier New" panose="02070309020205020404" pitchFamily="49" charset="0"/>
              </a:rPr>
              <a:t>-id</a:t>
            </a:r>
          </a:p>
          <a:p>
            <a:pPr lvl="1">
              <a:lnSpc>
                <a:spcPct val="120000"/>
              </a:lnSpc>
            </a:pPr>
            <a:r>
              <a:rPr lang="en-US" altLang="zh-CN" dirty="0">
                <a:cs typeface="Courier New" panose="02070309020205020404" pitchFamily="49" charset="0"/>
              </a:rPr>
              <a:t>{profile-id&lt;U&gt;&lt;1,4096&gt;}:</a:t>
            </a:r>
            <a:r>
              <a:rPr lang="en-US" altLang="zh-CN" b="1" dirty="0">
                <a:cs typeface="Courier New" panose="02070309020205020404" pitchFamily="49" charset="0"/>
              </a:rPr>
              <a:t>88</a:t>
            </a:r>
          </a:p>
          <a:p>
            <a:pPr lvl="1">
              <a:lnSpc>
                <a:spcPct val="120000"/>
              </a:lnSpc>
            </a:pPr>
            <a:r>
              <a:rPr lang="en-US" altLang="zh-CN" dirty="0">
                <a:cs typeface="Courier New" panose="02070309020205020404" pitchFamily="49" charset="0"/>
              </a:rPr>
              <a:t>{&lt;</a:t>
            </a:r>
            <a:r>
              <a:rPr lang="en-US" altLang="zh-CN" dirty="0" err="1">
                <a:cs typeface="Courier New" panose="02070309020205020404" pitchFamily="49" charset="0"/>
              </a:rPr>
              <a:t>cr</a:t>
            </a:r>
            <a:r>
              <a:rPr lang="en-US" altLang="zh-CN" dirty="0">
                <a:cs typeface="Courier New" panose="02070309020205020404" pitchFamily="49" charset="0"/>
              </a:rPr>
              <a:t>&gt;|</a:t>
            </a:r>
            <a:r>
              <a:rPr lang="en-US" altLang="zh-CN" dirty="0" err="1">
                <a:cs typeface="Courier New" panose="02070309020205020404" pitchFamily="49" charset="0"/>
              </a:rPr>
              <a:t>desc</a:t>
            </a:r>
            <a:r>
              <a:rPr lang="en-US" altLang="zh-CN" dirty="0">
                <a:cs typeface="Courier New" panose="02070309020205020404" pitchFamily="49" charset="0"/>
              </a:rPr>
              <a:t>&lt;K&gt;}:</a:t>
            </a:r>
          </a:p>
        </p:txBody>
      </p:sp>
    </p:spTree>
    <p:extLst>
      <p:ext uri="{BB962C8B-B14F-4D97-AF65-F5344CB8AC3E}">
        <p14:creationId xmlns:p14="http://schemas.microsoft.com/office/powerpoint/2010/main" val="3700822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400" dirty="0"/>
              <a:t>Verificar o status da ONU adicionada.</a:t>
            </a:r>
            <a:endParaRPr lang="zh-CN" altLang="en-US" sz="1600" dirty="0"/>
          </a:p>
        </p:txBody>
      </p:sp>
      <p:sp>
        <p:nvSpPr>
          <p:cNvPr id="4" name="标题 3"/>
          <p:cNvSpPr>
            <a:spLocks noGrp="1"/>
          </p:cNvSpPr>
          <p:nvPr>
            <p:ph type="title"/>
          </p:nvPr>
        </p:nvSpPr>
        <p:spPr/>
        <p:txBody>
          <a:bodyPr/>
          <a:lstStyle/>
          <a:p>
            <a:r>
              <a:rPr lang="pt-BR" altLang="zh-CN" dirty="0"/>
              <a:t>Verificar o status da ONU</a:t>
            </a:r>
            <a:endParaRPr lang="zh-CN" altLang="en-US" dirty="0"/>
          </a:p>
        </p:txBody>
      </p:sp>
      <p:sp>
        <p:nvSpPr>
          <p:cNvPr id="6" name="矩形 5"/>
          <p:cNvSpPr/>
          <p:nvPr/>
        </p:nvSpPr>
        <p:spPr>
          <a:xfrm>
            <a:off x="1272536" y="1764924"/>
            <a:ext cx="10153864" cy="14044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200" dirty="0" err="1">
                <a:cs typeface="Courier New" panose="02070309020205020404" pitchFamily="49" charset="0"/>
              </a:rPr>
              <a:t>huawei</a:t>
            </a:r>
            <a:r>
              <a:rPr lang="en-US" altLang="zh-CN" sz="1200" dirty="0">
                <a:cs typeface="Courier New" panose="02070309020205020404" pitchFamily="49" charset="0"/>
              </a:rPr>
              <a:t>(config-if-gpon-0/8)#</a:t>
            </a:r>
            <a:r>
              <a:rPr lang="en-US" altLang="zh-CN" sz="1200" b="1" dirty="0">
                <a:cs typeface="Courier New" panose="02070309020205020404" pitchFamily="49" charset="0"/>
              </a:rPr>
              <a:t>display </a:t>
            </a:r>
            <a:r>
              <a:rPr lang="en-US" altLang="zh-CN" sz="1200" b="1" dirty="0" err="1">
                <a:cs typeface="Courier New" panose="02070309020205020404" pitchFamily="49" charset="0"/>
              </a:rPr>
              <a:t>ont</a:t>
            </a:r>
            <a:r>
              <a:rPr lang="en-US" altLang="zh-CN" sz="1200" b="1" dirty="0">
                <a:cs typeface="Courier New" panose="02070309020205020404" pitchFamily="49" charset="0"/>
              </a:rPr>
              <a:t> info 0 all</a:t>
            </a:r>
          </a:p>
          <a:p>
            <a:pPr lvl="1">
              <a:lnSpc>
                <a:spcPct val="120000"/>
              </a:lnSpc>
            </a:pPr>
            <a:r>
              <a:rPr lang="en-US" altLang="zh-CN" sz="1200" dirty="0">
                <a:cs typeface="Courier New" panose="02070309020205020404" pitchFamily="49" charset="0"/>
              </a:rPr>
              <a:t> -------------------------------------------------------------------------------------------------------------</a:t>
            </a:r>
          </a:p>
          <a:p>
            <a:pPr lvl="1">
              <a:lnSpc>
                <a:spcPct val="120000"/>
              </a:lnSpc>
            </a:pPr>
            <a:r>
              <a:rPr lang="en-US" altLang="zh-CN" sz="1200" dirty="0">
                <a:cs typeface="Courier New" panose="02070309020205020404" pitchFamily="49" charset="0"/>
              </a:rPr>
              <a:t>  </a:t>
            </a:r>
            <a:r>
              <a:rPr lang="zh-CN" altLang="en-US" sz="1200" dirty="0">
                <a:cs typeface="Courier New" panose="02070309020205020404" pitchFamily="49" charset="0"/>
              </a:rPr>
              <a:t>Subrack/slot/port ONT SN control Running configuration matching Protection side</a:t>
            </a:r>
          </a:p>
          <a:p>
            <a:pPr lvl="1">
              <a:lnSpc>
                <a:spcPct val="120000"/>
              </a:lnSpc>
            </a:pPr>
            <a:r>
              <a:rPr lang="zh-CN" altLang="en-US" sz="1200" dirty="0">
                <a:cs typeface="Courier New" panose="02070309020205020404" pitchFamily="49" charset="0"/>
              </a:rPr>
              <a:t>             No. Flag Flag Status Status</a:t>
            </a:r>
          </a:p>
          <a:p>
            <a:pPr lvl="1">
              <a:lnSpc>
                <a:spcPct val="120000"/>
              </a:lnSpc>
            </a:pPr>
            <a:r>
              <a:rPr lang="zh-CN" altLang="en-US" sz="1200" dirty="0">
                <a:cs typeface="Courier New" panose="02070309020205020404" pitchFamily="49" charset="0"/>
              </a:rPr>
              <a:t>  </a:t>
            </a:r>
            <a:r>
              <a:rPr lang="en-US" altLang="zh-CN" sz="1200" dirty="0">
                <a:cs typeface="Courier New" panose="02070309020205020404" pitchFamily="49" charset="0"/>
              </a:rPr>
              <a:t>------------------------------------------------------------------------------------------------------------</a:t>
            </a:r>
          </a:p>
          <a:p>
            <a:pPr lvl="1">
              <a:lnSpc>
                <a:spcPct val="120000"/>
              </a:lnSpc>
            </a:pPr>
            <a:r>
              <a:rPr lang="en-US" altLang="zh-CN" sz="1200" dirty="0">
                <a:cs typeface="Courier New" panose="02070309020205020404" pitchFamily="49" charset="0"/>
              </a:rPr>
              <a:t>0/ 8/0 8 4857544363C8959A Activated Online Normal Matched No</a:t>
            </a:r>
          </a:p>
        </p:txBody>
      </p:sp>
      <p:graphicFrame>
        <p:nvGraphicFramePr>
          <p:cNvPr id="7" name="表格 6"/>
          <p:cNvGraphicFramePr>
            <a:graphicFrameLocks noGrp="1"/>
          </p:cNvGraphicFramePr>
          <p:nvPr>
            <p:extLst>
              <p:ext uri="{D42A27DB-BD31-4B8C-83A1-F6EECF244321}">
                <p14:modId xmlns:p14="http://schemas.microsoft.com/office/powerpoint/2010/main" val="1004478857"/>
              </p:ext>
            </p:extLst>
          </p:nvPr>
        </p:nvGraphicFramePr>
        <p:xfrm>
          <a:off x="451877" y="3260949"/>
          <a:ext cx="11306175" cy="2573811"/>
        </p:xfrm>
        <a:graphic>
          <a:graphicData uri="http://schemas.openxmlformats.org/drawingml/2006/table">
            <a:tbl>
              <a:tblPr/>
              <a:tblGrid>
                <a:gridCol w="1279387">
                  <a:extLst>
                    <a:ext uri="{9D8B030D-6E8A-4147-A177-3AD203B41FA5}">
                      <a16:colId xmlns:a16="http://schemas.microsoft.com/office/drawing/2014/main" val="20000"/>
                    </a:ext>
                  </a:extLst>
                </a:gridCol>
                <a:gridCol w="10026788">
                  <a:extLst>
                    <a:ext uri="{9D8B030D-6E8A-4147-A177-3AD203B41FA5}">
                      <a16:colId xmlns:a16="http://schemas.microsoft.com/office/drawing/2014/main" val="20001"/>
                    </a:ext>
                  </a:extLst>
                </a:gridCol>
              </a:tblGrid>
              <a:tr h="300530">
                <a:tc>
                  <a:txBody>
                    <a:bodyPr/>
                    <a:lstStyle/>
                    <a:p>
                      <a:pPr algn="ctr"/>
                      <a:r>
                        <a:rPr lang="pt-BR" altLang="zh-CN" sz="1600" b="1" dirty="0">
                          <a:solidFill>
                            <a:schemeClr val="bg1"/>
                          </a:solidFill>
                          <a:effectLst/>
                          <a:latin typeface="+mn-lt"/>
                          <a:ea typeface="+mn-ea"/>
                        </a:rPr>
                        <a:t>Parâmetro</a:t>
                      </a:r>
                      <a:endParaRPr lang="zh-CN" altLang="en-US" sz="1600" b="1" dirty="0">
                        <a:solidFill>
                          <a:schemeClr val="bg1"/>
                        </a:solidFill>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pt-BR" altLang="zh-CN" sz="1600" b="1" dirty="0">
                          <a:solidFill>
                            <a:schemeClr val="bg1"/>
                          </a:solidFill>
                          <a:effectLst/>
                          <a:latin typeface="+mn-lt"/>
                          <a:ea typeface="+mn-ea"/>
                        </a:rPr>
                        <a:t>Descrição dos parâmetros</a:t>
                      </a:r>
                      <a:endParaRPr lang="zh-CN" altLang="en-US" sz="1600" b="1" dirty="0">
                        <a:solidFill>
                          <a:schemeClr val="bg1"/>
                        </a:solidFill>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39335">
                <a:tc>
                  <a:txBody>
                    <a:bodyPr/>
                    <a:lstStyle/>
                    <a:p>
                      <a:pPr algn="ctr"/>
                      <a:r>
                        <a:rPr lang="zh-CN" altLang="en-US" sz="1400" dirty="0">
                          <a:effectLst/>
                          <a:latin typeface="+mn-lt"/>
                          <a:ea typeface="+mn-ea"/>
                        </a:rPr>
                        <a:t>Control flag</a:t>
                      </a:r>
                      <a:endParaRPr lang="en-US" sz="1400" dirty="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914034" rtl="0" eaLnBrk="1" fontAlgn="auto" latinLnBrk="0" hangingPunct="1">
                        <a:lnSpc>
                          <a:spcPct val="100000"/>
                        </a:lnSpc>
                        <a:spcBef>
                          <a:spcPct val="0"/>
                        </a:spcBef>
                        <a:spcAft>
                          <a:spcPct val="0"/>
                        </a:spcAft>
                        <a:buClrTx/>
                        <a:buSzTx/>
                        <a:buFontTx/>
                        <a:buNone/>
                        <a:defRPr/>
                      </a:pPr>
                      <a:r>
                        <a:rPr lang="pt-BR" altLang="zh-CN" sz="1400" dirty="0">
                          <a:effectLst/>
                        </a:rPr>
                        <a:t>Indica a flag de controle da ONU. Pode ser ativado ou desativado. </a:t>
                      </a:r>
                      <a:endParaRPr lang="en-US" altLang="zh-CN" sz="1400" dirty="0">
                        <a:effectLst/>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439335">
                <a:tc>
                  <a:txBody>
                    <a:bodyPr/>
                    <a:lstStyle/>
                    <a:p>
                      <a:pPr algn="ctr"/>
                      <a:r>
                        <a:rPr lang="zh-CN" altLang="en-US" sz="1400" dirty="0">
                          <a:effectLst/>
                          <a:latin typeface="+mn-lt"/>
                          <a:ea typeface="+mn-ea"/>
                        </a:rPr>
                        <a:t>Running flag</a:t>
                      </a:r>
                      <a:endParaRPr lang="en-US" sz="1400" dirty="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ctr"/>
                      <a:r>
                        <a:rPr lang="pt-BR" altLang="zh-CN" sz="1400" dirty="0">
                          <a:effectLst/>
                        </a:rPr>
                        <a:t>Indica o estado de funcionamento da ONU. Pode estar online ou offline. Quando a ONU está online, ela é exibida como online.</a:t>
                      </a:r>
                      <a:endParaRPr lang="en-US" sz="1400" dirty="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474546">
                <a:tc>
                  <a:txBody>
                    <a:bodyPr/>
                    <a:lstStyle/>
                    <a:p>
                      <a:pPr algn="ctr"/>
                      <a:r>
                        <a:rPr lang="zh-CN" altLang="en-US" sz="1400">
                          <a:effectLst/>
                          <a:latin typeface="+mn-lt"/>
                          <a:ea typeface="+mn-ea"/>
                        </a:rPr>
                        <a:t>Configuration Status</a:t>
                      </a:r>
                      <a:endParaRPr lang="en-US" sz="140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914034" rtl="0" eaLnBrk="1" fontAlgn="auto" latinLnBrk="0" hangingPunct="1">
                        <a:lnSpc>
                          <a:spcPct val="100000"/>
                        </a:lnSpc>
                        <a:spcBef>
                          <a:spcPct val="0"/>
                        </a:spcBef>
                        <a:spcAft>
                          <a:spcPct val="0"/>
                        </a:spcAft>
                        <a:buClrTx/>
                        <a:buSzTx/>
                        <a:buFontTx/>
                        <a:buNone/>
                        <a:defRPr/>
                      </a:pPr>
                      <a:r>
                        <a:rPr lang="pt-BR" altLang="zh-CN" sz="1400" dirty="0"/>
                        <a:t>Depois de a ONU ficar online, este estado indica se a configuração da ONU foi restaurada e se a restauração da configuração foi concluída. Existem quatro estados: Inicial, Normal, Falha e Configurando.</a:t>
                      </a:r>
                      <a:endParaRPr lang="en-US" altLang="zh-CN" sz="1400" dirty="0"/>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880581">
                <a:tc>
                  <a:txBody>
                    <a:bodyPr/>
                    <a:lstStyle/>
                    <a:p>
                      <a:pPr algn="ctr"/>
                      <a:r>
                        <a:rPr lang="zh-CN" altLang="en-US" sz="1400">
                          <a:effectLst/>
                          <a:latin typeface="+mn-lt"/>
                          <a:ea typeface="+mn-ea"/>
                        </a:rPr>
                        <a:t>Matching Status</a:t>
                      </a:r>
                      <a:endParaRPr lang="en-US" sz="1400">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algn="l"/>
                      <a:r>
                        <a:rPr lang="pt-BR" altLang="zh-CN" sz="1400" dirty="0"/>
                        <a:t>Indica se a capacidade da ONU é consistente com a do perfil de serviço da ONU vinculado. Indica o status de correspondência da ONU, que pode ser Inicial, Correspondência ou </a:t>
                      </a:r>
                      <a:r>
                        <a:rPr lang="pt-BR" altLang="zh-CN" sz="1400" dirty="0" err="1"/>
                        <a:t>Incompatibilidade.O</a:t>
                      </a:r>
                      <a:r>
                        <a:rPr lang="pt-BR" altLang="zh-CN" sz="1400" dirty="0"/>
                        <a:t> estado não afeta o encaminhamento normal do fluxo de serviço. Ele reflete apenas a correspondência entre a capacidade real da ONU e o perfil de serviço da ONU.</a:t>
                      </a:r>
                      <a:endParaRPr lang="zh-CN" altLang="en-US" sz="1400" dirty="0"/>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22235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55226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solidFill>
                  <a:schemeClr val="bg1">
                    <a:lumMod val="50000"/>
                  </a:schemeClr>
                </a:solidFill>
              </a:rPr>
              <a:t>Tipos</a:t>
            </a:r>
            <a:r>
              <a:rPr lang="en-US" altLang="zh-CN" dirty="0">
                <a:solidFill>
                  <a:schemeClr val="bg1">
                    <a:lumMod val="50000"/>
                  </a:schemeClr>
                </a:solidFill>
              </a:rPr>
              <a:t> de </a:t>
            </a:r>
            <a:r>
              <a:rPr lang="en-US" altLang="zh-CN" dirty="0" err="1">
                <a:solidFill>
                  <a:schemeClr val="bg1">
                    <a:lumMod val="50000"/>
                  </a:schemeClr>
                </a:solidFill>
              </a:rPr>
              <a:t>perfis</a:t>
            </a:r>
            <a:r>
              <a:rPr lang="en-US" altLang="zh-CN" dirty="0">
                <a:solidFill>
                  <a:schemeClr val="bg1">
                    <a:lumMod val="50000"/>
                  </a:schemeClr>
                </a:solidFill>
              </a:rPr>
              <a:t> ONU</a:t>
            </a:r>
          </a:p>
          <a:p>
            <a:r>
              <a:rPr lang="pt-BR" altLang="zh-CN" dirty="0">
                <a:solidFill>
                  <a:schemeClr val="bg1">
                    <a:lumMod val="50000"/>
                  </a:schemeClr>
                </a:solidFill>
              </a:rPr>
              <a:t>Processo de adição de uma ONU</a:t>
            </a:r>
          </a:p>
          <a:p>
            <a:r>
              <a:rPr lang="pt-BR" altLang="zh-CN" b="1" dirty="0"/>
              <a:t>Exemplo de implantação de serviço ONU</a:t>
            </a:r>
          </a:p>
          <a:p>
            <a:pPr lvl="1"/>
            <a:r>
              <a:rPr lang="pt-BR" altLang="zh-CN" b="1" dirty="0"/>
              <a:t>Exemplo de configuração de serviços numa ONU em modo de gestão OMCI</a:t>
            </a:r>
          </a:p>
          <a:p>
            <a:pPr lvl="1"/>
            <a:r>
              <a:rPr lang="pt-BR" altLang="zh-CN" dirty="0">
                <a:solidFill>
                  <a:schemeClr val="bg1">
                    <a:lumMod val="50000"/>
                  </a:schemeClr>
                </a:solidFill>
              </a:rPr>
              <a:t>Exemplo de configuração de serviços numa ONU em modo de gestão SNMP</a:t>
            </a:r>
          </a:p>
          <a:p>
            <a:r>
              <a:rPr lang="pt-BR" altLang="zh-CN" dirty="0">
                <a:solidFill>
                  <a:schemeClr val="bg1">
                    <a:lumMod val="50000"/>
                  </a:schemeClr>
                </a:solidFill>
              </a:rPr>
              <a:t>Manutenção e consulta da ONU</a:t>
            </a:r>
            <a:endParaRPr lang="en-US" altLang="zh-CN" dirty="0">
              <a:solidFill>
                <a:schemeClr val="bg1">
                  <a:lumMod val="50000"/>
                </a:schemeClr>
              </a:solidFill>
            </a:endParaRPr>
          </a:p>
        </p:txBody>
      </p:sp>
    </p:spTree>
    <p:extLst>
      <p:ext uri="{BB962C8B-B14F-4D97-AF65-F5344CB8AC3E}">
        <p14:creationId xmlns:p14="http://schemas.microsoft.com/office/powerpoint/2010/main" val="2101232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pt-BR" altLang="zh-CN" dirty="0"/>
              <a:t>Planejamento do perfil da ONU</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413547329"/>
              </p:ext>
            </p:extLst>
          </p:nvPr>
        </p:nvGraphicFramePr>
        <p:xfrm>
          <a:off x="861047" y="1373657"/>
          <a:ext cx="10469907" cy="3115772"/>
        </p:xfrm>
        <a:graphic>
          <a:graphicData uri="http://schemas.openxmlformats.org/drawingml/2006/table">
            <a:tbl>
              <a:tblPr/>
              <a:tblGrid>
                <a:gridCol w="2943481">
                  <a:extLst>
                    <a:ext uri="{9D8B030D-6E8A-4147-A177-3AD203B41FA5}">
                      <a16:colId xmlns:a16="http://schemas.microsoft.com/office/drawing/2014/main" val="20000"/>
                    </a:ext>
                  </a:extLst>
                </a:gridCol>
                <a:gridCol w="7526426">
                  <a:extLst>
                    <a:ext uri="{9D8B030D-6E8A-4147-A177-3AD203B41FA5}">
                      <a16:colId xmlns:a16="http://schemas.microsoft.com/office/drawing/2014/main" val="20001"/>
                    </a:ext>
                  </a:extLst>
                </a:gridCol>
              </a:tblGrid>
              <a:tr h="397350">
                <a:tc>
                  <a:txBody>
                    <a:bodyPr/>
                    <a:lstStyle/>
                    <a:p>
                      <a:pPr marL="0" marR="0" lvl="0" indent="0" algn="ctr" defTabSz="914034" rtl="0" eaLnBrk="1" fontAlgn="base" latinLnBrk="0" hangingPunct="1">
                        <a:lnSpc>
                          <a:spcPct val="100000"/>
                        </a:lnSpc>
                        <a:spcBef>
                          <a:spcPct val="30000"/>
                        </a:spcBef>
                        <a:spcAft>
                          <a:spcPct val="0"/>
                        </a:spcAft>
                        <a:buClrTx/>
                        <a:buSzTx/>
                        <a:buFontTx/>
                        <a:buNone/>
                      </a:pPr>
                      <a:r>
                        <a:rPr lang="pt-BR" altLang="zh-CN" sz="1600" b="1" kern="1200" dirty="0">
                          <a:solidFill>
                            <a:schemeClr val="bg1"/>
                          </a:solidFill>
                          <a:effectLst/>
                          <a:latin typeface="+mn-lt"/>
                          <a:ea typeface="+mn-ea"/>
                          <a:cs typeface="+mn-cs"/>
                        </a:rPr>
                        <a:t>Tipo de dispositivo</a:t>
                      </a:r>
                      <a:endParaRPr lang="zh-CN" altLang="en-US" sz="1600" b="1" kern="1200" dirty="0">
                        <a:solidFill>
                          <a:schemeClr val="bg1"/>
                        </a:solidFill>
                        <a:effectLst/>
                        <a:latin typeface="+mn-lt"/>
                        <a:ea typeface="+mn-ea"/>
                        <a:cs typeface="+mn-cs"/>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914034" rtl="0" eaLnBrk="1" fontAlgn="base" latinLnBrk="0" hangingPunct="1">
                        <a:lnSpc>
                          <a:spcPct val="100000"/>
                        </a:lnSpc>
                        <a:spcBef>
                          <a:spcPct val="30000"/>
                        </a:spcBef>
                        <a:spcAft>
                          <a:spcPct val="0"/>
                        </a:spcAft>
                        <a:buClrTx/>
                        <a:buSzTx/>
                        <a:buFontTx/>
                        <a:buNone/>
                      </a:pPr>
                      <a:r>
                        <a:rPr lang="en-US" altLang="zh-CN" sz="1600" b="1" kern="1200">
                          <a:solidFill>
                            <a:schemeClr val="bg1"/>
                          </a:solidFill>
                          <a:effectLst/>
                          <a:latin typeface="+mn-lt"/>
                          <a:ea typeface="+mn-ea"/>
                          <a:cs typeface="+mn-cs"/>
                        </a:rPr>
                        <a:t>EG8240H</a:t>
                      </a: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88346">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dirty="0">
                          <a:ln>
                            <a:noFill/>
                          </a:ln>
                          <a:effectLst/>
                        </a:rPr>
                        <a:t>OLT PON port</a:t>
                      </a:r>
                      <a:endParaRPr kumimoji="0" lang="zh-CN" altLang="en-US" sz="1600" b="0" i="0" u="none" strike="noStrike" cap="none" normalizeH="0" baseline="0" dirty="0">
                        <a:ln>
                          <a:noFill/>
                        </a:ln>
                        <a:solidFill>
                          <a:schemeClr val="tx1"/>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a:ln>
                            <a:noFill/>
                          </a:ln>
                          <a:effectLst/>
                        </a:rPr>
                        <a:t>0/8/0</a:t>
                      </a:r>
                      <a:endParaRPr kumimoji="0" lang="en-US" altLang="zh-CN" sz="1600" b="0" i="0" u="none" strike="noStrike" cap="none" normalizeH="0" baseline="0">
                        <a:ln>
                          <a:noFill/>
                        </a:ln>
                        <a:solidFill>
                          <a:schemeClr val="tx1"/>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388346">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dirty="0">
                          <a:ln>
                            <a:noFill/>
                          </a:ln>
                          <a:effectLst/>
                        </a:rPr>
                        <a:t>ONT_ID</a:t>
                      </a:r>
                      <a:endParaRPr kumimoji="0" lang="en-US" altLang="zh-CN" sz="1600" b="0" i="0" u="none" strike="noStrike" cap="none" normalizeH="0" baseline="0" dirty="0">
                        <a:ln>
                          <a:noFill/>
                        </a:ln>
                        <a:solidFill>
                          <a:schemeClr val="tx1"/>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388346">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a:ln>
                            <a:noFill/>
                          </a:ln>
                          <a:effectLst/>
                        </a:rPr>
                        <a:t>SN</a:t>
                      </a:r>
                      <a:endParaRPr kumimoji="0" lang="en-US" altLang="zh-CN" sz="1600" b="0" i="0" u="none" strike="noStrike" cap="none" normalizeH="0" baseline="0">
                        <a:ln>
                          <a:noFill/>
                        </a:ln>
                        <a:solidFill>
                          <a:schemeClr val="tx1"/>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kern="1200" cap="none" normalizeH="0" baseline="0" dirty="0">
                          <a:ln>
                            <a:noFill/>
                          </a:ln>
                          <a:solidFill>
                            <a:schemeClr val="tx1"/>
                          </a:solidFill>
                          <a:effectLst/>
                          <a:latin typeface="+mn-lt"/>
                          <a:ea typeface="+mn-ea"/>
                          <a:cs typeface="+mn-cs"/>
                        </a:rPr>
                        <a:t>4857544363C8958A</a:t>
                      </a: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388346">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zh-CN" altLang="en-US" sz="1600" b="0" u="none" strike="noStrike" cap="none" normalizeH="0" baseline="0">
                          <a:ln>
                            <a:noFill/>
                          </a:ln>
                          <a:solidFill>
                            <a:srgbClr val="C00000"/>
                          </a:solidFill>
                          <a:effectLst/>
                        </a:rPr>
                        <a:t>Management Mode</a:t>
                      </a:r>
                      <a:endParaRPr kumimoji="0" lang="zh-CN" altLang="en-US" sz="1600" b="0" i="0" u="none" strike="noStrike" cap="none" normalizeH="0" baseline="0">
                        <a:ln>
                          <a:noFill/>
                        </a:ln>
                        <a:solidFill>
                          <a:srgbClr val="C00000"/>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dirty="0">
                          <a:ln>
                            <a:noFill/>
                          </a:ln>
                          <a:solidFill>
                            <a:srgbClr val="C00000"/>
                          </a:solidFill>
                          <a:effectLst/>
                        </a:rPr>
                        <a:t>OMCI</a:t>
                      </a:r>
                      <a:endParaRPr kumimoji="0" lang="en-US" altLang="zh-CN" sz="1600" b="0" i="0" u="none" strike="noStrike" cap="none" normalizeH="0" baseline="0" dirty="0">
                        <a:ln>
                          <a:noFill/>
                        </a:ln>
                        <a:solidFill>
                          <a:srgbClr val="C00000"/>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388346">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a:ln>
                            <a:noFill/>
                          </a:ln>
                          <a:effectLst/>
                        </a:rPr>
                        <a:t>ont-lineprofile</a:t>
                      </a:r>
                      <a:endParaRPr kumimoji="0" lang="en-US" altLang="zh-CN" sz="1600" b="0" i="0" u="none" strike="noStrike" cap="none" normalizeH="0" baseline="0">
                        <a:ln>
                          <a:noFill/>
                        </a:ln>
                        <a:solidFill>
                          <a:schemeClr val="tx1"/>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dirty="0">
                          <a:ln>
                            <a:noFill/>
                          </a:ln>
                          <a:effectLst/>
                        </a:rPr>
                        <a:t>ID 91,Name eg8240h</a:t>
                      </a:r>
                      <a:endParaRPr kumimoji="0" lang="en-US" altLang="zh-CN" sz="1600" b="0" i="0" u="none" strike="noStrike" cap="none" normalizeH="0" baseline="0" dirty="0">
                        <a:ln>
                          <a:noFill/>
                        </a:ln>
                        <a:solidFill>
                          <a:srgbClr val="000000"/>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r h="388346">
                <a:tc rowSpan="2">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a:ln>
                            <a:noFill/>
                          </a:ln>
                          <a:effectLst/>
                        </a:rPr>
                        <a:t>ont-srvprofile</a:t>
                      </a:r>
                      <a:endParaRPr kumimoji="0" lang="en-US" altLang="zh-CN" sz="1600" b="0" i="0" u="none" strike="noStrike" cap="none" normalizeH="0" baseline="0">
                        <a:ln>
                          <a:noFill/>
                        </a:ln>
                        <a:solidFill>
                          <a:schemeClr val="tx1"/>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en-US" altLang="zh-CN" sz="1600" b="0" u="none" strike="noStrike" cap="none" normalizeH="0" baseline="0">
                          <a:ln>
                            <a:noFill/>
                          </a:ln>
                          <a:effectLst/>
                        </a:rPr>
                        <a:t>ID 91,Name eg8240h</a:t>
                      </a:r>
                      <a:endParaRPr kumimoji="0" lang="en-US" altLang="zh-CN" sz="1600" b="0" i="0" u="none" strike="noStrike" cap="none" normalizeH="0" baseline="0">
                        <a:ln>
                          <a:noFill/>
                        </a:ln>
                        <a:solidFill>
                          <a:srgbClr val="000000"/>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6"/>
                  </a:ext>
                </a:extLst>
              </a:tr>
              <a:tr h="388346">
                <a:tc vMerge="1">
                  <a:txBody>
                    <a:bodyPr/>
                    <a:lstStyle/>
                    <a:p>
                      <a:endParaRPr lang="zh-CN" altLang="en-US"/>
                    </a:p>
                  </a:txBody>
                  <a:tcP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l" defTabSz="877888" rtl="0" eaLnBrk="0" fontAlgn="base" latinLnBrk="0" hangingPunct="0">
                        <a:lnSpc>
                          <a:spcPct val="100000"/>
                        </a:lnSpc>
                        <a:spcBef>
                          <a:spcPct val="30000"/>
                        </a:spcBef>
                        <a:spcAft>
                          <a:spcPct val="0"/>
                        </a:spcAft>
                        <a:buClrTx/>
                        <a:buSzTx/>
                        <a:buFontTx/>
                        <a:buNone/>
                      </a:pPr>
                      <a:r>
                        <a:rPr kumimoji="0" lang="zh-CN" altLang="en-US" sz="1600" b="0" u="none" strike="noStrike" cap="none" normalizeH="0" baseline="0" dirty="0">
                          <a:ln>
                            <a:noFill/>
                          </a:ln>
                          <a:effectLst/>
                        </a:rPr>
                        <a:t>Ports: 4 Ethernet ports and 2 POTS ports</a:t>
                      </a:r>
                      <a:endParaRPr kumimoji="0" lang="zh-CN" altLang="en-US" sz="1600" b="0" i="0" u="none" strike="noStrike" cap="none" normalizeH="0" baseline="0" dirty="0">
                        <a:ln>
                          <a:noFill/>
                        </a:ln>
                        <a:solidFill>
                          <a:srgbClr val="000000"/>
                        </a:solidFill>
                        <a:effectLst/>
                        <a:latin typeface="FrutigerNext LT Regular" panose="020B0503040504020204" pitchFamily="34" charset="0"/>
                        <a:ea typeface="华文细黑" panose="02010600040101010101" pitchFamily="2" charset="-122"/>
                      </a:endParaRPr>
                    </a:p>
                  </a:txBody>
                  <a:tcPr marL="90000" marR="90000" marT="46800" marB="46800"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7" name="矩形 6"/>
          <p:cNvSpPr/>
          <p:nvPr/>
        </p:nvSpPr>
        <p:spPr>
          <a:xfrm>
            <a:off x="861047" y="4980354"/>
            <a:ext cx="10480377" cy="823783"/>
          </a:xfrm>
          <a:prstGeom prst="rect">
            <a:avLst/>
          </a:prstGeom>
          <a:solidFill>
            <a:schemeClr val="bg1">
              <a:lumMod val="85000"/>
            </a:schemeClr>
          </a:solidFill>
        </p:spPr>
        <p:txBody>
          <a:bodyPr wrap="square">
            <a:spAutoFit/>
          </a:bodyPr>
          <a:lstStyle/>
          <a:p>
            <a:pPr>
              <a:lnSpc>
                <a:spcPct val="150000"/>
              </a:lnSpc>
            </a:pPr>
            <a:r>
              <a:rPr lang="zh-CN" altLang="en-US" sz="1600" dirty="0">
                <a:cs typeface="Courier New" panose="02070309020205020404" pitchFamily="49" charset="0"/>
              </a:rPr>
              <a:t>Note: If the OMCI management mode is selected, the line profile and service profile need to be bound at the same time.</a:t>
            </a:r>
          </a:p>
        </p:txBody>
      </p:sp>
    </p:spTree>
    <p:extLst>
      <p:ext uri="{BB962C8B-B14F-4D97-AF65-F5344CB8AC3E}">
        <p14:creationId xmlns:p14="http://schemas.microsoft.com/office/powerpoint/2010/main" val="399401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pt-BR" altLang="zh-CN" dirty="0"/>
              <a:t>Planejamento de dados da ONU</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981369591"/>
              </p:ext>
            </p:extLst>
          </p:nvPr>
        </p:nvGraphicFramePr>
        <p:xfrm>
          <a:off x="861046" y="1463532"/>
          <a:ext cx="10469908" cy="4002760"/>
        </p:xfrm>
        <a:graphic>
          <a:graphicData uri="http://schemas.openxmlformats.org/drawingml/2006/table">
            <a:tbl>
              <a:tblPr/>
              <a:tblGrid>
                <a:gridCol w="1269608">
                  <a:extLst>
                    <a:ext uri="{9D8B030D-6E8A-4147-A177-3AD203B41FA5}">
                      <a16:colId xmlns:a16="http://schemas.microsoft.com/office/drawing/2014/main" val="20000"/>
                    </a:ext>
                  </a:extLst>
                </a:gridCol>
                <a:gridCol w="1502399">
                  <a:extLst>
                    <a:ext uri="{9D8B030D-6E8A-4147-A177-3AD203B41FA5}">
                      <a16:colId xmlns:a16="http://schemas.microsoft.com/office/drawing/2014/main" val="20001"/>
                    </a:ext>
                  </a:extLst>
                </a:gridCol>
                <a:gridCol w="1371331">
                  <a:extLst>
                    <a:ext uri="{9D8B030D-6E8A-4147-A177-3AD203B41FA5}">
                      <a16:colId xmlns:a16="http://schemas.microsoft.com/office/drawing/2014/main" val="20002"/>
                    </a:ext>
                  </a:extLst>
                </a:gridCol>
                <a:gridCol w="1187444">
                  <a:extLst>
                    <a:ext uri="{9D8B030D-6E8A-4147-A177-3AD203B41FA5}">
                      <a16:colId xmlns:a16="http://schemas.microsoft.com/office/drawing/2014/main" val="20003"/>
                    </a:ext>
                  </a:extLst>
                </a:gridCol>
                <a:gridCol w="1252002">
                  <a:extLst>
                    <a:ext uri="{9D8B030D-6E8A-4147-A177-3AD203B41FA5}">
                      <a16:colId xmlns:a16="http://schemas.microsoft.com/office/drawing/2014/main" val="20004"/>
                    </a:ext>
                  </a:extLst>
                </a:gridCol>
                <a:gridCol w="1493341">
                  <a:extLst>
                    <a:ext uri="{9D8B030D-6E8A-4147-A177-3AD203B41FA5}">
                      <a16:colId xmlns:a16="http://schemas.microsoft.com/office/drawing/2014/main" val="20005"/>
                    </a:ext>
                  </a:extLst>
                </a:gridCol>
                <a:gridCol w="2393783">
                  <a:extLst>
                    <a:ext uri="{9D8B030D-6E8A-4147-A177-3AD203B41FA5}">
                      <a16:colId xmlns:a16="http://schemas.microsoft.com/office/drawing/2014/main" val="20006"/>
                    </a:ext>
                  </a:extLst>
                </a:gridCol>
              </a:tblGrid>
              <a:tr h="463572">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b="1" kern="1200" dirty="0">
                          <a:ln>
                            <a:noFill/>
                          </a:ln>
                          <a:solidFill>
                            <a:schemeClr val="bg1"/>
                          </a:solidFill>
                          <a:effectLst/>
                          <a:latin typeface="+mn-lt"/>
                          <a:ea typeface="+mn-ea"/>
                          <a:cs typeface="+mn-cs"/>
                        </a:rPr>
                        <a:t>Tipo de serviço</a:t>
                      </a:r>
                      <a:endParaRPr lang="zh-CN" altLang="en-US" sz="1600" b="1" kern="1200" dirty="0">
                        <a:ln>
                          <a:noFill/>
                        </a:ln>
                        <a:solidFill>
                          <a:schemeClr val="bg1"/>
                        </a:solidFill>
                        <a:effectLst/>
                        <a:latin typeface="+mn-lt"/>
                        <a:ea typeface="+mn-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b="1" kern="1200" dirty="0">
                          <a:ln>
                            <a:noFill/>
                          </a:ln>
                          <a:solidFill>
                            <a:schemeClr val="bg1"/>
                          </a:solidFill>
                          <a:effectLst/>
                          <a:latin typeface="+mn-lt"/>
                          <a:ea typeface="+mn-ea"/>
                          <a:cs typeface="+mn-cs"/>
                        </a:rPr>
                        <a:t>Porta do usuário</a:t>
                      </a:r>
                      <a:endParaRPr lang="zh-CN" altLang="en-US" sz="1600" b="1" kern="1200" dirty="0">
                        <a:ln>
                          <a:noFill/>
                        </a:ln>
                        <a:solidFill>
                          <a:schemeClr val="bg1"/>
                        </a:solidFill>
                        <a:effectLst/>
                        <a:latin typeface="+mn-lt"/>
                        <a:ea typeface="+mn-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zh-CN" altLang="en-US" sz="1600" b="1" kern="1200" dirty="0">
                          <a:ln>
                            <a:noFill/>
                          </a:ln>
                          <a:solidFill>
                            <a:schemeClr val="bg1"/>
                          </a:solidFill>
                          <a:effectLst/>
                          <a:latin typeface="+mn-lt"/>
                          <a:ea typeface="+mn-ea"/>
                          <a:cs typeface="+mn-cs"/>
                        </a:rPr>
                        <a:t>User</a:t>
                      </a:r>
                      <a:endParaRPr lang="en-US" altLang="zh-CN" sz="1600" b="1" kern="1200" dirty="0">
                        <a:ln>
                          <a:noFill/>
                        </a:ln>
                        <a:solidFill>
                          <a:schemeClr val="bg1"/>
                        </a:solidFill>
                        <a:effectLst/>
                        <a:latin typeface="+mn-lt"/>
                        <a:ea typeface="+mn-ea"/>
                        <a:cs typeface="+mn-cs"/>
                      </a:endParaRPr>
                    </a:p>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en-US" altLang="zh-CN" sz="1600" b="1" kern="1200" dirty="0">
                          <a:ln>
                            <a:noFill/>
                          </a:ln>
                          <a:solidFill>
                            <a:schemeClr val="bg1"/>
                          </a:solidFill>
                          <a:effectLst/>
                          <a:latin typeface="+mn-lt"/>
                          <a:ea typeface="+mn-ea"/>
                          <a:cs typeface="+mn-cs"/>
                        </a:rPr>
                        <a:t>VLAN ID</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en-US" altLang="zh-CN" sz="1600" b="1" kern="1200" dirty="0">
                          <a:ln>
                            <a:noFill/>
                          </a:ln>
                          <a:solidFill>
                            <a:schemeClr val="bg1"/>
                          </a:solidFill>
                          <a:effectLst/>
                          <a:latin typeface="+mn-lt"/>
                          <a:ea typeface="+mn-ea"/>
                          <a:cs typeface="+mn-cs"/>
                        </a:rPr>
                        <a:t>GEM Port ID</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en-US" altLang="zh-CN" sz="1600" b="1" kern="1200" dirty="0">
                          <a:ln>
                            <a:noFill/>
                          </a:ln>
                          <a:solidFill>
                            <a:schemeClr val="bg1"/>
                          </a:solidFill>
                          <a:effectLst/>
                          <a:latin typeface="+mn-lt"/>
                          <a:ea typeface="+mn-ea"/>
                          <a:cs typeface="+mn-cs"/>
                        </a:rPr>
                        <a:t>TCONT ID</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grid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en-US" altLang="zh-CN" sz="1600" b="1" kern="1200" dirty="0">
                          <a:ln>
                            <a:noFill/>
                          </a:ln>
                          <a:solidFill>
                            <a:schemeClr val="bg1"/>
                          </a:solidFill>
                          <a:effectLst/>
                          <a:latin typeface="+mn-lt"/>
                          <a:ea typeface="+mn-ea"/>
                          <a:cs typeface="+mn-cs"/>
                        </a:rPr>
                        <a:t>DBA</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43612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en-US" altLang="zh-CN" sz="1600" b="1" kern="1200" dirty="0">
                          <a:ln>
                            <a:noFill/>
                          </a:ln>
                          <a:solidFill>
                            <a:schemeClr val="bg1"/>
                          </a:solidFill>
                          <a:effectLst/>
                          <a:latin typeface="+mn-lt"/>
                          <a:ea typeface="+mn-ea"/>
                          <a:cs typeface="+mn-cs"/>
                        </a:rPr>
                        <a:t>ID e </a:t>
                      </a:r>
                      <a:r>
                        <a:rPr lang="en-US" altLang="zh-CN" sz="1600" b="1" kern="1200" dirty="0" err="1">
                          <a:ln>
                            <a:noFill/>
                          </a:ln>
                          <a:solidFill>
                            <a:schemeClr val="bg1"/>
                          </a:solidFill>
                          <a:effectLst/>
                          <a:latin typeface="+mn-lt"/>
                          <a:ea typeface="+mn-ea"/>
                          <a:cs typeface="+mn-cs"/>
                        </a:rPr>
                        <a:t>nome</a:t>
                      </a:r>
                      <a:endParaRPr lang="zh-CN" altLang="en-US" sz="1600" b="1" kern="1200" dirty="0">
                        <a:ln>
                          <a:noFill/>
                        </a:ln>
                        <a:solidFill>
                          <a:schemeClr val="bg1"/>
                        </a:solidFill>
                        <a:effectLst/>
                        <a:latin typeface="+mn-lt"/>
                        <a:ea typeface="+mn-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914034"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lang="pt-BR" altLang="zh-CN" sz="1600" b="1" kern="1200" dirty="0">
                          <a:ln>
                            <a:noFill/>
                          </a:ln>
                          <a:solidFill>
                            <a:schemeClr val="bg1"/>
                          </a:solidFill>
                          <a:effectLst/>
                          <a:latin typeface="+mn-lt"/>
                          <a:ea typeface="+mn-ea"/>
                          <a:cs typeface="+mn-cs"/>
                        </a:rPr>
                        <a:t>Largura de banda</a:t>
                      </a:r>
                      <a:endParaRPr lang="zh-CN" altLang="en-US" sz="1600" b="1" kern="1200" dirty="0">
                        <a:ln>
                          <a:noFill/>
                        </a:ln>
                        <a:solidFill>
                          <a:schemeClr val="bg1"/>
                        </a:solidFill>
                        <a:effectLst/>
                        <a:latin typeface="+mn-lt"/>
                        <a:ea typeface="+mn-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1"/>
                  </a:ext>
                </a:extLst>
              </a:tr>
              <a:tr h="989485">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cap="none" normalizeH="0" baseline="0" dirty="0">
                          <a:ln>
                            <a:noFill/>
                          </a:ln>
                          <a:solidFill>
                            <a:schemeClr val="tx1"/>
                          </a:solidFill>
                          <a:effectLst/>
                          <a:latin typeface="+mn-lt"/>
                          <a:ea typeface="+mn-ea"/>
                        </a:rPr>
                        <a:t>Voz</a:t>
                      </a:r>
                      <a:endParaRPr kumimoji="0" lang="zh-CN" altLang="en-US" sz="1600" b="0" i="0" u="none" strike="noStrike" cap="none" normalizeH="0" baseline="0" dirty="0">
                        <a:ln>
                          <a:noFill/>
                        </a:ln>
                        <a:solidFill>
                          <a:schemeClr val="tx1"/>
                        </a:solidFill>
                        <a:effectLst/>
                        <a:latin typeface="+mn-lt"/>
                        <a:ea typeface="+mn-ea"/>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IP HOST</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172</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1</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1</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mn-lt"/>
                          <a:ea typeface="+mn-ea"/>
                        </a:rPr>
                        <a:t>21,voip</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mn-lt"/>
                          <a:ea typeface="+mn-ea"/>
                        </a:rPr>
                        <a:t>Tipo 1, </a:t>
                      </a:r>
                      <a:r>
                        <a:rPr kumimoji="0" lang="en-US" altLang="zh-CN" sz="1600" b="0" i="0" u="none" strike="noStrike" cap="none" normalizeH="0" baseline="0" dirty="0" err="1">
                          <a:ln>
                            <a:noFill/>
                          </a:ln>
                          <a:solidFill>
                            <a:schemeClr val="tx1"/>
                          </a:solidFill>
                          <a:effectLst/>
                          <a:latin typeface="+mn-lt"/>
                          <a:ea typeface="+mn-ea"/>
                        </a:rPr>
                        <a:t>fixo</a:t>
                      </a:r>
                      <a:r>
                        <a:rPr kumimoji="0" lang="en-US" altLang="zh-CN" sz="1600" b="0" i="0" u="none" strike="noStrike" cap="none" normalizeH="0" baseline="0" dirty="0">
                          <a:ln>
                            <a:noFill/>
                          </a:ln>
                          <a:solidFill>
                            <a:schemeClr val="tx1"/>
                          </a:solidFill>
                          <a:effectLst/>
                          <a:latin typeface="+mn-lt"/>
                          <a:ea typeface="+mn-ea"/>
                        </a:rPr>
                        <a:t> 1Mbps</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9485">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cap="none" normalizeH="0" baseline="0" dirty="0">
                          <a:ln>
                            <a:noFill/>
                          </a:ln>
                          <a:solidFill>
                            <a:schemeClr val="tx1"/>
                          </a:solidFill>
                          <a:effectLst/>
                          <a:latin typeface="+mn-lt"/>
                          <a:ea typeface="+mn-ea"/>
                        </a:rPr>
                        <a:t>Acesso à Internet</a:t>
                      </a:r>
                      <a:endParaRPr kumimoji="0" lang="zh-CN" altLang="en-US" sz="1600" b="0" i="0" u="none" strike="noStrike" cap="none" normalizeH="0" baseline="0" dirty="0">
                        <a:ln>
                          <a:noFill/>
                        </a:ln>
                        <a:solidFill>
                          <a:schemeClr val="tx1"/>
                        </a:solidFill>
                        <a:effectLst/>
                        <a:latin typeface="+mn-lt"/>
                        <a:ea typeface="+mn-ea"/>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ETH 1</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11</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2</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2</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22,hsi</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mn-lt"/>
                          <a:ea typeface="+mn-ea"/>
                        </a:rPr>
                        <a:t>Tipo 2, </a:t>
                      </a:r>
                      <a:r>
                        <a:rPr kumimoji="0" lang="en-US" altLang="zh-CN" sz="1600" b="0" i="0" u="none" strike="noStrike" cap="none" normalizeH="0" baseline="0" dirty="0" err="1">
                          <a:ln>
                            <a:noFill/>
                          </a:ln>
                          <a:solidFill>
                            <a:schemeClr val="tx1"/>
                          </a:solidFill>
                          <a:effectLst/>
                          <a:latin typeface="+mn-lt"/>
                          <a:ea typeface="+mn-ea"/>
                        </a:rPr>
                        <a:t>Garantido</a:t>
                      </a:r>
                      <a:r>
                        <a:rPr kumimoji="0" lang="en-US" altLang="zh-CN" sz="1600" b="0" i="0" u="none" strike="noStrike" cap="none" normalizeH="0" baseline="0" dirty="0">
                          <a:ln>
                            <a:noFill/>
                          </a:ln>
                          <a:solidFill>
                            <a:schemeClr val="tx1"/>
                          </a:solidFill>
                          <a:effectLst/>
                          <a:latin typeface="+mn-lt"/>
                          <a:ea typeface="+mn-ea"/>
                        </a:rPr>
                        <a:t> 2 Mbps</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24094">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cap="none" normalizeH="0" baseline="0" dirty="0">
                          <a:ln>
                            <a:noFill/>
                          </a:ln>
                          <a:solidFill>
                            <a:schemeClr val="tx1"/>
                          </a:solidFill>
                          <a:effectLst/>
                          <a:latin typeface="+mn-lt"/>
                          <a:ea typeface="+mn-ea"/>
                        </a:rPr>
                        <a:t>Videovigilância</a:t>
                      </a:r>
                      <a:endParaRPr kumimoji="0" lang="zh-CN" altLang="en-US" sz="1600" b="0" i="0" u="none" strike="noStrike" cap="none" normalizeH="0" baseline="0" dirty="0">
                        <a:ln>
                          <a:noFill/>
                        </a:ln>
                        <a:solidFill>
                          <a:schemeClr val="tx1"/>
                        </a:solidFill>
                        <a:effectLst/>
                        <a:latin typeface="+mn-lt"/>
                        <a:ea typeface="+mn-ea"/>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ETH 2</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mn-lt"/>
                          <a:ea typeface="+mn-ea"/>
                        </a:rPr>
                        <a:t>12</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3</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3</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a:ln>
                            <a:noFill/>
                          </a:ln>
                          <a:solidFill>
                            <a:schemeClr val="tx1"/>
                          </a:solidFill>
                          <a:effectLst/>
                          <a:latin typeface="+mn-lt"/>
                          <a:ea typeface="+mn-ea"/>
                        </a:rPr>
                        <a:t>23,vid</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defRPr/>
                      </a:pPr>
                      <a:r>
                        <a:rPr kumimoji="0" lang="en-US" altLang="zh-CN" sz="1600" b="0" i="0" u="none" strike="noStrike" cap="none" normalizeH="0" baseline="0" dirty="0">
                          <a:ln>
                            <a:noFill/>
                          </a:ln>
                          <a:solidFill>
                            <a:schemeClr val="tx1"/>
                          </a:solidFill>
                          <a:effectLst/>
                          <a:latin typeface="+mn-lt"/>
                          <a:ea typeface="+mn-ea"/>
                        </a:rPr>
                        <a:t>Tipo 3, 4 Mbps </a:t>
                      </a:r>
                      <a:r>
                        <a:rPr kumimoji="0" lang="en-US" altLang="zh-CN" sz="1600" b="0" i="0" u="none" strike="noStrike" cap="none" normalizeH="0" baseline="0" dirty="0" err="1">
                          <a:ln>
                            <a:noFill/>
                          </a:ln>
                          <a:solidFill>
                            <a:schemeClr val="tx1"/>
                          </a:solidFill>
                          <a:effectLst/>
                          <a:latin typeface="+mn-lt"/>
                          <a:ea typeface="+mn-ea"/>
                        </a:rPr>
                        <a:t>garantidos</a:t>
                      </a:r>
                      <a:r>
                        <a:rPr kumimoji="0" lang="en-US" altLang="zh-CN" sz="1600" b="0" i="0" u="none" strike="noStrike" cap="none" normalizeH="0" baseline="0" dirty="0">
                          <a:ln>
                            <a:noFill/>
                          </a:ln>
                          <a:solidFill>
                            <a:schemeClr val="tx1"/>
                          </a:solidFill>
                          <a:effectLst/>
                          <a:latin typeface="+mn-lt"/>
                          <a:ea typeface="+mn-ea"/>
                        </a:rPr>
                        <a:t>; </a:t>
                      </a:r>
                      <a:r>
                        <a:rPr kumimoji="0" lang="en-US" altLang="zh-CN" sz="1600" b="0" i="0" u="none" strike="noStrike" cap="none" normalizeH="0" baseline="0" dirty="0" err="1">
                          <a:ln>
                            <a:noFill/>
                          </a:ln>
                          <a:solidFill>
                            <a:schemeClr val="tx1"/>
                          </a:solidFill>
                          <a:effectLst/>
                          <a:latin typeface="+mn-lt"/>
                          <a:ea typeface="+mn-ea"/>
                        </a:rPr>
                        <a:t>Máximo</a:t>
                      </a:r>
                      <a:r>
                        <a:rPr kumimoji="0" lang="en-US" altLang="zh-CN" sz="1600" b="0" i="0" u="none" strike="noStrike" cap="none" normalizeH="0" baseline="0" dirty="0">
                          <a:ln>
                            <a:noFill/>
                          </a:ln>
                          <a:solidFill>
                            <a:schemeClr val="tx1"/>
                          </a:solidFill>
                          <a:effectLst/>
                          <a:latin typeface="+mn-lt"/>
                          <a:ea typeface="+mn-ea"/>
                        </a:rPr>
                        <a:t> 8 Mbps</a:t>
                      </a:r>
                      <a:endParaRPr kumimoji="0" lang="en-US" altLang="zh-CN" sz="1600" b="0" i="0" u="none" strike="noStrike" kern="1200" cap="none" normalizeH="0" baseline="0" dirty="0">
                        <a:ln>
                          <a:noFill/>
                        </a:ln>
                        <a:solidFill>
                          <a:schemeClr val="tx1"/>
                        </a:solidFill>
                        <a:latin typeface="+mn-lt"/>
                        <a:ea typeface="华文细黑" panose="02010600040101010101" pitchFamily="2" charset="-122"/>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51728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Criar um perfil de linha ONU</a:t>
            </a:r>
          </a:p>
          <a:p>
            <a:pPr marL="0" indent="0">
              <a:buNone/>
            </a:pPr>
            <a:endParaRPr lang="en-US" altLang="zh-CN" dirty="0"/>
          </a:p>
          <a:p>
            <a:pPr marL="0" indent="0">
              <a:buNone/>
            </a:pPr>
            <a:endParaRPr lang="en-US" altLang="zh-CN" dirty="0"/>
          </a:p>
          <a:p>
            <a:r>
              <a:rPr lang="pt-BR" altLang="zh-CN" dirty="0"/>
              <a:t>Criar um perfil de serviço ONU</a:t>
            </a:r>
            <a:endParaRPr lang="zh-CN" altLang="en-US" dirty="0"/>
          </a:p>
        </p:txBody>
      </p:sp>
      <p:sp>
        <p:nvSpPr>
          <p:cNvPr id="4" name="标题 3"/>
          <p:cNvSpPr>
            <a:spLocks noGrp="1"/>
          </p:cNvSpPr>
          <p:nvPr>
            <p:ph type="title"/>
          </p:nvPr>
        </p:nvSpPr>
        <p:spPr/>
        <p:txBody>
          <a:bodyPr/>
          <a:lstStyle/>
          <a:p>
            <a:r>
              <a:rPr lang="en-US" altLang="zh-CN" dirty="0" err="1"/>
              <a:t>Criar</a:t>
            </a:r>
            <a:r>
              <a:rPr lang="en-US" altLang="zh-CN" dirty="0"/>
              <a:t> um </a:t>
            </a:r>
            <a:r>
              <a:rPr lang="en-US" altLang="zh-CN" dirty="0" err="1"/>
              <a:t>perfil</a:t>
            </a:r>
            <a:r>
              <a:rPr lang="en-US" altLang="zh-CN" dirty="0"/>
              <a:t> ONU</a:t>
            </a:r>
            <a:endParaRPr lang="zh-CN" altLang="en-US" dirty="0"/>
          </a:p>
        </p:txBody>
      </p:sp>
      <p:sp>
        <p:nvSpPr>
          <p:cNvPr id="6" name="矩形 5"/>
          <p:cNvSpPr/>
          <p:nvPr/>
        </p:nvSpPr>
        <p:spPr>
          <a:xfrm>
            <a:off x="1251495" y="1871547"/>
            <a:ext cx="10174905" cy="97023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ont-lineprofile</a:t>
            </a:r>
            <a:r>
              <a:rPr lang="en-US" altLang="zh-CN" sz="1600" b="1" dirty="0">
                <a:cs typeface="Courier New" panose="02070309020205020404" pitchFamily="49" charset="0"/>
              </a:rPr>
              <a:t> </a:t>
            </a:r>
            <a:r>
              <a:rPr lang="en-US" altLang="zh-CN" sz="1600" b="1" dirty="0" err="1">
                <a:cs typeface="Courier New" panose="02070309020205020404" pitchFamily="49" charset="0"/>
              </a:rPr>
              <a:t>gpon</a:t>
            </a:r>
            <a:r>
              <a:rPr lang="en-US" altLang="zh-CN" sz="1600" b="1" dirty="0">
                <a:cs typeface="Courier New" panose="02070309020205020404" pitchFamily="49" charset="0"/>
              </a:rPr>
              <a:t> profile-id 91 profile-name eg8240h</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(config-gpon-lineprofile-91)#</a:t>
            </a:r>
            <a:r>
              <a:rPr lang="en-US" altLang="zh-CN" sz="1600" b="1" dirty="0">
                <a:cs typeface="Courier New" panose="02070309020205020404" pitchFamily="49" charset="0"/>
              </a:rPr>
              <a:t>commit</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(config-gpon-lineprofile-91)#</a:t>
            </a:r>
            <a:r>
              <a:rPr lang="en-US" altLang="zh-CN" sz="1600" b="1" dirty="0">
                <a:cs typeface="Courier New" panose="02070309020205020404" pitchFamily="49" charset="0"/>
              </a:rPr>
              <a:t>quit</a:t>
            </a:r>
          </a:p>
        </p:txBody>
      </p:sp>
      <p:sp>
        <p:nvSpPr>
          <p:cNvPr id="7" name="矩形 6"/>
          <p:cNvSpPr/>
          <p:nvPr/>
        </p:nvSpPr>
        <p:spPr>
          <a:xfrm>
            <a:off x="1251495" y="5236883"/>
            <a:ext cx="10174905" cy="423449"/>
          </a:xfrm>
          <a:prstGeom prst="rect">
            <a:avLst/>
          </a:prstGeom>
          <a:solidFill>
            <a:schemeClr val="bg1">
              <a:lumMod val="85000"/>
            </a:schemeClr>
          </a:solidFill>
        </p:spPr>
        <p:txBody>
          <a:bodyPr wrap="square">
            <a:spAutoFit/>
          </a:bodyPr>
          <a:lstStyle/>
          <a:p>
            <a:pPr>
              <a:lnSpc>
                <a:spcPct val="150000"/>
              </a:lnSpc>
            </a:pPr>
            <a:r>
              <a:rPr lang="pt-BR" altLang="zh-CN" sz="1600" dirty="0">
                <a:cs typeface="Courier New" panose="02070309020205020404" pitchFamily="49" charset="0"/>
              </a:rPr>
              <a:t>Nota: Uma ONU em modo de gestão OMCI tem de estar associada a um perfil de linha e a um perfil de serviço.</a:t>
            </a:r>
            <a:endParaRPr lang="zh-CN" altLang="en-US" sz="1600" dirty="0">
              <a:cs typeface="Courier New" panose="02070309020205020404" pitchFamily="49" charset="0"/>
            </a:endParaRPr>
          </a:p>
        </p:txBody>
      </p:sp>
      <p:sp>
        <p:nvSpPr>
          <p:cNvPr id="8" name="矩形 7"/>
          <p:cNvSpPr/>
          <p:nvPr/>
        </p:nvSpPr>
        <p:spPr>
          <a:xfrm>
            <a:off x="1251495" y="3621157"/>
            <a:ext cx="10174905" cy="1263134"/>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ont-srvprofile</a:t>
            </a:r>
            <a:r>
              <a:rPr lang="en-US" altLang="zh-CN" sz="1600" b="1" dirty="0">
                <a:cs typeface="Courier New" panose="02070309020205020404" pitchFamily="49" charset="0"/>
              </a:rPr>
              <a:t> </a:t>
            </a:r>
            <a:r>
              <a:rPr lang="en-US" altLang="zh-CN" sz="1600" b="1" dirty="0" err="1">
                <a:cs typeface="Courier New" panose="02070309020205020404" pitchFamily="49" charset="0"/>
              </a:rPr>
              <a:t>gpon</a:t>
            </a:r>
            <a:r>
              <a:rPr lang="en-US" altLang="zh-CN" sz="1600" b="1" dirty="0">
                <a:cs typeface="Courier New" panose="02070309020205020404" pitchFamily="49" charset="0"/>
              </a:rPr>
              <a:t> profile-id 91 profile-name eg8240h</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(config-gpon-srvprofile-91)#</a:t>
            </a:r>
            <a:r>
              <a:rPr lang="en-US" altLang="zh-CN" sz="1600" b="1" dirty="0" err="1">
                <a:cs typeface="Courier New" panose="02070309020205020404" pitchFamily="49" charset="0"/>
              </a:rPr>
              <a:t>ont</a:t>
            </a:r>
            <a:r>
              <a:rPr lang="en-US" altLang="zh-CN" sz="1600" b="1" dirty="0">
                <a:cs typeface="Courier New" panose="02070309020205020404" pitchFamily="49" charset="0"/>
              </a:rPr>
              <a:t>-port eth 4 pots 2</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(config-gpon-srvprofile-91)#</a:t>
            </a:r>
            <a:r>
              <a:rPr lang="en-US" altLang="zh-CN" sz="1600" b="1" dirty="0">
                <a:cs typeface="Courier New" panose="02070309020205020404" pitchFamily="49" charset="0"/>
              </a:rPr>
              <a:t>commit</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(config-gpon-srvprofile-91)#</a:t>
            </a:r>
            <a:r>
              <a:rPr lang="en-US" altLang="zh-CN" sz="1600" b="1" dirty="0">
                <a:cs typeface="Courier New" panose="02070309020205020404" pitchFamily="49" charset="0"/>
              </a:rPr>
              <a:t>quit</a:t>
            </a:r>
          </a:p>
        </p:txBody>
      </p:sp>
    </p:spTree>
    <p:extLst>
      <p:ext uri="{BB962C8B-B14F-4D97-AF65-F5344CB8AC3E}">
        <p14:creationId xmlns:p14="http://schemas.microsoft.com/office/powerpoint/2010/main" val="690109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2000" dirty="0"/>
              <a:t>Configuração de um perfil DBA</a:t>
            </a:r>
          </a:p>
          <a:p>
            <a:pPr lvl="1"/>
            <a:r>
              <a:rPr lang="pt-BR" altLang="zh-CN" sz="1600" dirty="0"/>
              <a:t>Configuração do DBA para o serviço de voz</a:t>
            </a:r>
          </a:p>
          <a:p>
            <a:pPr marL="403039" lvl="1" indent="0">
              <a:buNone/>
            </a:pPr>
            <a:endParaRPr lang="en-US" altLang="zh-CN" sz="1800" dirty="0"/>
          </a:p>
          <a:p>
            <a:pPr lvl="1"/>
            <a:r>
              <a:rPr lang="pt-BR" altLang="zh-CN" sz="1800" dirty="0"/>
              <a:t>Configuração do DBA para o serviço de Internet </a:t>
            </a:r>
          </a:p>
          <a:p>
            <a:pPr marL="403039" lvl="1" indent="0">
              <a:buNone/>
            </a:pPr>
            <a:endParaRPr lang="en-US" altLang="zh-CN" sz="1800" dirty="0"/>
          </a:p>
          <a:p>
            <a:pPr lvl="1"/>
            <a:r>
              <a:rPr lang="pt-BR" altLang="zh-CN" sz="1800" dirty="0"/>
              <a:t>Configuração do DBA para o serviço de vídeo </a:t>
            </a:r>
          </a:p>
          <a:p>
            <a:pPr marL="403039" lvl="1" indent="0">
              <a:buNone/>
            </a:pPr>
            <a:endParaRPr lang="en-US" altLang="zh-CN" sz="1800" dirty="0">
              <a:cs typeface="Arial" panose="020B0604020202020204" pitchFamily="34" charset="0"/>
            </a:endParaRPr>
          </a:p>
          <a:p>
            <a:pPr marL="302279" lvl="2" indent="-302279" algn="just">
              <a:spcBef>
                <a:spcPts val="792"/>
              </a:spcBef>
              <a:buFont typeface="Arial" panose="020B0604020202020204" pitchFamily="34" charset="0"/>
              <a:buChar char="•"/>
            </a:pPr>
            <a:r>
              <a:rPr lang="pt-BR" altLang="zh-CN" sz="2000" dirty="0">
                <a:cs typeface="Arial" panose="020B0604020202020204" pitchFamily="34" charset="0"/>
              </a:rPr>
              <a:t>Configuração de um perfil de linha ONU</a:t>
            </a:r>
            <a:endParaRPr lang="zh-CN" altLang="en-US" sz="2000" dirty="0"/>
          </a:p>
        </p:txBody>
      </p:sp>
      <p:sp>
        <p:nvSpPr>
          <p:cNvPr id="4" name="标题 3"/>
          <p:cNvSpPr>
            <a:spLocks noGrp="1"/>
          </p:cNvSpPr>
          <p:nvPr>
            <p:ph type="title"/>
          </p:nvPr>
        </p:nvSpPr>
        <p:spPr/>
        <p:txBody>
          <a:bodyPr/>
          <a:lstStyle/>
          <a:p>
            <a:r>
              <a:rPr lang="pt-BR" altLang="zh-CN" dirty="0"/>
              <a:t>Configurações de serviço da ONU (1)</a:t>
            </a:r>
            <a:endParaRPr lang="zh-CN" altLang="en-US" dirty="0"/>
          </a:p>
        </p:txBody>
      </p:sp>
      <p:sp>
        <p:nvSpPr>
          <p:cNvPr id="6" name="矩形 5"/>
          <p:cNvSpPr/>
          <p:nvPr/>
        </p:nvSpPr>
        <p:spPr>
          <a:xfrm>
            <a:off x="1299237" y="2330311"/>
            <a:ext cx="10145158"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dba</a:t>
            </a:r>
            <a:r>
              <a:rPr lang="en-US" altLang="zh-CN" sz="1600" b="1" dirty="0">
                <a:cs typeface="Courier New" panose="02070309020205020404" pitchFamily="49" charset="0"/>
              </a:rPr>
              <a:t>-profile add profile-id 21 profile-name </a:t>
            </a:r>
            <a:r>
              <a:rPr lang="en-US" altLang="zh-CN" sz="1600" b="1" dirty="0" err="1">
                <a:cs typeface="Courier New" panose="02070309020205020404" pitchFamily="49" charset="0"/>
              </a:rPr>
              <a:t>voip</a:t>
            </a:r>
            <a:r>
              <a:rPr lang="en-US" altLang="zh-CN" sz="1600" b="1" dirty="0">
                <a:cs typeface="Courier New" panose="02070309020205020404" pitchFamily="49" charset="0"/>
              </a:rPr>
              <a:t> type1 fix 1024</a:t>
            </a:r>
          </a:p>
        </p:txBody>
      </p:sp>
      <p:sp>
        <p:nvSpPr>
          <p:cNvPr id="7" name="矩形 6"/>
          <p:cNvSpPr/>
          <p:nvPr/>
        </p:nvSpPr>
        <p:spPr>
          <a:xfrm>
            <a:off x="1299237" y="3322644"/>
            <a:ext cx="10145158"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dba</a:t>
            </a:r>
            <a:r>
              <a:rPr lang="en-US" altLang="zh-CN" sz="1600" b="1" dirty="0">
                <a:cs typeface="Courier New" panose="02070309020205020404" pitchFamily="49" charset="0"/>
              </a:rPr>
              <a:t>-profile add profile-id 22 profile-name </a:t>
            </a:r>
            <a:r>
              <a:rPr lang="en-US" altLang="zh-CN" sz="1600" b="1" dirty="0" err="1">
                <a:cs typeface="Courier New" panose="02070309020205020404" pitchFamily="49" charset="0"/>
              </a:rPr>
              <a:t>hsi</a:t>
            </a:r>
            <a:r>
              <a:rPr lang="en-US" altLang="zh-CN" sz="1600" b="1" dirty="0">
                <a:cs typeface="Courier New" panose="02070309020205020404" pitchFamily="49" charset="0"/>
              </a:rPr>
              <a:t> type2 assure 2048</a:t>
            </a:r>
          </a:p>
        </p:txBody>
      </p:sp>
      <p:sp>
        <p:nvSpPr>
          <p:cNvPr id="8" name="矩形 7"/>
          <p:cNvSpPr/>
          <p:nvPr/>
        </p:nvSpPr>
        <p:spPr>
          <a:xfrm>
            <a:off x="1299237" y="4314977"/>
            <a:ext cx="10145158"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dba</a:t>
            </a:r>
            <a:r>
              <a:rPr lang="en-US" altLang="zh-CN" sz="1600" b="1" dirty="0">
                <a:cs typeface="Courier New" panose="02070309020205020404" pitchFamily="49" charset="0"/>
              </a:rPr>
              <a:t>-profile add profile-id 23 profile-name vid type3 assure 4096 max 8112</a:t>
            </a:r>
          </a:p>
        </p:txBody>
      </p:sp>
      <p:sp>
        <p:nvSpPr>
          <p:cNvPr id="9" name="矩形 8"/>
          <p:cNvSpPr/>
          <p:nvPr/>
        </p:nvSpPr>
        <p:spPr>
          <a:xfrm>
            <a:off x="1281242" y="5229791"/>
            <a:ext cx="10145158"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ont-lineprofile</a:t>
            </a:r>
            <a:r>
              <a:rPr lang="en-US" altLang="zh-CN" sz="1600" b="1" dirty="0">
                <a:cs typeface="Courier New" panose="02070309020205020404" pitchFamily="49" charset="0"/>
              </a:rPr>
              <a:t> </a:t>
            </a:r>
            <a:r>
              <a:rPr lang="en-US" altLang="zh-CN" sz="1600" b="1" dirty="0" err="1">
                <a:cs typeface="Courier New" panose="02070309020205020404" pitchFamily="49" charset="0"/>
              </a:rPr>
              <a:t>gpon</a:t>
            </a:r>
            <a:r>
              <a:rPr lang="en-US" altLang="zh-CN" sz="1600" b="1" dirty="0">
                <a:cs typeface="Courier New" panose="02070309020205020404" pitchFamily="49" charset="0"/>
              </a:rPr>
              <a:t> profile-id 91</a:t>
            </a:r>
          </a:p>
        </p:txBody>
      </p:sp>
    </p:spTree>
    <p:extLst>
      <p:ext uri="{BB962C8B-B14F-4D97-AF65-F5344CB8AC3E}">
        <p14:creationId xmlns:p14="http://schemas.microsoft.com/office/powerpoint/2010/main" val="1692031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r>
              <a:rPr lang="pt-BR" altLang="zh-CN" sz="1600" dirty="0"/>
              <a:t>Vinculação do perfil DBA ao T-CONT</a:t>
            </a:r>
            <a:endParaRPr lang="en-US" altLang="zh-CN" sz="1600" dirty="0"/>
          </a:p>
          <a:p>
            <a:pPr lvl="1"/>
            <a:endParaRPr lang="en-US" altLang="zh-CN" sz="1600" dirty="0"/>
          </a:p>
          <a:p>
            <a:pPr lvl="1"/>
            <a:endParaRPr lang="en-US" altLang="zh-CN" sz="1600" dirty="0"/>
          </a:p>
          <a:p>
            <a:pPr lvl="1"/>
            <a:r>
              <a:rPr lang="pt-BR" altLang="zh-CN" sz="1600" dirty="0"/>
              <a:t>Acrescentar a porta GEM e mapeá-la para o T-CONT correspondente</a:t>
            </a:r>
          </a:p>
          <a:p>
            <a:pPr marL="403039" lvl="1" indent="0">
              <a:buNone/>
            </a:pPr>
            <a:endParaRPr lang="en-US" altLang="zh-CN" sz="1600" dirty="0"/>
          </a:p>
          <a:p>
            <a:pPr marL="403039" lvl="1" indent="0">
              <a:buNone/>
            </a:pPr>
            <a:endParaRPr lang="en-US" altLang="zh-CN" sz="1600" dirty="0"/>
          </a:p>
          <a:p>
            <a:pPr lvl="1"/>
            <a:r>
              <a:rPr lang="pt-BR" altLang="zh-CN" sz="1600" dirty="0"/>
              <a:t>Configurar a relação de mapeamento entre a porta GEM e a VLAN de serviço</a:t>
            </a:r>
            <a:endParaRPr lang="zh-CN" altLang="en-US" sz="2000" dirty="0"/>
          </a:p>
        </p:txBody>
      </p:sp>
      <p:sp>
        <p:nvSpPr>
          <p:cNvPr id="4" name="标题 3"/>
          <p:cNvSpPr>
            <a:spLocks noGrp="1"/>
          </p:cNvSpPr>
          <p:nvPr>
            <p:ph type="title"/>
          </p:nvPr>
        </p:nvSpPr>
        <p:spPr/>
        <p:txBody>
          <a:bodyPr/>
          <a:lstStyle/>
          <a:p>
            <a:r>
              <a:rPr lang="pt-BR" altLang="zh-CN" dirty="0"/>
              <a:t>Configurações de serviço da ONU (2)</a:t>
            </a:r>
            <a:endParaRPr lang="zh-CN" altLang="en-US" dirty="0"/>
          </a:p>
        </p:txBody>
      </p:sp>
      <p:sp>
        <p:nvSpPr>
          <p:cNvPr id="6" name="矩形 5"/>
          <p:cNvSpPr/>
          <p:nvPr/>
        </p:nvSpPr>
        <p:spPr>
          <a:xfrm>
            <a:off x="1278217" y="1752220"/>
            <a:ext cx="10153864" cy="867930"/>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err="1">
                <a:cs typeface="Courier New" panose="02070309020205020404" pitchFamily="49" charset="0"/>
              </a:rPr>
              <a:t>tcont</a:t>
            </a:r>
            <a:r>
              <a:rPr lang="en-US" altLang="zh-CN" sz="1400" b="1" dirty="0">
                <a:cs typeface="Courier New" panose="02070309020205020404" pitchFamily="49" charset="0"/>
              </a:rPr>
              <a:t> 1 </a:t>
            </a:r>
            <a:r>
              <a:rPr lang="en-US" altLang="zh-CN" sz="1400" b="1" dirty="0" err="1">
                <a:cs typeface="Courier New" panose="02070309020205020404" pitchFamily="49" charset="0"/>
              </a:rPr>
              <a:t>dba</a:t>
            </a:r>
            <a:r>
              <a:rPr lang="en-US" altLang="zh-CN" sz="1400" b="1" dirty="0">
                <a:cs typeface="Courier New" panose="02070309020205020404" pitchFamily="49" charset="0"/>
              </a:rPr>
              <a:t>-profile-id 21</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err="1">
                <a:cs typeface="Courier New" panose="02070309020205020404" pitchFamily="49" charset="0"/>
              </a:rPr>
              <a:t>tcont</a:t>
            </a:r>
            <a:r>
              <a:rPr lang="en-US" altLang="zh-CN" sz="1400" b="1" dirty="0">
                <a:cs typeface="Courier New" panose="02070309020205020404" pitchFamily="49" charset="0"/>
              </a:rPr>
              <a:t> 2 </a:t>
            </a:r>
            <a:r>
              <a:rPr lang="en-US" altLang="zh-CN" sz="1400" b="1" dirty="0" err="1">
                <a:cs typeface="Courier New" panose="02070309020205020404" pitchFamily="49" charset="0"/>
              </a:rPr>
              <a:t>dba</a:t>
            </a:r>
            <a:r>
              <a:rPr lang="en-US" altLang="zh-CN" sz="1400" b="1" dirty="0">
                <a:cs typeface="Courier New" panose="02070309020205020404" pitchFamily="49" charset="0"/>
              </a:rPr>
              <a:t>-profile-id 22</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err="1">
                <a:cs typeface="Courier New" panose="02070309020205020404" pitchFamily="49" charset="0"/>
              </a:rPr>
              <a:t>tcont</a:t>
            </a:r>
            <a:r>
              <a:rPr lang="en-US" altLang="zh-CN" sz="1400" b="1" dirty="0">
                <a:cs typeface="Courier New" panose="02070309020205020404" pitchFamily="49" charset="0"/>
              </a:rPr>
              <a:t> 3 </a:t>
            </a:r>
            <a:r>
              <a:rPr lang="en-US" altLang="zh-CN" sz="1400" b="1" dirty="0" err="1">
                <a:cs typeface="Courier New" panose="02070309020205020404" pitchFamily="49" charset="0"/>
              </a:rPr>
              <a:t>dba</a:t>
            </a:r>
            <a:r>
              <a:rPr lang="en-US" altLang="zh-CN" sz="1400" b="1" dirty="0">
                <a:cs typeface="Courier New" panose="02070309020205020404" pitchFamily="49" charset="0"/>
              </a:rPr>
              <a:t>-profile-id 23</a:t>
            </a:r>
          </a:p>
        </p:txBody>
      </p:sp>
      <p:sp>
        <p:nvSpPr>
          <p:cNvPr id="7" name="矩形 6"/>
          <p:cNvSpPr/>
          <p:nvPr/>
        </p:nvSpPr>
        <p:spPr>
          <a:xfrm>
            <a:off x="1278217" y="3051099"/>
            <a:ext cx="10153864" cy="867930"/>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a:cs typeface="Courier New" panose="02070309020205020404" pitchFamily="49" charset="0"/>
              </a:rPr>
              <a:t>gem add 1 eth </a:t>
            </a:r>
            <a:r>
              <a:rPr lang="en-US" altLang="zh-CN" sz="1400" b="1" dirty="0" err="1">
                <a:cs typeface="Courier New" panose="02070309020205020404" pitchFamily="49" charset="0"/>
              </a:rPr>
              <a:t>tcont</a:t>
            </a:r>
            <a:r>
              <a:rPr lang="en-US" altLang="zh-CN" sz="1400" b="1" dirty="0">
                <a:cs typeface="Courier New" panose="02070309020205020404" pitchFamily="49" charset="0"/>
              </a:rPr>
              <a:t> 1</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a:cs typeface="Courier New" panose="02070309020205020404" pitchFamily="49" charset="0"/>
              </a:rPr>
              <a:t>gem add 2 eth </a:t>
            </a:r>
            <a:r>
              <a:rPr lang="en-US" altLang="zh-CN" sz="1400" b="1" dirty="0" err="1">
                <a:cs typeface="Courier New" panose="02070309020205020404" pitchFamily="49" charset="0"/>
              </a:rPr>
              <a:t>tcont</a:t>
            </a:r>
            <a:r>
              <a:rPr lang="en-US" altLang="zh-CN" sz="1400" b="1" dirty="0">
                <a:cs typeface="Courier New" panose="02070309020205020404" pitchFamily="49" charset="0"/>
              </a:rPr>
              <a:t> 2</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a:cs typeface="Courier New" panose="02070309020205020404" pitchFamily="49" charset="0"/>
              </a:rPr>
              <a:t>gem add 3 eth </a:t>
            </a:r>
            <a:r>
              <a:rPr lang="en-US" altLang="zh-CN" sz="1400" b="1" dirty="0" err="1">
                <a:cs typeface="Courier New" panose="02070309020205020404" pitchFamily="49" charset="0"/>
              </a:rPr>
              <a:t>tcont</a:t>
            </a:r>
            <a:r>
              <a:rPr lang="en-US" altLang="zh-CN" sz="1400" b="1" dirty="0">
                <a:cs typeface="Courier New" panose="02070309020205020404" pitchFamily="49" charset="0"/>
              </a:rPr>
              <a:t> 3</a:t>
            </a:r>
          </a:p>
        </p:txBody>
      </p:sp>
      <p:sp>
        <p:nvSpPr>
          <p:cNvPr id="8" name="矩形 7"/>
          <p:cNvSpPr/>
          <p:nvPr/>
        </p:nvSpPr>
        <p:spPr>
          <a:xfrm>
            <a:off x="1278217" y="4349979"/>
            <a:ext cx="10153864" cy="1384995"/>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a:cs typeface="Courier New" panose="02070309020205020404" pitchFamily="49" charset="0"/>
              </a:rPr>
              <a:t>gem mapping 1 1 </a:t>
            </a:r>
            <a:r>
              <a:rPr lang="en-US" altLang="zh-CN" sz="1400" b="1" dirty="0" err="1">
                <a:cs typeface="Courier New" panose="02070309020205020404" pitchFamily="49" charset="0"/>
              </a:rPr>
              <a:t>vlan</a:t>
            </a:r>
            <a:r>
              <a:rPr lang="en-US" altLang="zh-CN" sz="1400" b="1" dirty="0">
                <a:cs typeface="Courier New" panose="02070309020205020404" pitchFamily="49" charset="0"/>
              </a:rPr>
              <a:t> 172</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a:cs typeface="Courier New" panose="02070309020205020404" pitchFamily="49" charset="0"/>
              </a:rPr>
              <a:t>gem mapping 2 2 </a:t>
            </a:r>
            <a:r>
              <a:rPr lang="en-US" altLang="zh-CN" sz="1400" b="1" dirty="0" err="1">
                <a:cs typeface="Courier New" panose="02070309020205020404" pitchFamily="49" charset="0"/>
              </a:rPr>
              <a:t>vlan</a:t>
            </a:r>
            <a:r>
              <a:rPr lang="en-US" altLang="zh-CN" sz="1400" b="1" dirty="0">
                <a:cs typeface="Courier New" panose="02070309020205020404" pitchFamily="49" charset="0"/>
              </a:rPr>
              <a:t> 11</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a:cs typeface="Courier New" panose="02070309020205020404" pitchFamily="49" charset="0"/>
              </a:rPr>
              <a:t>gem mapping 3 3 </a:t>
            </a:r>
            <a:r>
              <a:rPr lang="en-US" altLang="zh-CN" sz="1400" b="1" dirty="0" err="1">
                <a:cs typeface="Courier New" panose="02070309020205020404" pitchFamily="49" charset="0"/>
              </a:rPr>
              <a:t>vlan</a:t>
            </a:r>
            <a:r>
              <a:rPr lang="en-US" altLang="zh-CN" sz="1400" b="1" dirty="0">
                <a:cs typeface="Courier New" panose="02070309020205020404" pitchFamily="49" charset="0"/>
              </a:rPr>
              <a:t> 12</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a:cs typeface="Courier New" panose="02070309020205020404" pitchFamily="49" charset="0"/>
              </a:rPr>
              <a:t>commit</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(config-gpon-lineprofile-91)#</a:t>
            </a:r>
            <a:r>
              <a:rPr lang="en-US" altLang="zh-CN" sz="1400" b="1" dirty="0">
                <a:cs typeface="Courier New" panose="02070309020205020404" pitchFamily="49" charset="0"/>
              </a:rPr>
              <a:t>quit</a:t>
            </a:r>
          </a:p>
        </p:txBody>
      </p:sp>
    </p:spTree>
    <p:extLst>
      <p:ext uri="{BB962C8B-B14F-4D97-AF65-F5344CB8AC3E}">
        <p14:creationId xmlns:p14="http://schemas.microsoft.com/office/powerpoint/2010/main" val="2085337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Configuração de um perfil de serviço ONU</a:t>
            </a:r>
            <a:endParaRPr lang="zh-CN" altLang="en-US" dirty="0"/>
          </a:p>
        </p:txBody>
      </p:sp>
      <p:sp>
        <p:nvSpPr>
          <p:cNvPr id="4" name="标题 3"/>
          <p:cNvSpPr>
            <a:spLocks noGrp="1"/>
          </p:cNvSpPr>
          <p:nvPr>
            <p:ph type="title"/>
          </p:nvPr>
        </p:nvSpPr>
        <p:spPr/>
        <p:txBody>
          <a:bodyPr/>
          <a:lstStyle/>
          <a:p>
            <a:r>
              <a:rPr lang="pt-BR" altLang="zh-CN" dirty="0"/>
              <a:t>Configurações de serviço da ONU (3)</a:t>
            </a:r>
            <a:endParaRPr lang="zh-CN" altLang="en-US" dirty="0"/>
          </a:p>
        </p:txBody>
      </p:sp>
      <p:sp>
        <p:nvSpPr>
          <p:cNvPr id="6" name="矩形 5"/>
          <p:cNvSpPr/>
          <p:nvPr/>
        </p:nvSpPr>
        <p:spPr>
          <a:xfrm>
            <a:off x="1299237" y="1828402"/>
            <a:ext cx="10132823" cy="1848935"/>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ont-srvprofile</a:t>
            </a:r>
            <a:r>
              <a:rPr lang="en-US" altLang="zh-CN" sz="1600" b="1" dirty="0">
                <a:cs typeface="Courier New" panose="02070309020205020404" pitchFamily="49" charset="0"/>
              </a:rPr>
              <a:t> </a:t>
            </a:r>
            <a:r>
              <a:rPr lang="en-US" altLang="zh-CN" sz="1600" b="1" dirty="0" err="1">
                <a:cs typeface="Courier New" panose="02070309020205020404" pitchFamily="49" charset="0"/>
              </a:rPr>
              <a:t>gpon</a:t>
            </a:r>
            <a:r>
              <a:rPr lang="en-US" altLang="zh-CN" sz="1600" b="1" dirty="0">
                <a:cs typeface="Courier New" panose="02070309020205020404" pitchFamily="49" charset="0"/>
              </a:rPr>
              <a:t> profile-id 91</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(config-gpon-srvprofile-91)#</a:t>
            </a:r>
            <a:r>
              <a:rPr lang="en-US" altLang="zh-CN" sz="1600" b="1" dirty="0">
                <a:cs typeface="Courier New" panose="02070309020205020404" pitchFamily="49" charset="0"/>
              </a:rPr>
              <a:t>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a:t>
            </a:r>
            <a:r>
              <a:rPr lang="en-US" altLang="zh-CN" sz="1600" b="1" dirty="0" err="1">
                <a:cs typeface="Courier New" panose="02070309020205020404" pitchFamily="49" charset="0"/>
              </a:rPr>
              <a:t>iphost</a:t>
            </a:r>
            <a:r>
              <a:rPr lang="en-US" altLang="zh-CN" sz="1600" b="1" dirty="0">
                <a:cs typeface="Courier New" panose="02070309020205020404" pitchFamily="49" charset="0"/>
              </a:rPr>
              <a:t> 172</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(config-gpon-srvprofile-91)#</a:t>
            </a:r>
            <a:r>
              <a:rPr lang="en-US" altLang="zh-CN" sz="1600" b="1" dirty="0">
                <a:cs typeface="Courier New" panose="02070309020205020404" pitchFamily="49" charset="0"/>
              </a:rPr>
              <a:t>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eth 1 11</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(config-gpon-srvprofile-91)#</a:t>
            </a:r>
            <a:r>
              <a:rPr lang="en-US" altLang="zh-CN" sz="1600" b="1" dirty="0">
                <a:cs typeface="Courier New" panose="02070309020205020404" pitchFamily="49" charset="0"/>
              </a:rPr>
              <a:t>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eth 2 12</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(config-gpon-srvprofile-91)#</a:t>
            </a:r>
            <a:r>
              <a:rPr lang="en-US" altLang="zh-CN" sz="1600" b="1" dirty="0">
                <a:cs typeface="Courier New" panose="02070309020205020404" pitchFamily="49" charset="0"/>
              </a:rPr>
              <a:t>commit</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(config-gpon-srvprofile-91)#</a:t>
            </a:r>
            <a:r>
              <a:rPr lang="en-US" altLang="zh-CN" sz="1600" b="1" dirty="0">
                <a:cs typeface="Courier New" panose="02070309020205020404" pitchFamily="49" charset="0"/>
              </a:rPr>
              <a:t>quit</a:t>
            </a:r>
          </a:p>
        </p:txBody>
      </p:sp>
      <p:sp>
        <p:nvSpPr>
          <p:cNvPr id="7" name="矩形 6"/>
          <p:cNvSpPr/>
          <p:nvPr/>
        </p:nvSpPr>
        <p:spPr>
          <a:xfrm>
            <a:off x="1299237" y="4192192"/>
            <a:ext cx="10132823" cy="823783"/>
          </a:xfrm>
          <a:prstGeom prst="rect">
            <a:avLst/>
          </a:prstGeom>
          <a:solidFill>
            <a:schemeClr val="bg1">
              <a:lumMod val="85000"/>
            </a:schemeClr>
          </a:solidFill>
        </p:spPr>
        <p:txBody>
          <a:bodyPr wrap="square">
            <a:spAutoFit/>
          </a:bodyPr>
          <a:lstStyle/>
          <a:p>
            <a:pPr>
              <a:lnSpc>
                <a:spcPct val="150000"/>
              </a:lnSpc>
            </a:pPr>
            <a:r>
              <a:rPr lang="pt-BR" altLang="zh-CN" sz="1600" dirty="0">
                <a:cs typeface="Courier New" panose="02070309020205020404" pitchFamily="49" charset="0"/>
              </a:rPr>
              <a:t>Nota: Para uma ONU em modo de gestão OMCI, é necessário associar um perfil de serviço. Para uma ONU no modo de gestão SNMP, não é necessário configurar nenhum perfil de serviço.</a:t>
            </a:r>
            <a:endParaRPr lang="zh-CN" altLang="en-US" sz="1600" dirty="0">
              <a:cs typeface="Courier New" panose="02070309020205020404" pitchFamily="49" charset="0"/>
            </a:endParaRPr>
          </a:p>
        </p:txBody>
      </p:sp>
    </p:spTree>
    <p:extLst>
      <p:ext uri="{BB962C8B-B14F-4D97-AF65-F5344CB8AC3E}">
        <p14:creationId xmlns:p14="http://schemas.microsoft.com/office/powerpoint/2010/main" val="424057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b="1" dirty="0" err="1"/>
              <a:t>Tipos</a:t>
            </a:r>
            <a:r>
              <a:rPr lang="en-US" altLang="zh-CN" b="1" dirty="0"/>
              <a:t> de </a:t>
            </a:r>
            <a:r>
              <a:rPr lang="en-US" altLang="zh-CN" b="1" dirty="0" err="1"/>
              <a:t>perfis</a:t>
            </a:r>
            <a:r>
              <a:rPr lang="en-US" altLang="zh-CN" b="1" dirty="0"/>
              <a:t> ONU</a:t>
            </a:r>
          </a:p>
          <a:p>
            <a:r>
              <a:rPr lang="pt-BR" altLang="zh-CN" dirty="0">
                <a:solidFill>
                  <a:schemeClr val="bg1">
                    <a:lumMod val="50000"/>
                  </a:schemeClr>
                </a:solidFill>
              </a:rPr>
              <a:t>Processo de adição de uma ONU</a:t>
            </a:r>
          </a:p>
          <a:p>
            <a:r>
              <a:rPr lang="pt-BR" altLang="zh-CN" dirty="0">
                <a:solidFill>
                  <a:schemeClr val="bg1">
                    <a:lumMod val="50000"/>
                  </a:schemeClr>
                </a:solidFill>
              </a:rPr>
              <a:t>Exemplo de implantação de serviço de ONU</a:t>
            </a:r>
          </a:p>
          <a:p>
            <a:r>
              <a:rPr lang="pt-BR" altLang="zh-CN" dirty="0">
                <a:solidFill>
                  <a:schemeClr val="bg1">
                    <a:lumMod val="50000"/>
                  </a:schemeClr>
                </a:solidFill>
              </a:rPr>
              <a:t>Manutenção e consulta de ONU</a:t>
            </a:r>
            <a:endParaRPr lang="zh-CN" altLang="en-US" dirty="0"/>
          </a:p>
        </p:txBody>
      </p:sp>
    </p:spTree>
    <p:extLst>
      <p:ext uri="{BB962C8B-B14F-4D97-AF65-F5344CB8AC3E}">
        <p14:creationId xmlns:p14="http://schemas.microsoft.com/office/powerpoint/2010/main" val="1825668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Adicionar uma ONU após a descoberta automática</a:t>
            </a:r>
          </a:p>
          <a:p>
            <a:pPr marL="0" indent="0">
              <a:buNone/>
            </a:pPr>
            <a:endParaRPr lang="en-US" altLang="zh-CN" dirty="0"/>
          </a:p>
          <a:p>
            <a:endParaRPr lang="en-US" altLang="zh-CN" dirty="0"/>
          </a:p>
          <a:p>
            <a:r>
              <a:rPr lang="pt-BR" altLang="zh-CN" dirty="0"/>
              <a:t>Configurar a VLAN nativa para uma porta ethernet da ONU</a:t>
            </a:r>
          </a:p>
          <a:p>
            <a:pPr lvl="1"/>
            <a:r>
              <a:rPr lang="pt-BR" altLang="zh-CN" dirty="0"/>
              <a:t>Definir a VLAN ID nativa da porta ETH 1 para 11.</a:t>
            </a:r>
          </a:p>
          <a:p>
            <a:pPr lvl="1"/>
            <a:r>
              <a:rPr lang="pt-BR" altLang="zh-CN" dirty="0"/>
              <a:t>Definir a VLAN ID nativa da porta ETH 2 para 12.</a:t>
            </a:r>
            <a:endParaRPr lang="zh-CN" altLang="en-US" dirty="0"/>
          </a:p>
        </p:txBody>
      </p:sp>
      <p:sp>
        <p:nvSpPr>
          <p:cNvPr id="4" name="标题 3"/>
          <p:cNvSpPr>
            <a:spLocks noGrp="1"/>
          </p:cNvSpPr>
          <p:nvPr>
            <p:ph type="title"/>
          </p:nvPr>
        </p:nvSpPr>
        <p:spPr/>
        <p:txBody>
          <a:bodyPr/>
          <a:lstStyle/>
          <a:p>
            <a:r>
              <a:rPr lang="pt-BR" altLang="zh-CN" dirty="0"/>
              <a:t>Adição de ONU e configuração da porta Ethernet</a:t>
            </a:r>
            <a:endParaRPr lang="zh-CN" altLang="en-US" dirty="0"/>
          </a:p>
        </p:txBody>
      </p:sp>
      <p:sp>
        <p:nvSpPr>
          <p:cNvPr id="6" name="矩形 5"/>
          <p:cNvSpPr/>
          <p:nvPr/>
        </p:nvSpPr>
        <p:spPr>
          <a:xfrm>
            <a:off x="1299237" y="1817509"/>
            <a:ext cx="10132823" cy="1263134"/>
          </a:xfrm>
          <a:prstGeom prst="rect">
            <a:avLst/>
          </a:prstGeom>
          <a:solidFill>
            <a:schemeClr val="bg1">
              <a:lumMod val="85000"/>
            </a:schemeClr>
          </a:solidFill>
        </p:spPr>
        <p:txBody>
          <a:bodyPr wrap="square">
            <a:spAutoFit/>
          </a:bodyPr>
          <a:lstStyle/>
          <a:p>
            <a:pPr marL="342900" indent="-34290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interface </a:t>
            </a:r>
            <a:r>
              <a:rPr lang="en-US" altLang="zh-CN" sz="1600" b="1" dirty="0" err="1">
                <a:cs typeface="Courier New" panose="02070309020205020404" pitchFamily="49" charset="0"/>
              </a:rPr>
              <a:t>gpon</a:t>
            </a:r>
            <a:r>
              <a:rPr lang="en-US" altLang="zh-CN" sz="1600" b="1" dirty="0">
                <a:cs typeface="Courier New" panose="02070309020205020404" pitchFamily="49" charset="0"/>
              </a:rPr>
              <a:t> 0/8</a:t>
            </a:r>
          </a:p>
          <a:p>
            <a:pPr marL="342900" indent="-34290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a:cs typeface="Courier New" panose="02070309020205020404" pitchFamily="49" charset="0"/>
              </a:rPr>
              <a:t>port 0 </a:t>
            </a:r>
            <a:r>
              <a:rPr lang="en-US" altLang="zh-CN" sz="1600" b="1" dirty="0" err="1">
                <a:cs typeface="Courier New" panose="02070309020205020404" pitchFamily="49" charset="0"/>
              </a:rPr>
              <a:t>ont</a:t>
            </a:r>
            <a:r>
              <a:rPr lang="en-US" altLang="zh-CN" sz="1600" b="1" dirty="0">
                <a:cs typeface="Courier New" panose="02070309020205020404" pitchFamily="49" charset="0"/>
              </a:rPr>
              <a:t>-auto-find enable</a:t>
            </a:r>
          </a:p>
          <a:p>
            <a:pPr marL="342900" indent="-34290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err="1">
                <a:cs typeface="Courier New" panose="02070309020205020404" pitchFamily="49" charset="0"/>
              </a:rPr>
              <a:t>ont</a:t>
            </a:r>
            <a:r>
              <a:rPr lang="en-US" altLang="zh-CN" sz="1600" b="1" dirty="0">
                <a:cs typeface="Courier New" panose="02070309020205020404" pitchFamily="49" charset="0"/>
              </a:rPr>
              <a:t> confirm 0 </a:t>
            </a:r>
            <a:r>
              <a:rPr lang="en-US" altLang="zh-CN" sz="1600" b="1" dirty="0" err="1">
                <a:cs typeface="Courier New" panose="02070309020205020404" pitchFamily="49" charset="0"/>
              </a:rPr>
              <a:t>ontid</a:t>
            </a:r>
            <a:r>
              <a:rPr lang="en-US" altLang="zh-CN" sz="1600" b="1" dirty="0">
                <a:cs typeface="Courier New" panose="02070309020205020404" pitchFamily="49" charset="0"/>
              </a:rPr>
              <a:t> 1 </a:t>
            </a:r>
            <a:r>
              <a:rPr lang="en-US" altLang="zh-CN" sz="1600" b="1" dirty="0" err="1">
                <a:cs typeface="Courier New" panose="02070309020205020404" pitchFamily="49" charset="0"/>
              </a:rPr>
              <a:t>sn-auth</a:t>
            </a:r>
            <a:r>
              <a:rPr lang="en-US" altLang="zh-CN" sz="1600" b="1" dirty="0">
                <a:cs typeface="Courier New" panose="02070309020205020404" pitchFamily="49" charset="0"/>
              </a:rPr>
              <a:t> 4857544363C8958A </a:t>
            </a:r>
            <a:r>
              <a:rPr lang="en-US" altLang="zh-CN" sz="1600" b="1" dirty="0" err="1">
                <a:cs typeface="Courier New" panose="02070309020205020404" pitchFamily="49" charset="0"/>
              </a:rPr>
              <a:t>omci</a:t>
            </a:r>
            <a:r>
              <a:rPr lang="en-US" altLang="zh-CN" sz="1600" b="1" dirty="0">
                <a:cs typeface="Courier New" panose="02070309020205020404" pitchFamily="49" charset="0"/>
              </a:rPr>
              <a:t> </a:t>
            </a:r>
            <a:r>
              <a:rPr lang="en-US" altLang="zh-CN" sz="1600" b="1" dirty="0" err="1">
                <a:cs typeface="Courier New" panose="02070309020205020404" pitchFamily="49" charset="0"/>
              </a:rPr>
              <a:t>ont</a:t>
            </a:r>
            <a:r>
              <a:rPr lang="en-US" altLang="zh-CN" sz="1600" b="1" dirty="0">
                <a:cs typeface="Courier New" panose="02070309020205020404" pitchFamily="49" charset="0"/>
              </a:rPr>
              <a:t>-</a:t>
            </a:r>
            <a:r>
              <a:rPr lang="en-US" altLang="zh-CN" sz="1600" b="1" dirty="0" err="1">
                <a:cs typeface="Courier New" panose="02070309020205020404" pitchFamily="49" charset="0"/>
              </a:rPr>
              <a:t>lineprofile</a:t>
            </a:r>
            <a:r>
              <a:rPr lang="en-US" altLang="zh-CN" sz="1600" b="1" dirty="0">
                <a:cs typeface="Courier New" panose="02070309020205020404" pitchFamily="49" charset="0"/>
              </a:rPr>
              <a:t>-name eg8240h </a:t>
            </a:r>
            <a:r>
              <a:rPr lang="en-US" altLang="zh-CN" sz="1600" b="1" dirty="0" err="1">
                <a:cs typeface="Courier New" panose="02070309020205020404" pitchFamily="49" charset="0"/>
              </a:rPr>
              <a:t>ont</a:t>
            </a:r>
            <a:r>
              <a:rPr lang="en-US" altLang="zh-CN" sz="1600" b="1" dirty="0">
                <a:cs typeface="Courier New" panose="02070309020205020404" pitchFamily="49" charset="0"/>
              </a:rPr>
              <a:t>-</a:t>
            </a:r>
            <a:r>
              <a:rPr lang="en-US" altLang="zh-CN" sz="1600" b="1" dirty="0" err="1">
                <a:cs typeface="Courier New" panose="02070309020205020404" pitchFamily="49" charset="0"/>
              </a:rPr>
              <a:t>srvprofile</a:t>
            </a:r>
            <a:r>
              <a:rPr lang="en-US" altLang="zh-CN" sz="1600" b="1" dirty="0">
                <a:cs typeface="Courier New" panose="02070309020205020404" pitchFamily="49" charset="0"/>
              </a:rPr>
              <a:t>-name eg8240h</a:t>
            </a:r>
          </a:p>
        </p:txBody>
      </p:sp>
      <p:sp>
        <p:nvSpPr>
          <p:cNvPr id="7" name="矩形 6"/>
          <p:cNvSpPr/>
          <p:nvPr/>
        </p:nvSpPr>
        <p:spPr>
          <a:xfrm>
            <a:off x="1293577" y="4659319"/>
            <a:ext cx="10132823" cy="1263134"/>
          </a:xfrm>
          <a:prstGeom prst="rect">
            <a:avLst/>
          </a:prstGeom>
          <a:solidFill>
            <a:schemeClr val="bg1">
              <a:lumMod val="85000"/>
            </a:schemeClr>
          </a:solidFill>
        </p:spPr>
        <p:txBody>
          <a:bodyPr wrap="square">
            <a:spAutoFit/>
          </a:bodyPr>
          <a:lstStyle/>
          <a:p>
            <a:pPr marL="342900" indent="-34290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interface </a:t>
            </a:r>
            <a:r>
              <a:rPr lang="en-US" altLang="zh-CN" sz="1600" b="1" dirty="0" err="1">
                <a:cs typeface="Courier New" panose="02070309020205020404" pitchFamily="49" charset="0"/>
              </a:rPr>
              <a:t>gpon</a:t>
            </a:r>
            <a:r>
              <a:rPr lang="en-US" altLang="zh-CN" sz="1600" b="1" dirty="0">
                <a:cs typeface="Courier New" panose="02070309020205020404" pitchFamily="49" charset="0"/>
              </a:rPr>
              <a:t> 0/8</a:t>
            </a:r>
          </a:p>
          <a:p>
            <a:pPr marL="342900" indent="-34290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err="1">
                <a:cs typeface="Courier New" panose="02070309020205020404" pitchFamily="49" charset="0"/>
              </a:rPr>
              <a:t>ont</a:t>
            </a:r>
            <a:r>
              <a:rPr lang="en-US" altLang="zh-CN" sz="1600" b="1" dirty="0">
                <a:cs typeface="Courier New" panose="02070309020205020404" pitchFamily="49" charset="0"/>
              </a:rPr>
              <a:t> port native-</a:t>
            </a:r>
            <a:r>
              <a:rPr lang="en-US" altLang="zh-CN" sz="1600" b="1" dirty="0" err="1">
                <a:cs typeface="Courier New" panose="02070309020205020404" pitchFamily="49" charset="0"/>
              </a:rPr>
              <a:t>vlan</a:t>
            </a:r>
            <a:r>
              <a:rPr lang="en-US" altLang="zh-CN" sz="1600" b="1" dirty="0">
                <a:cs typeface="Courier New" panose="02070309020205020404" pitchFamily="49" charset="0"/>
              </a:rPr>
              <a:t> 0 1 eth 1 </a:t>
            </a:r>
            <a:r>
              <a:rPr lang="en-US" altLang="zh-CN" sz="1600" b="1" dirty="0" err="1">
                <a:cs typeface="Courier New" panose="02070309020205020404" pitchFamily="49" charset="0"/>
              </a:rPr>
              <a:t>vlan</a:t>
            </a:r>
            <a:r>
              <a:rPr lang="en-US" altLang="zh-CN" sz="1600" b="1" dirty="0">
                <a:cs typeface="Courier New" panose="02070309020205020404" pitchFamily="49" charset="0"/>
              </a:rPr>
              <a:t> 11</a:t>
            </a:r>
          </a:p>
          <a:p>
            <a:pPr marL="342900" indent="-34290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err="1">
                <a:cs typeface="Courier New" panose="02070309020205020404" pitchFamily="49" charset="0"/>
              </a:rPr>
              <a:t>ont</a:t>
            </a:r>
            <a:r>
              <a:rPr lang="en-US" altLang="zh-CN" sz="1600" b="1" dirty="0">
                <a:cs typeface="Courier New" panose="02070309020205020404" pitchFamily="49" charset="0"/>
              </a:rPr>
              <a:t> port native-</a:t>
            </a:r>
            <a:r>
              <a:rPr lang="en-US" altLang="zh-CN" sz="1600" b="1" dirty="0" err="1">
                <a:cs typeface="Courier New" panose="02070309020205020404" pitchFamily="49" charset="0"/>
              </a:rPr>
              <a:t>vlan</a:t>
            </a:r>
            <a:r>
              <a:rPr lang="en-US" altLang="zh-CN" sz="1600" b="1" dirty="0">
                <a:cs typeface="Courier New" panose="02070309020205020404" pitchFamily="49" charset="0"/>
              </a:rPr>
              <a:t> 0 1 eth 2 </a:t>
            </a:r>
            <a:r>
              <a:rPr lang="en-US" altLang="zh-CN" sz="1600" b="1" dirty="0" err="1">
                <a:cs typeface="Courier New" panose="02070309020205020404" pitchFamily="49" charset="0"/>
              </a:rPr>
              <a:t>vlan</a:t>
            </a:r>
            <a:r>
              <a:rPr lang="en-US" altLang="zh-CN" sz="1600" b="1" dirty="0">
                <a:cs typeface="Courier New" panose="02070309020205020404" pitchFamily="49" charset="0"/>
              </a:rPr>
              <a:t> 12</a:t>
            </a:r>
          </a:p>
          <a:p>
            <a:pPr marL="342900" indent="-34290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a:cs typeface="Courier New" panose="02070309020205020404" pitchFamily="49" charset="0"/>
              </a:rPr>
              <a:t>quit</a:t>
            </a:r>
          </a:p>
        </p:txBody>
      </p:sp>
    </p:spTree>
    <p:extLst>
      <p:ext uri="{BB962C8B-B14F-4D97-AF65-F5344CB8AC3E}">
        <p14:creationId xmlns:p14="http://schemas.microsoft.com/office/powerpoint/2010/main" val="49518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Crie uma VLAN de serviço de vigilância por vídeo e Internet e configure sua porta </a:t>
            </a:r>
            <a:r>
              <a:rPr lang="pt-BR" altLang="zh-CN" sz="1800" dirty="0" err="1"/>
              <a:t>upstream</a:t>
            </a:r>
            <a:r>
              <a:rPr lang="pt-BR" altLang="zh-CN" sz="1800" dirty="0"/>
              <a:t>.</a:t>
            </a:r>
          </a:p>
          <a:p>
            <a:pPr lvl="1"/>
            <a:r>
              <a:rPr lang="pt-BR" altLang="zh-CN" sz="1400" dirty="0"/>
              <a:t>Adicionar a porta </a:t>
            </a:r>
            <a:r>
              <a:rPr lang="pt-BR" altLang="zh-CN" sz="1400" dirty="0" err="1"/>
              <a:t>upstream</a:t>
            </a:r>
            <a:r>
              <a:rPr lang="pt-BR" altLang="zh-CN" sz="1400" dirty="0"/>
              <a:t> 0/9/0 às </a:t>
            </a:r>
            <a:r>
              <a:rPr lang="pt-BR" altLang="zh-CN" sz="1400" dirty="0" err="1"/>
              <a:t>VLANs</a:t>
            </a:r>
            <a:r>
              <a:rPr lang="pt-BR" altLang="zh-CN" sz="1400" dirty="0"/>
              <a:t> 11 e 12.</a:t>
            </a:r>
          </a:p>
          <a:p>
            <a:pPr marL="403039" lvl="1" indent="0">
              <a:buNone/>
            </a:pPr>
            <a:endParaRPr lang="en-US" altLang="zh-CN" sz="1800" dirty="0"/>
          </a:p>
          <a:p>
            <a:endParaRPr lang="en-US" altLang="zh-CN" sz="1800" dirty="0"/>
          </a:p>
          <a:p>
            <a:r>
              <a:rPr lang="pt-BR" altLang="zh-CN" sz="1800" dirty="0"/>
              <a:t>Criar uma porta de serviço.</a:t>
            </a:r>
          </a:p>
          <a:p>
            <a:pPr lvl="1"/>
            <a:r>
              <a:rPr lang="pt-BR" altLang="zh-CN" sz="1400" dirty="0"/>
              <a:t>Defina a ID da VLAN do serviço de Internet para 11, a ID da porta GEM para 2 e a ID da C-VLAN para 11.</a:t>
            </a:r>
          </a:p>
          <a:p>
            <a:pPr lvl="1"/>
            <a:r>
              <a:rPr lang="pt-BR" altLang="zh-CN" sz="1600" dirty="0"/>
              <a:t>Defina a VLAN ID do serviço de vigilância por vídeo como 12, a GEM </a:t>
            </a:r>
            <a:r>
              <a:rPr lang="pt-BR" altLang="zh-CN" sz="1600" dirty="0" err="1"/>
              <a:t>port</a:t>
            </a:r>
            <a:r>
              <a:rPr lang="pt-BR" altLang="zh-CN" sz="1600" dirty="0"/>
              <a:t> ID como 3 e a C-VLAN ID como 12.</a:t>
            </a:r>
            <a:endParaRPr lang="zh-CN" altLang="en-US" sz="1600" dirty="0"/>
          </a:p>
        </p:txBody>
      </p:sp>
      <p:sp>
        <p:nvSpPr>
          <p:cNvPr id="4" name="标题 3"/>
          <p:cNvSpPr>
            <a:spLocks noGrp="1"/>
          </p:cNvSpPr>
          <p:nvPr>
            <p:ph type="title"/>
          </p:nvPr>
        </p:nvSpPr>
        <p:spPr/>
        <p:txBody>
          <a:bodyPr/>
          <a:lstStyle/>
          <a:p>
            <a:r>
              <a:rPr lang="pt-BR" altLang="zh-CN" dirty="0"/>
              <a:t>Adição de uma porta </a:t>
            </a:r>
            <a:r>
              <a:rPr lang="pt-BR" altLang="zh-CN" dirty="0" err="1"/>
              <a:t>upstream</a:t>
            </a:r>
            <a:r>
              <a:rPr lang="pt-BR" altLang="zh-CN" dirty="0"/>
              <a:t> e de uma porta de serviço (1)</a:t>
            </a:r>
            <a:endParaRPr lang="zh-CN" altLang="en-US" dirty="0"/>
          </a:p>
        </p:txBody>
      </p:sp>
      <p:sp>
        <p:nvSpPr>
          <p:cNvPr id="6" name="矩形 5"/>
          <p:cNvSpPr/>
          <p:nvPr/>
        </p:nvSpPr>
        <p:spPr>
          <a:xfrm>
            <a:off x="1278217" y="2328916"/>
            <a:ext cx="10153864" cy="67733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vlan</a:t>
            </a:r>
            <a:r>
              <a:rPr lang="en-US" altLang="zh-CN" sz="1600" b="1" dirty="0">
                <a:cs typeface="Courier New" panose="02070309020205020404" pitchFamily="49" charset="0"/>
              </a:rPr>
              <a:t> 11 to 12 smart</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11 to 12 0/9 0</a:t>
            </a:r>
          </a:p>
        </p:txBody>
      </p:sp>
      <p:sp>
        <p:nvSpPr>
          <p:cNvPr id="7" name="矩形 6"/>
          <p:cNvSpPr/>
          <p:nvPr/>
        </p:nvSpPr>
        <p:spPr>
          <a:xfrm>
            <a:off x="1278217" y="4560373"/>
            <a:ext cx="10153864" cy="1263134"/>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service-port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11 </a:t>
            </a:r>
            <a:r>
              <a:rPr lang="en-US" altLang="zh-CN" sz="1600" b="1" dirty="0" err="1">
                <a:cs typeface="Courier New" panose="02070309020205020404" pitchFamily="49" charset="0"/>
              </a:rPr>
              <a:t>gpon</a:t>
            </a:r>
            <a:r>
              <a:rPr lang="en-US" altLang="zh-CN" sz="1600" b="1" dirty="0">
                <a:cs typeface="Courier New" panose="02070309020205020404" pitchFamily="49" charset="0"/>
              </a:rPr>
              <a:t> 0/8/0 </a:t>
            </a:r>
            <a:r>
              <a:rPr lang="en-US" altLang="zh-CN" sz="1600" b="1" dirty="0" err="1">
                <a:cs typeface="Courier New" panose="02070309020205020404" pitchFamily="49" charset="0"/>
              </a:rPr>
              <a:t>ont</a:t>
            </a:r>
            <a:r>
              <a:rPr lang="en-US" altLang="zh-CN" sz="1600" b="1" dirty="0">
                <a:cs typeface="Courier New" panose="02070309020205020404" pitchFamily="49" charset="0"/>
              </a:rPr>
              <a:t> 1 </a:t>
            </a:r>
            <a:r>
              <a:rPr lang="en-US" altLang="zh-CN" sz="1600" b="1" dirty="0" err="1">
                <a:cs typeface="Courier New" panose="02070309020205020404" pitchFamily="49" charset="0"/>
              </a:rPr>
              <a:t>gemport</a:t>
            </a:r>
            <a:r>
              <a:rPr lang="en-US" altLang="zh-CN" sz="1600" b="1" dirty="0">
                <a:cs typeface="Courier New" panose="02070309020205020404" pitchFamily="49" charset="0"/>
              </a:rPr>
              <a:t> 2 multi-service user-</a:t>
            </a:r>
            <a:r>
              <a:rPr lang="en-US" altLang="zh-CN" sz="1600" b="1" dirty="0" err="1">
                <a:cs typeface="Courier New" panose="02070309020205020404" pitchFamily="49" charset="0"/>
              </a:rPr>
              <a:t>vlan</a:t>
            </a:r>
            <a:r>
              <a:rPr lang="en-US" altLang="zh-CN" sz="1600" b="1" dirty="0">
                <a:cs typeface="Courier New" panose="02070309020205020404" pitchFamily="49" charset="0"/>
              </a:rPr>
              <a:t> 11 tag-transform translate</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service-port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12 </a:t>
            </a:r>
            <a:r>
              <a:rPr lang="en-US" altLang="zh-CN" sz="1600" b="1" dirty="0" err="1">
                <a:cs typeface="Courier New" panose="02070309020205020404" pitchFamily="49" charset="0"/>
              </a:rPr>
              <a:t>gpon</a:t>
            </a:r>
            <a:r>
              <a:rPr lang="en-US" altLang="zh-CN" sz="1600" b="1" dirty="0">
                <a:cs typeface="Courier New" panose="02070309020205020404" pitchFamily="49" charset="0"/>
              </a:rPr>
              <a:t> 0/8/0 </a:t>
            </a:r>
            <a:r>
              <a:rPr lang="en-US" altLang="zh-CN" sz="1600" b="1" dirty="0" err="1">
                <a:cs typeface="Courier New" panose="02070309020205020404" pitchFamily="49" charset="0"/>
              </a:rPr>
              <a:t>ont</a:t>
            </a:r>
            <a:r>
              <a:rPr lang="en-US" altLang="zh-CN" sz="1600" b="1" dirty="0">
                <a:cs typeface="Courier New" panose="02070309020205020404" pitchFamily="49" charset="0"/>
              </a:rPr>
              <a:t> 1 </a:t>
            </a:r>
            <a:r>
              <a:rPr lang="en-US" altLang="zh-CN" sz="1600" b="1" dirty="0" err="1">
                <a:cs typeface="Courier New" panose="02070309020205020404" pitchFamily="49" charset="0"/>
              </a:rPr>
              <a:t>gemport</a:t>
            </a:r>
            <a:r>
              <a:rPr lang="en-US" altLang="zh-CN" sz="1600" b="1" dirty="0">
                <a:cs typeface="Courier New" panose="02070309020205020404" pitchFamily="49" charset="0"/>
              </a:rPr>
              <a:t> 3 multi-service user-</a:t>
            </a:r>
            <a:r>
              <a:rPr lang="en-US" altLang="zh-CN" sz="1600" b="1" dirty="0" err="1">
                <a:cs typeface="Courier New" panose="02070309020205020404" pitchFamily="49" charset="0"/>
              </a:rPr>
              <a:t>vlan</a:t>
            </a:r>
            <a:r>
              <a:rPr lang="en-US" altLang="zh-CN" sz="1600" b="1" dirty="0">
                <a:cs typeface="Courier New" panose="02070309020205020404" pitchFamily="49" charset="0"/>
              </a:rPr>
              <a:t> 12 tag-transform translate</a:t>
            </a:r>
          </a:p>
        </p:txBody>
      </p:sp>
    </p:spTree>
    <p:extLst>
      <p:ext uri="{BB962C8B-B14F-4D97-AF65-F5344CB8AC3E}">
        <p14:creationId xmlns:p14="http://schemas.microsoft.com/office/powerpoint/2010/main" val="26271675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2000" dirty="0"/>
              <a:t>Criar uma VLAN de serviço de voz e configurar a sua porta </a:t>
            </a:r>
            <a:r>
              <a:rPr lang="pt-BR" altLang="zh-CN" sz="2000" dirty="0" err="1"/>
              <a:t>upstream</a:t>
            </a:r>
            <a:r>
              <a:rPr lang="pt-BR" altLang="zh-CN" sz="2000" dirty="0"/>
              <a:t>.</a:t>
            </a:r>
          </a:p>
          <a:p>
            <a:pPr lvl="1"/>
            <a:r>
              <a:rPr lang="pt-BR" altLang="zh-CN" sz="1600" dirty="0"/>
              <a:t>Adicionar a porta de </a:t>
            </a:r>
            <a:r>
              <a:rPr lang="pt-BR" altLang="zh-CN" sz="1600" dirty="0" err="1"/>
              <a:t>upstream</a:t>
            </a:r>
            <a:r>
              <a:rPr lang="pt-BR" altLang="zh-CN" sz="1600" dirty="0"/>
              <a:t> 0/9/0 à VLAN 172.</a:t>
            </a:r>
          </a:p>
          <a:p>
            <a:pPr marL="403039" lvl="1" indent="0">
              <a:buNone/>
            </a:pPr>
            <a:endParaRPr lang="en-US" altLang="zh-CN" sz="2000" dirty="0"/>
          </a:p>
          <a:p>
            <a:endParaRPr lang="en-US" altLang="zh-CN" sz="2000" dirty="0"/>
          </a:p>
          <a:p>
            <a:r>
              <a:rPr lang="pt-BR" altLang="zh-CN" sz="2000" dirty="0"/>
              <a:t>Criar uma porta de serviço.</a:t>
            </a:r>
          </a:p>
          <a:p>
            <a:pPr lvl="1"/>
            <a:r>
              <a:rPr lang="pt-BR" altLang="zh-CN" sz="1600" dirty="0"/>
              <a:t>Defina a VLAN do serviço de voz para 172, a ID da porta GEM para 1 e a C-VLAN para 172.</a:t>
            </a:r>
            <a:endParaRPr lang="en-US" altLang="zh-CN" sz="1600" dirty="0"/>
          </a:p>
          <a:p>
            <a:endParaRPr lang="en-US" altLang="zh-CN" sz="2000" dirty="0"/>
          </a:p>
          <a:p>
            <a:endParaRPr lang="zh-CN" altLang="en-US" sz="2000" dirty="0"/>
          </a:p>
        </p:txBody>
      </p:sp>
      <p:sp>
        <p:nvSpPr>
          <p:cNvPr id="4" name="标题 3"/>
          <p:cNvSpPr>
            <a:spLocks noGrp="1"/>
          </p:cNvSpPr>
          <p:nvPr>
            <p:ph type="title"/>
          </p:nvPr>
        </p:nvSpPr>
        <p:spPr/>
        <p:txBody>
          <a:bodyPr/>
          <a:lstStyle/>
          <a:p>
            <a:r>
              <a:rPr lang="pt-BR" altLang="zh-CN" dirty="0"/>
              <a:t>Adição de uma porta </a:t>
            </a:r>
            <a:r>
              <a:rPr lang="pt-BR" altLang="zh-CN" dirty="0" err="1"/>
              <a:t>upstream</a:t>
            </a:r>
            <a:r>
              <a:rPr lang="pt-BR" altLang="zh-CN" dirty="0"/>
              <a:t> e de uma porta de serviço (2)</a:t>
            </a:r>
            <a:endParaRPr lang="zh-CN" altLang="en-US" dirty="0"/>
          </a:p>
        </p:txBody>
      </p:sp>
      <p:sp>
        <p:nvSpPr>
          <p:cNvPr id="6" name="矩形 5"/>
          <p:cNvSpPr/>
          <p:nvPr/>
        </p:nvSpPr>
        <p:spPr>
          <a:xfrm>
            <a:off x="1282679" y="2391067"/>
            <a:ext cx="10143721" cy="683264"/>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vlan</a:t>
            </a:r>
            <a:r>
              <a:rPr lang="en-US" altLang="zh-CN" sz="1600" b="1" dirty="0">
                <a:cs typeface="Courier New" panose="02070309020205020404" pitchFamily="49" charset="0"/>
              </a:rPr>
              <a:t> 11 to 12 smart</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11 to 12 0/9 0</a:t>
            </a:r>
          </a:p>
        </p:txBody>
      </p:sp>
      <p:sp>
        <p:nvSpPr>
          <p:cNvPr id="7" name="矩形 6"/>
          <p:cNvSpPr/>
          <p:nvPr/>
        </p:nvSpPr>
        <p:spPr>
          <a:xfrm>
            <a:off x="1282679" y="4459239"/>
            <a:ext cx="10143721" cy="1274195"/>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service-port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11 </a:t>
            </a:r>
            <a:r>
              <a:rPr lang="en-US" altLang="zh-CN" sz="1600" b="1" dirty="0" err="1">
                <a:cs typeface="Courier New" panose="02070309020205020404" pitchFamily="49" charset="0"/>
              </a:rPr>
              <a:t>gpon</a:t>
            </a:r>
            <a:r>
              <a:rPr lang="en-US" altLang="zh-CN" sz="1600" b="1" dirty="0">
                <a:cs typeface="Courier New" panose="02070309020205020404" pitchFamily="49" charset="0"/>
              </a:rPr>
              <a:t> 0/8/0 </a:t>
            </a:r>
            <a:r>
              <a:rPr lang="en-US" altLang="zh-CN" sz="1600" b="1" dirty="0" err="1">
                <a:cs typeface="Courier New" panose="02070309020205020404" pitchFamily="49" charset="0"/>
              </a:rPr>
              <a:t>ont</a:t>
            </a:r>
            <a:r>
              <a:rPr lang="en-US" altLang="zh-CN" sz="1600" b="1" dirty="0">
                <a:cs typeface="Courier New" panose="02070309020205020404" pitchFamily="49" charset="0"/>
              </a:rPr>
              <a:t> 1 </a:t>
            </a:r>
            <a:r>
              <a:rPr lang="en-US" altLang="zh-CN" sz="1600" b="1" dirty="0" err="1">
                <a:cs typeface="Courier New" panose="02070309020205020404" pitchFamily="49" charset="0"/>
              </a:rPr>
              <a:t>gemport</a:t>
            </a:r>
            <a:r>
              <a:rPr lang="en-US" altLang="zh-CN" sz="1600" b="1" dirty="0">
                <a:cs typeface="Courier New" panose="02070309020205020404" pitchFamily="49" charset="0"/>
              </a:rPr>
              <a:t> 2 multi-service user-</a:t>
            </a:r>
            <a:r>
              <a:rPr lang="en-US" altLang="zh-CN" sz="1600" b="1" dirty="0" err="1">
                <a:cs typeface="Courier New" panose="02070309020205020404" pitchFamily="49" charset="0"/>
              </a:rPr>
              <a:t>vlan</a:t>
            </a:r>
            <a:r>
              <a:rPr lang="en-US" altLang="zh-CN" sz="1600" b="1" dirty="0">
                <a:cs typeface="Courier New" panose="02070309020205020404" pitchFamily="49" charset="0"/>
              </a:rPr>
              <a:t> 11 tag-transform translate</a:t>
            </a:r>
          </a:p>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a:cs typeface="Courier New" panose="02070309020205020404" pitchFamily="49" charset="0"/>
              </a:rPr>
              <a:t>service-port </a:t>
            </a:r>
            <a:r>
              <a:rPr lang="en-US" altLang="zh-CN" sz="1600" b="1" dirty="0" err="1">
                <a:cs typeface="Courier New" panose="02070309020205020404" pitchFamily="49" charset="0"/>
              </a:rPr>
              <a:t>vlan</a:t>
            </a:r>
            <a:r>
              <a:rPr lang="en-US" altLang="zh-CN" sz="1600" b="1" dirty="0">
                <a:cs typeface="Courier New" panose="02070309020205020404" pitchFamily="49" charset="0"/>
              </a:rPr>
              <a:t> 12 </a:t>
            </a:r>
            <a:r>
              <a:rPr lang="en-US" altLang="zh-CN" sz="1600" b="1" dirty="0" err="1">
                <a:cs typeface="Courier New" panose="02070309020205020404" pitchFamily="49" charset="0"/>
              </a:rPr>
              <a:t>gpon</a:t>
            </a:r>
            <a:r>
              <a:rPr lang="en-US" altLang="zh-CN" sz="1600" b="1" dirty="0">
                <a:cs typeface="Courier New" panose="02070309020205020404" pitchFamily="49" charset="0"/>
              </a:rPr>
              <a:t> 0/8/0 </a:t>
            </a:r>
            <a:r>
              <a:rPr lang="en-US" altLang="zh-CN" sz="1600" b="1" dirty="0" err="1">
                <a:cs typeface="Courier New" panose="02070309020205020404" pitchFamily="49" charset="0"/>
              </a:rPr>
              <a:t>ont</a:t>
            </a:r>
            <a:r>
              <a:rPr lang="en-US" altLang="zh-CN" sz="1600" b="1" dirty="0">
                <a:cs typeface="Courier New" panose="02070309020205020404" pitchFamily="49" charset="0"/>
              </a:rPr>
              <a:t> 1 </a:t>
            </a:r>
            <a:r>
              <a:rPr lang="en-US" altLang="zh-CN" sz="1600" b="1" dirty="0" err="1">
                <a:cs typeface="Courier New" panose="02070309020205020404" pitchFamily="49" charset="0"/>
              </a:rPr>
              <a:t>gemport</a:t>
            </a:r>
            <a:r>
              <a:rPr lang="en-US" altLang="zh-CN" sz="1600" b="1" dirty="0">
                <a:cs typeface="Courier New" panose="02070309020205020404" pitchFamily="49" charset="0"/>
              </a:rPr>
              <a:t> 3 multi-service user-</a:t>
            </a:r>
            <a:r>
              <a:rPr lang="en-US" altLang="zh-CN" sz="1600" b="1" dirty="0" err="1">
                <a:cs typeface="Courier New" panose="02070309020205020404" pitchFamily="49" charset="0"/>
              </a:rPr>
              <a:t>vlan</a:t>
            </a:r>
            <a:r>
              <a:rPr lang="en-US" altLang="zh-CN" sz="1600" b="1" dirty="0">
                <a:cs typeface="Courier New" panose="02070309020205020404" pitchFamily="49" charset="0"/>
              </a:rPr>
              <a:t> 12 tag-transform translate</a:t>
            </a:r>
          </a:p>
        </p:txBody>
      </p:sp>
    </p:spTree>
    <p:extLst>
      <p:ext uri="{BB962C8B-B14F-4D97-AF65-F5344CB8AC3E}">
        <p14:creationId xmlns:p14="http://schemas.microsoft.com/office/powerpoint/2010/main" val="19901773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solidFill>
                  <a:schemeClr val="bg1">
                    <a:lumMod val="50000"/>
                  </a:schemeClr>
                </a:solidFill>
              </a:rPr>
              <a:t>Tipos</a:t>
            </a:r>
            <a:r>
              <a:rPr lang="en-US" altLang="zh-CN" dirty="0">
                <a:solidFill>
                  <a:schemeClr val="bg1">
                    <a:lumMod val="50000"/>
                  </a:schemeClr>
                </a:solidFill>
              </a:rPr>
              <a:t> de </a:t>
            </a:r>
            <a:r>
              <a:rPr lang="en-US" altLang="zh-CN" dirty="0" err="1">
                <a:solidFill>
                  <a:schemeClr val="bg1">
                    <a:lumMod val="50000"/>
                  </a:schemeClr>
                </a:solidFill>
              </a:rPr>
              <a:t>perfis</a:t>
            </a:r>
            <a:r>
              <a:rPr lang="en-US" altLang="zh-CN" dirty="0">
                <a:solidFill>
                  <a:schemeClr val="bg1">
                    <a:lumMod val="50000"/>
                  </a:schemeClr>
                </a:solidFill>
              </a:rPr>
              <a:t> ONU</a:t>
            </a:r>
          </a:p>
          <a:p>
            <a:r>
              <a:rPr lang="pt-BR" altLang="zh-CN" dirty="0">
                <a:solidFill>
                  <a:schemeClr val="bg1">
                    <a:lumMod val="50000"/>
                  </a:schemeClr>
                </a:solidFill>
              </a:rPr>
              <a:t>Processo de adição de uma ONU</a:t>
            </a:r>
          </a:p>
          <a:p>
            <a:r>
              <a:rPr lang="pt-BR" altLang="zh-CN" b="1" dirty="0"/>
              <a:t>Exemplo de implantação de serviço ONU</a:t>
            </a:r>
          </a:p>
          <a:p>
            <a:pPr lvl="1"/>
            <a:r>
              <a:rPr lang="pt-BR" altLang="zh-CN" dirty="0">
                <a:solidFill>
                  <a:schemeClr val="bg1">
                    <a:lumMod val="50000"/>
                  </a:schemeClr>
                </a:solidFill>
              </a:rPr>
              <a:t>Exemplo de configuração de serviços numa ONU em modo de gestão OMCI</a:t>
            </a:r>
          </a:p>
          <a:p>
            <a:pPr lvl="1"/>
            <a:r>
              <a:rPr lang="pt-BR" altLang="zh-CN" b="1" dirty="0"/>
              <a:t>Exemplo de configuração de serviços numa ONU em modo de gestão SNMP</a:t>
            </a:r>
            <a:endParaRPr lang="en-US" altLang="zh-CN" b="1" dirty="0"/>
          </a:p>
          <a:p>
            <a:r>
              <a:rPr lang="pt-BR" altLang="zh-CN" dirty="0">
                <a:solidFill>
                  <a:schemeClr val="bg1">
                    <a:lumMod val="50000"/>
                  </a:schemeClr>
                </a:solidFill>
              </a:rPr>
              <a:t>Manutenção e consulta da ONU</a:t>
            </a:r>
            <a:endParaRPr lang="zh-CN" altLang="en-US" dirty="0"/>
          </a:p>
        </p:txBody>
      </p:sp>
    </p:spTree>
    <p:extLst>
      <p:ext uri="{BB962C8B-B14F-4D97-AF65-F5344CB8AC3E}">
        <p14:creationId xmlns:p14="http://schemas.microsoft.com/office/powerpoint/2010/main" val="1739504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t>Perfil</a:t>
            </a:r>
            <a:r>
              <a:rPr lang="en-US" altLang="zh-CN" dirty="0"/>
              <a:t> da ONU e </a:t>
            </a:r>
            <a:r>
              <a:rPr lang="en-US" altLang="zh-CN" dirty="0" err="1"/>
              <a:t>planejamento</a:t>
            </a:r>
            <a:r>
              <a:rPr lang="en-US" altLang="zh-CN" dirty="0"/>
              <a:t> da </a:t>
            </a:r>
            <a:r>
              <a:rPr lang="en-US" altLang="zh-CN" dirty="0" err="1"/>
              <a:t>gestão</a:t>
            </a:r>
            <a:r>
              <a:rPr lang="en-US" altLang="zh-CN" dirty="0"/>
              <a:t> in-band</a:t>
            </a:r>
            <a:endParaRPr lang="zh-CN" altLang="en-US" dirty="0"/>
          </a:p>
        </p:txBody>
      </p:sp>
      <p:graphicFrame>
        <p:nvGraphicFramePr>
          <p:cNvPr id="6" name="Group 112"/>
          <p:cNvGraphicFramePr>
            <a:graphicFrameLocks noGrp="1"/>
          </p:cNvGraphicFramePr>
          <p:nvPr>
            <p:extLst>
              <p:ext uri="{D42A27DB-BD31-4B8C-83A1-F6EECF244321}">
                <p14:modId xmlns:p14="http://schemas.microsoft.com/office/powerpoint/2010/main" val="2762485509"/>
              </p:ext>
            </p:extLst>
          </p:nvPr>
        </p:nvGraphicFramePr>
        <p:xfrm>
          <a:off x="451877" y="1534885"/>
          <a:ext cx="11306175" cy="3890577"/>
        </p:xfrm>
        <a:graphic>
          <a:graphicData uri="http://schemas.openxmlformats.org/drawingml/2006/table">
            <a:tbl>
              <a:tblPr/>
              <a:tblGrid>
                <a:gridCol w="2780902">
                  <a:extLst>
                    <a:ext uri="{9D8B030D-6E8A-4147-A177-3AD203B41FA5}">
                      <a16:colId xmlns:a16="http://schemas.microsoft.com/office/drawing/2014/main" val="20000"/>
                    </a:ext>
                  </a:extLst>
                </a:gridCol>
                <a:gridCol w="8525273">
                  <a:extLst>
                    <a:ext uri="{9D8B030D-6E8A-4147-A177-3AD203B41FA5}">
                      <a16:colId xmlns:a16="http://schemas.microsoft.com/office/drawing/2014/main" val="20001"/>
                    </a:ext>
                  </a:extLst>
                </a:gridCol>
              </a:tblGrid>
              <a:tr h="312958">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lang="pt-BR" altLang="zh-CN" sz="1600" b="1" kern="1200" dirty="0">
                          <a:solidFill>
                            <a:schemeClr val="bg1"/>
                          </a:solidFill>
                          <a:effectLst/>
                          <a:latin typeface="+mn-lt"/>
                          <a:ea typeface="+mn-ea"/>
                          <a:cs typeface="+mn-cs"/>
                        </a:rPr>
                        <a:t>Tipo de dispositivo</a:t>
                      </a:r>
                      <a:endParaRPr lang="zh-CN" altLang="en-US" sz="1600" b="1" kern="1200" dirty="0">
                        <a:solidFill>
                          <a:schemeClr val="bg1"/>
                        </a:solidFill>
                        <a:effectLst/>
                        <a:latin typeface="+mn-lt"/>
                        <a:ea typeface="+mn-ea"/>
                        <a:cs typeface="+mn-cs"/>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lang="en-US" altLang="zh-CN" sz="1600" b="1" kern="1200" dirty="0">
                          <a:solidFill>
                            <a:schemeClr val="bg1"/>
                          </a:solidFill>
                          <a:effectLst/>
                          <a:latin typeface="+mn-lt"/>
                          <a:ea typeface="+mn-ea"/>
                          <a:cs typeface="+mn-cs"/>
                        </a:rPr>
                        <a:t>EA5821</a:t>
                      </a: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0"/>
                  </a:ext>
                </a:extLst>
              </a:tr>
              <a:tr h="312958">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dirty="0">
                          <a:ln>
                            <a:noFill/>
                          </a:ln>
                          <a:solidFill>
                            <a:schemeClr val="tx1"/>
                          </a:solidFill>
                          <a:effectLst/>
                          <a:latin typeface="+mn-lt"/>
                          <a:ea typeface="华文细黑" panose="02010600040101010101" pitchFamily="2" charset="-122"/>
                        </a:rPr>
                        <a:t>OLT PON port</a:t>
                      </a: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dirty="0">
                          <a:ln>
                            <a:noFill/>
                          </a:ln>
                          <a:solidFill>
                            <a:schemeClr val="tx1"/>
                          </a:solidFill>
                          <a:effectLst/>
                          <a:latin typeface="+mn-lt"/>
                          <a:ea typeface="华文细黑" panose="02010600040101010101" pitchFamily="2" charset="-122"/>
                        </a:rPr>
                        <a:t>0/8/0</a:t>
                      </a: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958">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dirty="0">
                          <a:ln>
                            <a:noFill/>
                          </a:ln>
                          <a:solidFill>
                            <a:srgbClr val="000000"/>
                          </a:solidFill>
                          <a:effectLst/>
                          <a:latin typeface="+mn-lt"/>
                          <a:ea typeface="华文细黑" panose="02010600040101010101" pitchFamily="2" charset="-122"/>
                        </a:rPr>
                        <a:t>ONU_ID</a:t>
                      </a:r>
                      <a:endParaRPr kumimoji="0" lang="en-US" altLang="zh-CN" sz="1400" b="0" i="0" u="none" strike="noStrike" cap="none" normalizeH="0" baseline="0" dirty="0">
                        <a:ln>
                          <a:noFill/>
                        </a:ln>
                        <a:solidFill>
                          <a:schemeClr val="tx1"/>
                        </a:solidFill>
                        <a:effectLst/>
                        <a:latin typeface="+mn-lt"/>
                        <a:ea typeface="华文细黑" panose="02010600040101010101" pitchFamily="2" charset="-122"/>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dirty="0">
                          <a:ln>
                            <a:noFill/>
                          </a:ln>
                          <a:solidFill>
                            <a:srgbClr val="000000"/>
                          </a:solidFill>
                          <a:effectLst/>
                          <a:latin typeface="+mn-lt"/>
                          <a:ea typeface="华文细黑" panose="02010600040101010101" pitchFamily="2" charset="-122"/>
                        </a:rPr>
                        <a:t>2</a:t>
                      </a:r>
                      <a:endParaRPr kumimoji="0" lang="en-US" altLang="zh-CN" sz="1400" b="0" i="0" u="none" strike="noStrike" cap="none" normalizeH="0" baseline="0" dirty="0">
                        <a:ln>
                          <a:noFill/>
                        </a:ln>
                        <a:solidFill>
                          <a:schemeClr val="tx1"/>
                        </a:solidFill>
                        <a:effectLst/>
                        <a:latin typeface="+mn-lt"/>
                        <a:ea typeface="华文细黑" panose="02010600040101010101" pitchFamily="2" charset="-122"/>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8363">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a:ln>
                            <a:noFill/>
                          </a:ln>
                          <a:solidFill>
                            <a:schemeClr val="tx1"/>
                          </a:solidFill>
                          <a:effectLst/>
                          <a:latin typeface="+mn-lt"/>
                          <a:ea typeface="华文细黑" panose="02010600040101010101" pitchFamily="2" charset="-122"/>
                        </a:rPr>
                        <a:t>SN</a:t>
                      </a: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dirty="0">
                          <a:ln>
                            <a:noFill/>
                          </a:ln>
                          <a:solidFill>
                            <a:schemeClr val="tx1"/>
                          </a:solidFill>
                          <a:effectLst/>
                          <a:latin typeface="+mn-lt"/>
                          <a:ea typeface="华文细黑" panose="02010600040101010101" pitchFamily="2" charset="-122"/>
                        </a:rPr>
                        <a:t>4857544363B7958A</a:t>
                      </a: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8363">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pt-BR" altLang="zh-CN" sz="1400" b="0" i="0" u="none" strike="noStrike" kern="1200" cap="none" normalizeH="0" baseline="0" dirty="0">
                          <a:ln>
                            <a:noFill/>
                          </a:ln>
                          <a:solidFill>
                            <a:srgbClr val="C00000"/>
                          </a:solidFill>
                          <a:effectLst/>
                          <a:latin typeface="+mn-lt"/>
                          <a:ea typeface="方正兰亭黑简体" panose="02000000000000000000" pitchFamily="2" charset="-122"/>
                          <a:cs typeface="+mn-cs"/>
                        </a:rPr>
                        <a:t>Modo de gerenciamento</a:t>
                      </a:r>
                      <a:endParaRPr kumimoji="0" lang="zh-CN" altLang="en-US" sz="1400" b="0" i="0" u="none" strike="noStrike" kern="1200" cap="none" normalizeH="0" baseline="0" dirty="0">
                        <a:ln>
                          <a:noFill/>
                        </a:ln>
                        <a:solidFill>
                          <a:srgbClr val="C00000"/>
                        </a:solidFill>
                        <a:effectLst/>
                        <a:latin typeface="+mn-lt"/>
                        <a:ea typeface="方正兰亭黑简体" panose="02000000000000000000" pitchFamily="2" charset="-122"/>
                        <a:cs typeface="+mn-cs"/>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dirty="0">
                          <a:ln>
                            <a:noFill/>
                          </a:ln>
                          <a:solidFill>
                            <a:srgbClr val="C00000"/>
                          </a:solidFill>
                          <a:effectLst/>
                          <a:latin typeface="+mn-lt"/>
                          <a:ea typeface="华文细黑" panose="02010600040101010101" pitchFamily="2" charset="-122"/>
                        </a:rPr>
                        <a:t>SNMP</a:t>
                      </a: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19173">
                <a:tc rowSpan="2">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pt-BR" altLang="zh-CN" sz="1400" b="0" i="0" u="none" strike="noStrike" kern="1200" cap="none" normalizeH="0" baseline="0" dirty="0">
                          <a:ln>
                            <a:noFill/>
                          </a:ln>
                          <a:solidFill>
                            <a:schemeClr val="tx1"/>
                          </a:solidFill>
                          <a:effectLst/>
                          <a:latin typeface="+mn-lt"/>
                          <a:ea typeface="+mj-ea"/>
                          <a:cs typeface="+mn-cs"/>
                        </a:rPr>
                        <a:t>Endereço IP de gerenciamento </a:t>
                      </a:r>
                      <a:r>
                        <a:rPr kumimoji="0" lang="pt-BR" altLang="zh-CN" sz="1400" b="0" i="0" u="none" strike="noStrike" kern="1200" cap="none" normalizeH="0" baseline="0" dirty="0" err="1">
                          <a:ln>
                            <a:noFill/>
                          </a:ln>
                          <a:solidFill>
                            <a:schemeClr val="tx1"/>
                          </a:solidFill>
                          <a:effectLst/>
                          <a:latin typeface="+mn-lt"/>
                          <a:ea typeface="+mj-ea"/>
                          <a:cs typeface="+mn-cs"/>
                        </a:rPr>
                        <a:t>in-band</a:t>
                      </a:r>
                      <a:endParaRPr kumimoji="0" lang="zh-CN" altLang="en-US" sz="1400" b="0" i="0" u="none" strike="noStrike" kern="1200" cap="none" normalizeH="0" baseline="0" dirty="0">
                        <a:ln>
                          <a:noFill/>
                        </a:ln>
                        <a:solidFill>
                          <a:schemeClr val="tx1"/>
                        </a:solidFill>
                        <a:effectLst/>
                        <a:latin typeface="+mn-lt"/>
                        <a:ea typeface="+mj-ea"/>
                        <a:cs typeface="+mn-cs"/>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pt-BR" altLang="zh-CN" sz="1400" b="0" i="0" u="none" strike="noStrike" cap="none" normalizeH="0" baseline="0" dirty="0">
                          <a:ln>
                            <a:noFill/>
                          </a:ln>
                          <a:solidFill>
                            <a:schemeClr val="tx1"/>
                          </a:solidFill>
                          <a:effectLst/>
                          <a:latin typeface="+mn-lt"/>
                          <a:ea typeface="华文细黑" panose="02010600040101010101" pitchFamily="2" charset="-122"/>
                        </a:rPr>
                        <a:t>VLAN de gestão da OLT: 4000; porta </a:t>
                      </a:r>
                      <a:r>
                        <a:rPr kumimoji="0" lang="pt-BR" altLang="zh-CN" sz="1400" b="0" i="0" u="none" strike="noStrike" cap="none" normalizeH="0" baseline="0" dirty="0" err="1">
                          <a:ln>
                            <a:noFill/>
                          </a:ln>
                          <a:solidFill>
                            <a:schemeClr val="tx1"/>
                          </a:solidFill>
                          <a:effectLst/>
                          <a:latin typeface="+mn-lt"/>
                          <a:ea typeface="华文细黑" panose="02010600040101010101" pitchFamily="2" charset="-122"/>
                        </a:rPr>
                        <a:t>upstream</a:t>
                      </a:r>
                      <a:r>
                        <a:rPr kumimoji="0" lang="pt-BR" altLang="zh-CN" sz="1400" b="0" i="0" u="none" strike="noStrike" cap="none" normalizeH="0" baseline="0" dirty="0">
                          <a:ln>
                            <a:noFill/>
                          </a:ln>
                          <a:solidFill>
                            <a:schemeClr val="tx1"/>
                          </a:solidFill>
                          <a:effectLst/>
                          <a:latin typeface="+mn-lt"/>
                          <a:ea typeface="华文细黑" panose="02010600040101010101" pitchFamily="2" charset="-122"/>
                        </a:rPr>
                        <a:t>: 0/9/0</a:t>
                      </a:r>
                    </a:p>
                    <a:p>
                      <a:pPr marL="0" marR="0" lvl="0" indent="0" algn="ctr" defTabSz="877888" rtl="0" eaLnBrk="0" fontAlgn="base" latinLnBrk="0" hangingPunct="0">
                        <a:lnSpc>
                          <a:spcPct val="100000"/>
                        </a:lnSpc>
                        <a:spcBef>
                          <a:spcPct val="30000"/>
                        </a:spcBef>
                        <a:spcAft>
                          <a:spcPct val="0"/>
                        </a:spcAft>
                        <a:buClrTx/>
                        <a:buSzTx/>
                        <a:buFontTx/>
                        <a:buNone/>
                      </a:pPr>
                      <a:r>
                        <a:rPr kumimoji="0" lang="pt-BR" altLang="zh-CN" sz="1400" b="0" i="0" u="none" strike="noStrike" kern="1200" cap="none" normalizeH="0" baseline="0" dirty="0">
                          <a:ln>
                            <a:noFill/>
                          </a:ln>
                          <a:solidFill>
                            <a:schemeClr val="tx1"/>
                          </a:solidFill>
                          <a:effectLst/>
                          <a:latin typeface="+mn-lt"/>
                          <a:ea typeface="+mj-ea"/>
                          <a:cs typeface="+mn-cs"/>
                        </a:rPr>
                        <a:t>Endereço IP estático: 192.168.2.254/24</a:t>
                      </a:r>
                      <a:endParaRPr kumimoji="0" lang="zh-CN" altLang="en-US" sz="1400" b="0" i="0" u="none" strike="noStrike" kern="1200" cap="none" normalizeH="0" baseline="0" dirty="0">
                        <a:ln>
                          <a:noFill/>
                        </a:ln>
                        <a:solidFill>
                          <a:schemeClr val="tx1"/>
                        </a:solidFill>
                        <a:effectLst/>
                        <a:latin typeface="+mn-lt"/>
                        <a:ea typeface="+mj-ea"/>
                        <a:cs typeface="+mn-cs"/>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958">
                <a:tc vMerge="1">
                  <a:txBody>
                    <a:bodyPr/>
                    <a:lstStyle/>
                    <a:p>
                      <a:endParaRPr lang="zh-CN" altLang="en-US"/>
                    </a:p>
                  </a:txBody>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pt-BR" altLang="zh-CN" sz="1400" b="0" i="0" u="none" strike="noStrike" cap="none" normalizeH="0" baseline="0" dirty="0">
                          <a:ln>
                            <a:noFill/>
                          </a:ln>
                          <a:solidFill>
                            <a:srgbClr val="C00000"/>
                          </a:solidFill>
                          <a:effectLst/>
                          <a:latin typeface="+mn-lt"/>
                          <a:ea typeface="华文细黑" panose="02010600040101010101" pitchFamily="2" charset="-122"/>
                        </a:rPr>
                        <a:t>VLAN de gerência da ONU: 4000; endereço IP estático: 192.168.2.2/24</a:t>
                      </a:r>
                      <a:endParaRPr kumimoji="0" lang="en-US" altLang="zh-CN" sz="1400" b="0" i="0" u="none" strike="noStrike" cap="none" normalizeH="0" baseline="0" dirty="0">
                        <a:ln>
                          <a:noFill/>
                        </a:ln>
                        <a:solidFill>
                          <a:srgbClr val="C00000"/>
                        </a:solidFill>
                        <a:effectLst/>
                        <a:latin typeface="+mn-lt"/>
                        <a:ea typeface="华文细黑" panose="02010600040101010101" pitchFamily="2" charset="-122"/>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958">
                <a:tc rowSpan="4">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a:ln>
                            <a:noFill/>
                          </a:ln>
                          <a:solidFill>
                            <a:schemeClr val="tx1"/>
                          </a:solidFill>
                          <a:effectLst/>
                          <a:latin typeface="+mn-lt"/>
                          <a:ea typeface="华文细黑" panose="02010600040101010101" pitchFamily="2" charset="-122"/>
                        </a:rPr>
                        <a:t>ont-lineprofile</a:t>
                      </a: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en-US" altLang="zh-CN" sz="1400" b="0" i="0" u="none" strike="noStrike" cap="none" normalizeH="0" baseline="0" dirty="0">
                          <a:ln>
                            <a:noFill/>
                          </a:ln>
                          <a:solidFill>
                            <a:srgbClr val="000000"/>
                          </a:solidFill>
                          <a:effectLst/>
                          <a:latin typeface="+mn-lt"/>
                          <a:ea typeface="华文细黑" panose="02010600040101010101" pitchFamily="2" charset="-122"/>
                        </a:rPr>
                        <a:t>ID 92,Name ea5821</a:t>
                      </a: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958">
                <a:tc vMerge="1">
                  <a:txBody>
                    <a:bodyPr/>
                    <a:lstStyle/>
                    <a:p>
                      <a:endParaRPr lang="zh-CN" altLang="en-US"/>
                    </a:p>
                  </a:txBody>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pt-BR" altLang="zh-CN" sz="1400" b="0" i="0" u="none" strike="noStrike" kern="1200" cap="none" normalizeH="0" baseline="0" dirty="0">
                          <a:ln>
                            <a:noFill/>
                          </a:ln>
                          <a:solidFill>
                            <a:srgbClr val="C00000"/>
                          </a:solidFill>
                          <a:effectLst/>
                          <a:latin typeface="+mn-lt"/>
                          <a:ea typeface="方正兰亭黑简体" panose="02000000000000000000" pitchFamily="2" charset="-122"/>
                          <a:cs typeface="+mn-cs"/>
                        </a:rPr>
                        <a:t>Gerenciamento em banda: ID TCONT 0</a:t>
                      </a:r>
                      <a:endParaRPr kumimoji="0" lang="zh-CN" altLang="en-US" sz="1400" b="0" i="0" u="none" strike="noStrike" kern="1200" cap="none" normalizeH="0" baseline="0" dirty="0">
                        <a:ln>
                          <a:noFill/>
                        </a:ln>
                        <a:solidFill>
                          <a:srgbClr val="C00000"/>
                        </a:solidFill>
                        <a:effectLst/>
                        <a:latin typeface="+mn-lt"/>
                        <a:ea typeface="方正兰亭黑简体" panose="02000000000000000000" pitchFamily="2" charset="-122"/>
                        <a:cs typeface="+mn-cs"/>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958">
                <a:tc vMerge="1">
                  <a:txBody>
                    <a:bodyPr/>
                    <a:lstStyle/>
                    <a:p>
                      <a:endParaRPr lang="zh-CN" altLang="en-US"/>
                    </a:p>
                  </a:txBody>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pt-BR" altLang="zh-CN" sz="1400" b="0" i="0" u="none" strike="noStrike" kern="1200" cap="none" normalizeH="0" baseline="0" dirty="0">
                          <a:ln>
                            <a:noFill/>
                          </a:ln>
                          <a:solidFill>
                            <a:srgbClr val="C00000"/>
                          </a:solidFill>
                          <a:effectLst/>
                          <a:latin typeface="+mn-lt"/>
                          <a:ea typeface="方正兰亭黑简体" panose="02000000000000000000" pitchFamily="2" charset="-122"/>
                          <a:cs typeface="+mn-cs"/>
                        </a:rPr>
                        <a:t>Gerenciamento </a:t>
                      </a:r>
                      <a:r>
                        <a:rPr kumimoji="0" lang="pt-BR" altLang="zh-CN" sz="1400" b="0" i="0" u="none" strike="noStrike" kern="1200" cap="none" normalizeH="0" baseline="0" dirty="0" err="1">
                          <a:ln>
                            <a:noFill/>
                          </a:ln>
                          <a:solidFill>
                            <a:srgbClr val="C00000"/>
                          </a:solidFill>
                          <a:effectLst/>
                          <a:latin typeface="+mn-lt"/>
                          <a:ea typeface="方正兰亭黑简体" panose="02000000000000000000" pitchFamily="2" charset="-122"/>
                          <a:cs typeface="+mn-cs"/>
                        </a:rPr>
                        <a:t>in-band</a:t>
                      </a:r>
                      <a:r>
                        <a:rPr kumimoji="0" lang="pt-BR" altLang="zh-CN" sz="1400" b="0" i="0" u="none" strike="noStrike" kern="1200" cap="none" normalizeH="0" baseline="0" dirty="0">
                          <a:ln>
                            <a:noFill/>
                          </a:ln>
                          <a:solidFill>
                            <a:srgbClr val="C00000"/>
                          </a:solidFill>
                          <a:effectLst/>
                          <a:latin typeface="+mn-lt"/>
                          <a:ea typeface="方正兰亭黑简体" panose="02000000000000000000" pitchFamily="2" charset="-122"/>
                          <a:cs typeface="+mn-cs"/>
                        </a:rPr>
                        <a:t>: A porta GEM ID 0 está ligada ao T-CONT 0.</a:t>
                      </a:r>
                      <a:endParaRPr kumimoji="0" lang="zh-CN" altLang="en-US" sz="1400" b="0" i="0" u="none" strike="noStrike" kern="1200" cap="none" normalizeH="0" baseline="0" dirty="0">
                        <a:ln>
                          <a:noFill/>
                        </a:ln>
                        <a:solidFill>
                          <a:srgbClr val="C00000"/>
                        </a:solidFill>
                        <a:effectLst/>
                        <a:latin typeface="+mn-lt"/>
                        <a:ea typeface="方正兰亭黑简体" panose="02000000000000000000" pitchFamily="2" charset="-122"/>
                        <a:cs typeface="+mn-cs"/>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958">
                <a:tc vMerge="1">
                  <a:txBody>
                    <a:bodyPr/>
                    <a:lstStyle/>
                    <a:p>
                      <a:endParaRPr lang="zh-CN" altLang="en-US"/>
                    </a:p>
                  </a:txBody>
                  <a:tcPr/>
                </a:tc>
                <a:tc>
                  <a:txBody>
                    <a:bodyPr/>
                    <a:lstStyle/>
                    <a:p>
                      <a:pPr marL="0" marR="0" lvl="0" indent="0" algn="ctr" defTabSz="877888" rtl="0" eaLnBrk="0" fontAlgn="base" latinLnBrk="0" hangingPunct="0">
                        <a:lnSpc>
                          <a:spcPct val="100000"/>
                        </a:lnSpc>
                        <a:spcBef>
                          <a:spcPct val="30000"/>
                        </a:spcBef>
                        <a:spcAft>
                          <a:spcPct val="0"/>
                        </a:spcAft>
                        <a:buClrTx/>
                        <a:buSzTx/>
                        <a:buFontTx/>
                        <a:buNone/>
                      </a:pPr>
                      <a:r>
                        <a:rPr kumimoji="0" lang="pt-BR" altLang="zh-CN" sz="1400" b="0" i="0" u="none" strike="noStrike" kern="1200" cap="none" normalizeH="0" baseline="0" dirty="0">
                          <a:ln>
                            <a:noFill/>
                          </a:ln>
                          <a:solidFill>
                            <a:srgbClr val="C00000"/>
                          </a:solidFill>
                          <a:effectLst/>
                          <a:latin typeface="+mn-lt"/>
                          <a:ea typeface="方正兰亭黑简体" panose="02000000000000000000" pitchFamily="2" charset="-122"/>
                          <a:cs typeface="+mn-cs"/>
                        </a:rPr>
                        <a:t>Gerenciamento </a:t>
                      </a:r>
                      <a:r>
                        <a:rPr kumimoji="0" lang="pt-BR" altLang="zh-CN" sz="1400" b="0" i="0" u="none" strike="noStrike" kern="1200" cap="none" normalizeH="0" baseline="0" dirty="0" err="1">
                          <a:ln>
                            <a:noFill/>
                          </a:ln>
                          <a:solidFill>
                            <a:srgbClr val="C00000"/>
                          </a:solidFill>
                          <a:effectLst/>
                          <a:latin typeface="+mn-lt"/>
                          <a:ea typeface="方正兰亭黑简体" panose="02000000000000000000" pitchFamily="2" charset="-122"/>
                          <a:cs typeface="+mn-cs"/>
                        </a:rPr>
                        <a:t>in-band</a:t>
                      </a:r>
                      <a:r>
                        <a:rPr kumimoji="0" lang="pt-BR" altLang="zh-CN" sz="1400" b="0" i="0" u="none" strike="noStrike" kern="1200" cap="none" normalizeH="0" baseline="0" dirty="0">
                          <a:ln>
                            <a:noFill/>
                          </a:ln>
                          <a:solidFill>
                            <a:srgbClr val="C00000"/>
                          </a:solidFill>
                          <a:effectLst/>
                          <a:latin typeface="+mn-lt"/>
                          <a:ea typeface="方正兰亭黑简体" panose="02000000000000000000" pitchFamily="2" charset="-122"/>
                          <a:cs typeface="+mn-cs"/>
                        </a:rPr>
                        <a:t>: A porta GEM ID 0 é mapeada para a VLAN 4000.</a:t>
                      </a:r>
                      <a:endParaRPr kumimoji="0" lang="zh-CN" altLang="en-US" sz="1400" b="0" i="0" u="none" strike="noStrike" kern="1200" cap="none" normalizeH="0" baseline="0" dirty="0">
                        <a:ln>
                          <a:noFill/>
                        </a:ln>
                        <a:solidFill>
                          <a:srgbClr val="C00000"/>
                        </a:solidFill>
                        <a:effectLst/>
                        <a:latin typeface="+mn-lt"/>
                        <a:ea typeface="方正兰亭黑简体" panose="02000000000000000000" pitchFamily="2" charset="-122"/>
                        <a:cs typeface="+mn-cs"/>
                      </a:endParaRPr>
                    </a:p>
                  </a:txBody>
                  <a:tcPr marL="80128" marR="80128" marT="40066" marB="40066"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7" name="矩形 6"/>
          <p:cNvSpPr/>
          <p:nvPr/>
        </p:nvSpPr>
        <p:spPr>
          <a:xfrm>
            <a:off x="451877" y="5464796"/>
            <a:ext cx="11306175" cy="423449"/>
          </a:xfrm>
          <a:prstGeom prst="rect">
            <a:avLst/>
          </a:prstGeom>
          <a:solidFill>
            <a:schemeClr val="bg1">
              <a:lumMod val="85000"/>
            </a:schemeClr>
          </a:solidFill>
        </p:spPr>
        <p:txBody>
          <a:bodyPr wrap="square">
            <a:spAutoFit/>
          </a:bodyPr>
          <a:lstStyle/>
          <a:p>
            <a:pPr>
              <a:lnSpc>
                <a:spcPct val="150000"/>
              </a:lnSpc>
            </a:pPr>
            <a:r>
              <a:rPr lang="pt-BR" altLang="zh-CN" sz="1600" dirty="0">
                <a:cs typeface="Courier New" panose="02070309020205020404" pitchFamily="49" charset="0"/>
              </a:rPr>
              <a:t>Nota: Para adicionar uma ONU no modo de gestão SNMP, basta associar o perfil de linha.</a:t>
            </a:r>
            <a:endParaRPr lang="zh-CN" altLang="en-US" sz="1600" dirty="0">
              <a:cs typeface="Courier New" panose="02070309020205020404" pitchFamily="49" charset="0"/>
            </a:endParaRPr>
          </a:p>
        </p:txBody>
      </p:sp>
    </p:spTree>
    <p:extLst>
      <p:ext uri="{BB962C8B-B14F-4D97-AF65-F5344CB8AC3E}">
        <p14:creationId xmlns:p14="http://schemas.microsoft.com/office/powerpoint/2010/main" val="2966967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pt-BR" altLang="zh-CN" dirty="0"/>
              <a:t>Planejamento de dados da ONU</a:t>
            </a:r>
            <a:endParaRPr lang="zh-CN" altLang="en-US" dirty="0"/>
          </a:p>
        </p:txBody>
      </p:sp>
      <p:graphicFrame>
        <p:nvGraphicFramePr>
          <p:cNvPr id="6" name="Group 3"/>
          <p:cNvGraphicFramePr>
            <a:graphicFrameLocks noGrp="1"/>
          </p:cNvGraphicFramePr>
          <p:nvPr>
            <p:extLst>
              <p:ext uri="{D42A27DB-BD31-4B8C-83A1-F6EECF244321}">
                <p14:modId xmlns:p14="http://schemas.microsoft.com/office/powerpoint/2010/main" val="3669933698"/>
              </p:ext>
            </p:extLst>
          </p:nvPr>
        </p:nvGraphicFramePr>
        <p:xfrm>
          <a:off x="451876" y="1421657"/>
          <a:ext cx="11306176" cy="2927922"/>
        </p:xfrm>
        <a:graphic>
          <a:graphicData uri="http://schemas.openxmlformats.org/drawingml/2006/table">
            <a:tbl>
              <a:tblPr/>
              <a:tblGrid>
                <a:gridCol w="1433168">
                  <a:extLst>
                    <a:ext uri="{9D8B030D-6E8A-4147-A177-3AD203B41FA5}">
                      <a16:colId xmlns:a16="http://schemas.microsoft.com/office/drawing/2014/main" val="20000"/>
                    </a:ext>
                  </a:extLst>
                </a:gridCol>
                <a:gridCol w="1372585">
                  <a:extLst>
                    <a:ext uri="{9D8B030D-6E8A-4147-A177-3AD203B41FA5}">
                      <a16:colId xmlns:a16="http://schemas.microsoft.com/office/drawing/2014/main" val="20001"/>
                    </a:ext>
                  </a:extLst>
                </a:gridCol>
                <a:gridCol w="1520690">
                  <a:extLst>
                    <a:ext uri="{9D8B030D-6E8A-4147-A177-3AD203B41FA5}">
                      <a16:colId xmlns:a16="http://schemas.microsoft.com/office/drawing/2014/main" val="20002"/>
                    </a:ext>
                  </a:extLst>
                </a:gridCol>
                <a:gridCol w="1388026">
                  <a:extLst>
                    <a:ext uri="{9D8B030D-6E8A-4147-A177-3AD203B41FA5}">
                      <a16:colId xmlns:a16="http://schemas.microsoft.com/office/drawing/2014/main" val="20003"/>
                    </a:ext>
                  </a:extLst>
                </a:gridCol>
                <a:gridCol w="1201902">
                  <a:extLst>
                    <a:ext uri="{9D8B030D-6E8A-4147-A177-3AD203B41FA5}">
                      <a16:colId xmlns:a16="http://schemas.microsoft.com/office/drawing/2014/main" val="20004"/>
                    </a:ext>
                  </a:extLst>
                </a:gridCol>
                <a:gridCol w="1267240">
                  <a:extLst>
                    <a:ext uri="{9D8B030D-6E8A-4147-A177-3AD203B41FA5}">
                      <a16:colId xmlns:a16="http://schemas.microsoft.com/office/drawing/2014/main" val="20005"/>
                    </a:ext>
                  </a:extLst>
                </a:gridCol>
                <a:gridCol w="1472362">
                  <a:extLst>
                    <a:ext uri="{9D8B030D-6E8A-4147-A177-3AD203B41FA5}">
                      <a16:colId xmlns:a16="http://schemas.microsoft.com/office/drawing/2014/main" val="20006"/>
                    </a:ext>
                  </a:extLst>
                </a:gridCol>
                <a:gridCol w="1650203">
                  <a:extLst>
                    <a:ext uri="{9D8B030D-6E8A-4147-A177-3AD203B41FA5}">
                      <a16:colId xmlns:a16="http://schemas.microsoft.com/office/drawing/2014/main" val="20007"/>
                    </a:ext>
                  </a:extLst>
                </a:gridCol>
              </a:tblGrid>
              <a:tr h="460375">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1" i="0" u="none" strike="noStrike" cap="none" normalizeH="0" baseline="0" dirty="0">
                          <a:ln>
                            <a:noFill/>
                          </a:ln>
                          <a:solidFill>
                            <a:schemeClr val="bg1"/>
                          </a:solidFill>
                          <a:effectLst/>
                          <a:latin typeface="+mn-lt"/>
                          <a:ea typeface="+mn-ea"/>
                        </a:rPr>
                        <a:t>Tipo de serviço</a:t>
                      </a:r>
                      <a:endParaRPr kumimoji="0" lang="zh-CN" altLang="en-US" sz="1600" b="1" i="0" u="none" strike="noStrike" cap="none" normalizeH="0" baseline="0" dirty="0">
                        <a:ln>
                          <a:noFill/>
                        </a:ln>
                        <a:solidFill>
                          <a:schemeClr val="bg1"/>
                        </a:solidFill>
                        <a:effectLst/>
                        <a:latin typeface="+mn-lt"/>
                        <a:ea typeface="+mn-ea"/>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1" i="0" u="none" strike="noStrike" kern="1200" cap="none" normalizeH="0" baseline="0" dirty="0">
                          <a:ln>
                            <a:noFill/>
                          </a:ln>
                          <a:solidFill>
                            <a:schemeClr val="bg1"/>
                          </a:solidFill>
                          <a:effectLst/>
                          <a:latin typeface="+mn-lt"/>
                          <a:ea typeface="+mn-ea"/>
                          <a:cs typeface="+mn-cs"/>
                        </a:rPr>
                        <a:t>Porta do usuário</a:t>
                      </a:r>
                      <a:endParaRPr kumimoji="0" lang="zh-CN" altLang="en-US" sz="16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1" i="0" u="none" strike="noStrike" kern="1200" cap="none" normalizeH="0" baseline="0" dirty="0">
                          <a:ln>
                            <a:noFill/>
                          </a:ln>
                          <a:solidFill>
                            <a:schemeClr val="bg1"/>
                          </a:solidFill>
                          <a:effectLst/>
                          <a:latin typeface="+mn-lt"/>
                          <a:ea typeface="+mn-ea"/>
                          <a:cs typeface="+mn-cs"/>
                        </a:rPr>
                        <a:t>SVLAN</a:t>
                      </a:r>
                      <a:endParaRPr kumimoji="0" lang="zh-CN" altLang="en-US" sz="16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zh-CN" altLang="en-US" sz="1600" b="1" i="0" u="none" strike="noStrike" kern="1200" cap="none" normalizeH="0" baseline="0" dirty="0">
                          <a:ln>
                            <a:noFill/>
                          </a:ln>
                          <a:solidFill>
                            <a:schemeClr val="bg1"/>
                          </a:solidFill>
                          <a:effectLst/>
                          <a:latin typeface="+mn-lt"/>
                          <a:ea typeface="+mn-ea"/>
                          <a:cs typeface="+mn-cs"/>
                        </a:rPr>
                        <a:t>User CVLAN</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1" i="0" u="none" strike="noStrike" kern="1200" cap="none" normalizeH="0" baseline="0">
                          <a:ln>
                            <a:noFill/>
                          </a:ln>
                          <a:solidFill>
                            <a:schemeClr val="bg1"/>
                          </a:solidFill>
                          <a:effectLst/>
                          <a:latin typeface="+mn-lt"/>
                          <a:ea typeface="+mn-ea"/>
                          <a:cs typeface="+mn-cs"/>
                        </a:rPr>
                        <a:t>GEM Port ID</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row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1" i="0" u="none" strike="noStrike" kern="1200" cap="none" normalizeH="0" baseline="0">
                          <a:ln>
                            <a:noFill/>
                          </a:ln>
                          <a:solidFill>
                            <a:schemeClr val="bg1"/>
                          </a:solidFill>
                          <a:effectLst/>
                          <a:latin typeface="+mn-lt"/>
                          <a:ea typeface="+mn-ea"/>
                          <a:cs typeface="+mn-cs"/>
                        </a:rPr>
                        <a:t>TCONT ID</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gridSpan="2">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1" i="0" u="none" strike="noStrike" kern="1200" cap="none" normalizeH="0" baseline="0">
                          <a:ln>
                            <a:noFill/>
                          </a:ln>
                          <a:solidFill>
                            <a:schemeClr val="bg1"/>
                          </a:solidFill>
                          <a:effectLst/>
                          <a:latin typeface="+mn-lt"/>
                          <a:ea typeface="+mn-ea"/>
                          <a:cs typeface="+mn-cs"/>
                        </a:rPr>
                        <a:t>DBA</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hMerge="1">
                  <a:txBody>
                    <a:bodyPr/>
                    <a:lstStyle/>
                    <a:p>
                      <a:endParaRPr lang="zh-CN" altLang="en-US"/>
                    </a:p>
                  </a:txBody>
                  <a:tcPr/>
                </a:tc>
                <a:extLst>
                  <a:ext uri="{0D108BD9-81ED-4DB2-BD59-A6C34878D82A}">
                    <a16:rowId xmlns:a16="http://schemas.microsoft.com/office/drawing/2014/main" val="10000"/>
                  </a:ext>
                </a:extLst>
              </a:tr>
              <a:tr h="33337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1" i="0" u="none" strike="noStrike" kern="1200" cap="none" normalizeH="0" baseline="0">
                          <a:ln>
                            <a:noFill/>
                          </a:ln>
                          <a:solidFill>
                            <a:schemeClr val="bg1"/>
                          </a:solidFill>
                          <a:effectLst/>
                          <a:latin typeface="+mn-lt"/>
                          <a:ea typeface="+mn-ea"/>
                          <a:cs typeface="+mn-cs"/>
                        </a:rPr>
                        <a:t>ID and Name</a:t>
                      </a:r>
                      <a:endParaRPr kumimoji="0" lang="zh-CN" altLang="en-US" sz="1600" b="1" i="0" u="none" strike="noStrike" kern="1200" cap="none" normalizeH="0" baseline="0">
                        <a:ln>
                          <a:noFill/>
                        </a:ln>
                        <a:solidFill>
                          <a:schemeClr val="bg1"/>
                        </a:solidFill>
                        <a:effectLst/>
                        <a:latin typeface="+mn-lt"/>
                        <a:ea typeface="+mn-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1" i="0" u="none" strike="noStrike" kern="1200" cap="none" normalizeH="0" baseline="0" dirty="0">
                          <a:ln>
                            <a:noFill/>
                          </a:ln>
                          <a:solidFill>
                            <a:schemeClr val="bg1"/>
                          </a:solidFill>
                          <a:effectLst/>
                          <a:latin typeface="+mn-lt"/>
                          <a:ea typeface="+mn-ea"/>
                          <a:cs typeface="+mn-cs"/>
                        </a:rPr>
                        <a:t>Largura de banda</a:t>
                      </a:r>
                      <a:endParaRPr kumimoji="0" lang="zh-CN" altLang="en-US" sz="16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solidFill>
                      <a:srgbClr val="00B0F0"/>
                    </a:solidFill>
                  </a:tcPr>
                </a:tc>
                <a:extLst>
                  <a:ext uri="{0D108BD9-81ED-4DB2-BD59-A6C34878D82A}">
                    <a16:rowId xmlns:a16="http://schemas.microsoft.com/office/drawing/2014/main" val="10001"/>
                  </a:ext>
                </a:extLst>
              </a:tr>
              <a:tr h="982663">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zh-CN" altLang="en-US" sz="1600" b="0" i="0" u="none" strike="noStrike" cap="none" normalizeH="0" baseline="0" dirty="0">
                          <a:ln>
                            <a:noFill/>
                          </a:ln>
                          <a:solidFill>
                            <a:schemeClr val="tx1"/>
                          </a:solidFill>
                          <a:effectLst/>
                          <a:latin typeface="+mn-lt"/>
                          <a:ea typeface="+mj-ea"/>
                        </a:rPr>
                        <a:t>Internet</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mn-lt"/>
                          <a:ea typeface="华文细黑" panose="02010600040101010101" pitchFamily="2" charset="-122"/>
                        </a:rPr>
                        <a:t>ETH 1-4</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cap="none" normalizeH="0" baseline="0" dirty="0">
                          <a:ln>
                            <a:noFill/>
                          </a:ln>
                          <a:solidFill>
                            <a:schemeClr val="tx1"/>
                          </a:solidFill>
                          <a:effectLst/>
                          <a:latin typeface="+mn-lt"/>
                          <a:ea typeface="华文细黑" panose="02010600040101010101" pitchFamily="2" charset="-122"/>
                        </a:rPr>
                        <a:t>100</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11</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5</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2</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22,hsi</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Tipo 2, 2Mbps</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73138">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pt-BR" altLang="zh-CN" sz="1600" b="0" i="0" u="none" strike="noStrike" kern="1200" cap="none" normalizeH="0" baseline="0" dirty="0">
                          <a:ln>
                            <a:noFill/>
                          </a:ln>
                          <a:solidFill>
                            <a:schemeClr val="tx1"/>
                          </a:solidFill>
                          <a:effectLst/>
                          <a:latin typeface="+mn-lt"/>
                          <a:ea typeface="+mj-ea"/>
                          <a:cs typeface="+mn-cs"/>
                        </a:rPr>
                        <a:t>Videovigilância</a:t>
                      </a:r>
                      <a:endParaRPr kumimoji="0" lang="zh-CN" altLang="en-US" sz="1600" b="0" i="0" u="none" strike="noStrike" kern="1200" cap="none" normalizeH="0" baseline="0" dirty="0">
                        <a:ln>
                          <a:noFill/>
                        </a:ln>
                        <a:solidFill>
                          <a:schemeClr val="tx1"/>
                        </a:solidFill>
                        <a:effectLst/>
                        <a:latin typeface="+mn-lt"/>
                        <a:ea typeface="+mj-ea"/>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a:ln>
                            <a:noFill/>
                          </a:ln>
                          <a:solidFill>
                            <a:schemeClr val="tx1"/>
                          </a:solidFill>
                          <a:effectLst/>
                          <a:latin typeface="+mn-lt"/>
                          <a:ea typeface="华文细黑" panose="02010600040101010101" pitchFamily="2" charset="-122"/>
                          <a:cs typeface="+mn-cs"/>
                        </a:rPr>
                        <a:t>ETH 5-8</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100</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12</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6</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3</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ctr"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23,vid</a:t>
                      </a: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tc>
                  <a:txBody>
                    <a:bodyPr/>
                    <a:lstStyle>
                      <a:lvl1pPr defTabSz="801688" eaLnBrk="0" fontAlgn="base" hangingPunct="0">
                        <a:lnSpc>
                          <a:spcPct val="140000"/>
                        </a:lnSpc>
                        <a:spcBef>
                          <a:spcPct val="30000"/>
                        </a:spcBef>
                        <a:buClr>
                          <a:srgbClr val="808080"/>
                        </a:buClr>
                        <a:buSzPct val="60000"/>
                        <a:buFont typeface="Wingdings" panose="05000000000000000000" pitchFamily="2" charset="2"/>
                        <a:defRPr sz="2000">
                          <a:solidFill>
                            <a:schemeClr val="tx1"/>
                          </a:solidFill>
                          <a:latin typeface="FrutigerNext LT Regular" panose="020B0503040504020204" pitchFamily="34" charset="0"/>
                          <a:ea typeface="华文细黑" panose="02010600040101010101" pitchFamily="2" charset="-122"/>
                        </a:defRPr>
                      </a:lvl1pPr>
                      <a:lvl2pPr marL="742950" indent="-285750" defTabSz="801688" eaLnBrk="0" fontAlgn="base" hangingPunct="0">
                        <a:lnSpc>
                          <a:spcPct val="140000"/>
                        </a:lnSpc>
                        <a:spcBef>
                          <a:spcPct val="30000"/>
                        </a:spcBef>
                        <a:buClr>
                          <a:srgbClr val="080808"/>
                        </a:buClr>
                        <a:buSzPct val="50000"/>
                        <a:buFont typeface="Wingdings" panose="05000000000000000000" pitchFamily="2" charset="2"/>
                        <a:defRPr>
                          <a:solidFill>
                            <a:schemeClr val="tx1"/>
                          </a:solidFill>
                          <a:latin typeface="FrutigerNext LT Regular" panose="020B0503040504020204" pitchFamily="34" charset="0"/>
                          <a:ea typeface="华文细黑" panose="02010600040101010101" pitchFamily="2" charset="-122"/>
                        </a:defRPr>
                      </a:lvl2pPr>
                      <a:lvl3pPr marL="1143000" indent="-228600" defTabSz="801688" eaLnBrk="0" fontAlgn="base" hangingPunct="0">
                        <a:lnSpc>
                          <a:spcPct val="140000"/>
                        </a:lnSpc>
                        <a:spcBef>
                          <a:spcPct val="30000"/>
                        </a:spcBef>
                        <a:buSzPct val="50000"/>
                        <a:buFont typeface="Wingdings" panose="05000000000000000000" pitchFamily="2" charset="2"/>
                        <a:defRPr sz="1600">
                          <a:solidFill>
                            <a:schemeClr val="tx1"/>
                          </a:solidFill>
                          <a:latin typeface="FrutigerNext LT Regular" panose="020B0503040504020204" pitchFamily="34" charset="0"/>
                          <a:ea typeface="华文细黑" panose="02010600040101010101" pitchFamily="2" charset="-122"/>
                        </a:defRPr>
                      </a:lvl3pPr>
                      <a:lvl4pPr marL="1600200" indent="-228600" defTabSz="801688" eaLnBrk="0" fontAlgn="base" hangingPunct="0">
                        <a:lnSpc>
                          <a:spcPct val="140000"/>
                        </a:lnSpc>
                        <a:spcBef>
                          <a:spcPct val="30000"/>
                        </a:spcBef>
                        <a:defRPr sz="1400">
                          <a:solidFill>
                            <a:schemeClr val="tx1"/>
                          </a:solidFill>
                          <a:latin typeface="FrutigerNext LT Medium" panose="020B0603040504020204" pitchFamily="34" charset="0"/>
                          <a:ea typeface="华文细黑" panose="02010600040101010101" pitchFamily="2" charset="-122"/>
                        </a:defRPr>
                      </a:lvl4pPr>
                      <a:lvl5pPr marL="2057400" indent="-228600" defTabSz="801688" eaLnBrk="0" fontAlgn="base" hangingPunct="0">
                        <a:lnSpc>
                          <a:spcPct val="140000"/>
                        </a:lnSpc>
                        <a:spcBef>
                          <a:spcPct val="30000"/>
                        </a:spcBef>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5pPr>
                      <a:lvl6pPr marL="25146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6pPr>
                      <a:lvl7pPr marL="29718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7pPr>
                      <a:lvl8pPr marL="34290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8pPr>
                      <a:lvl9pPr marL="3886200" indent="-228600" defTabSz="801688" eaLnBrk="0" fontAlgn="base" hangingPunct="0">
                        <a:lnSpc>
                          <a:spcPct val="140000"/>
                        </a:lnSpc>
                        <a:spcBef>
                          <a:spcPct val="30000"/>
                        </a:spcBef>
                        <a:spcAft>
                          <a:spcPct val="0"/>
                        </a:spcAft>
                        <a:buFont typeface="FrutigerNext LT Medium" panose="020B0603040504020204" pitchFamily="34" charset="0"/>
                        <a:defRPr sz="1400">
                          <a:solidFill>
                            <a:schemeClr val="tx1"/>
                          </a:solidFill>
                          <a:latin typeface="FrutigerNext LT Medium" panose="020B0603040504020204" pitchFamily="34" charset="0"/>
                          <a:ea typeface="华文细黑" panose="02010600040101010101" pitchFamily="2" charset="-122"/>
                        </a:defRPr>
                      </a:lvl9p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tabLst/>
                        <a:defRPr/>
                      </a:pP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Tipo 3, 4 Mbps </a:t>
                      </a:r>
                      <a:r>
                        <a:rPr kumimoji="0" lang="en-US" altLang="zh-CN" sz="1600" b="0" i="0" u="none" strike="noStrike" kern="1200" cap="none" normalizeH="0" baseline="0" dirty="0" err="1">
                          <a:ln>
                            <a:noFill/>
                          </a:ln>
                          <a:solidFill>
                            <a:schemeClr val="tx1"/>
                          </a:solidFill>
                          <a:effectLst/>
                          <a:latin typeface="+mn-lt"/>
                          <a:ea typeface="华文细黑" panose="02010600040101010101" pitchFamily="2" charset="-122"/>
                          <a:cs typeface="+mn-cs"/>
                        </a:rPr>
                        <a:t>garantidos</a:t>
                      </a: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 </a:t>
                      </a:r>
                      <a:r>
                        <a:rPr kumimoji="0" lang="en-US" altLang="zh-CN" sz="1600" b="0" i="0" u="none" strike="noStrike" kern="1200" cap="none" normalizeH="0" baseline="0" dirty="0" err="1">
                          <a:ln>
                            <a:noFill/>
                          </a:ln>
                          <a:solidFill>
                            <a:schemeClr val="tx1"/>
                          </a:solidFill>
                          <a:effectLst/>
                          <a:latin typeface="+mn-lt"/>
                          <a:ea typeface="华文细黑" panose="02010600040101010101" pitchFamily="2" charset="-122"/>
                          <a:cs typeface="+mn-cs"/>
                        </a:rPr>
                        <a:t>Máximo</a:t>
                      </a:r>
                      <a:r>
                        <a:rPr kumimoji="0" lang="en-US" altLang="zh-CN" sz="1600" b="0" i="0" u="none" strike="noStrike" kern="1200" cap="none" normalizeH="0" baseline="0" dirty="0">
                          <a:ln>
                            <a:noFill/>
                          </a:ln>
                          <a:solidFill>
                            <a:schemeClr val="tx1"/>
                          </a:solidFill>
                          <a:effectLst/>
                          <a:latin typeface="+mn-lt"/>
                          <a:ea typeface="华文细黑" panose="02010600040101010101" pitchFamily="2" charset="-122"/>
                          <a:cs typeface="+mn-cs"/>
                        </a:rPr>
                        <a:t> 8 Mbps</a:t>
                      </a:r>
                      <a:endParaRPr kumimoji="0" lang="en-US" altLang="zh-CN" sz="1600" b="0" i="0" u="none" strike="noStrike" kern="1200" cap="none" normalizeH="0" baseline="0" dirty="0">
                        <a:ln>
                          <a:noFill/>
                        </a:ln>
                        <a:solidFill>
                          <a:schemeClr val="tx1"/>
                        </a:solidFill>
                        <a:latin typeface="+mn-lt"/>
                        <a:ea typeface="华文细黑" panose="02010600040101010101" pitchFamily="2" charset="-122"/>
                        <a:cs typeface="+mn-cs"/>
                      </a:endParaRPr>
                    </a:p>
                  </a:txBody>
                  <a:tcPr anchor="ctr" horzOverflow="overflow">
                    <a:lnL w="12700" cap="flat" cmpd="sng" algn="ctr">
                      <a:solidFill>
                        <a:srgbClr val="B3D9FF"/>
                      </a:solidFill>
                      <a:prstDash val="solid"/>
                      <a:round/>
                      <a:headEnd type="none" w="med" len="med"/>
                      <a:tailEnd type="none" w="med" len="med"/>
                    </a:lnL>
                    <a:lnR w="12700" cap="flat" cmpd="sng" algn="ctr">
                      <a:solidFill>
                        <a:srgbClr val="B3D9FF"/>
                      </a:solidFill>
                      <a:prstDash val="solid"/>
                      <a:round/>
                      <a:headEnd type="none" w="med" len="med"/>
                      <a:tailEnd type="none" w="med" len="med"/>
                    </a:lnR>
                    <a:lnT w="12700" cap="flat" cmpd="sng" algn="ctr">
                      <a:solidFill>
                        <a:srgbClr val="B3D9FF"/>
                      </a:solidFill>
                      <a:prstDash val="solid"/>
                      <a:round/>
                      <a:headEnd type="none" w="med" len="med"/>
                      <a:tailEnd type="none" w="med" len="med"/>
                    </a:lnT>
                    <a:lnB w="12700" cap="flat" cmpd="sng" algn="ctr">
                      <a:solidFill>
                        <a:srgbClr val="B3D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矩形 6"/>
          <p:cNvSpPr/>
          <p:nvPr/>
        </p:nvSpPr>
        <p:spPr>
          <a:xfrm>
            <a:off x="451877" y="4830762"/>
            <a:ext cx="11306176" cy="423449"/>
          </a:xfrm>
          <a:prstGeom prst="rect">
            <a:avLst/>
          </a:prstGeom>
          <a:solidFill>
            <a:schemeClr val="bg1">
              <a:lumMod val="85000"/>
            </a:schemeClr>
          </a:solidFill>
        </p:spPr>
        <p:txBody>
          <a:bodyPr wrap="square">
            <a:spAutoFit/>
          </a:bodyPr>
          <a:lstStyle/>
          <a:p>
            <a:pPr>
              <a:lnSpc>
                <a:spcPct val="150000"/>
              </a:lnSpc>
            </a:pPr>
            <a:r>
              <a:rPr lang="pt-BR" altLang="zh-CN" sz="1600" dirty="0">
                <a:cs typeface="Courier New" panose="02070309020205020404" pitchFamily="49" charset="0"/>
              </a:rPr>
              <a:t>Nota: Neste exemplo, o tipo de dispositivo é </a:t>
            </a:r>
            <a:r>
              <a:rPr lang="pt-BR" altLang="zh-CN" sz="1600" dirty="0" err="1">
                <a:cs typeface="Courier New" panose="02070309020205020404" pitchFamily="49" charset="0"/>
              </a:rPr>
              <a:t>SmartAX</a:t>
            </a:r>
            <a:r>
              <a:rPr lang="pt-BR" altLang="zh-CN" sz="1600" dirty="0">
                <a:cs typeface="Courier New" panose="02070309020205020404" pitchFamily="49" charset="0"/>
              </a:rPr>
              <a:t> EA5821-8GE.</a:t>
            </a:r>
            <a:endParaRPr lang="zh-CN" altLang="en-US" sz="1600" dirty="0">
              <a:cs typeface="Courier New" panose="02070309020205020404" pitchFamily="49" charset="0"/>
            </a:endParaRPr>
          </a:p>
        </p:txBody>
      </p:sp>
    </p:spTree>
    <p:extLst>
      <p:ext uri="{BB962C8B-B14F-4D97-AF65-F5344CB8AC3E}">
        <p14:creationId xmlns:p14="http://schemas.microsoft.com/office/powerpoint/2010/main" val="810747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pt-BR" altLang="zh-CN" dirty="0"/>
              <a:t>Processo de configuração da gerência </a:t>
            </a:r>
            <a:r>
              <a:rPr lang="pt-BR" altLang="zh-CN" dirty="0" err="1"/>
              <a:t>in-band</a:t>
            </a:r>
            <a:endParaRPr lang="zh-CN" altLang="en-US" dirty="0"/>
          </a:p>
        </p:txBody>
      </p:sp>
      <p:grpSp>
        <p:nvGrpSpPr>
          <p:cNvPr id="2" name="组合 1"/>
          <p:cNvGrpSpPr/>
          <p:nvPr/>
        </p:nvGrpSpPr>
        <p:grpSpPr>
          <a:xfrm>
            <a:off x="4222329" y="1329021"/>
            <a:ext cx="3747343" cy="4475963"/>
            <a:chOff x="3950671" y="1329021"/>
            <a:chExt cx="3747343" cy="4475963"/>
          </a:xfrm>
        </p:grpSpPr>
        <p:sp>
          <p:nvSpPr>
            <p:cNvPr id="6" name="Line 3"/>
            <p:cNvSpPr>
              <a:spLocks noChangeShapeType="1"/>
            </p:cNvSpPr>
            <p:nvPr/>
          </p:nvSpPr>
          <p:spPr bwMode="auto">
            <a:xfrm>
              <a:off x="5823548" y="1700528"/>
              <a:ext cx="1588" cy="2880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lIns="87828" tIns="43914" rIns="87828" bIns="43914">
              <a:spAutoFit/>
            </a:bodyPr>
            <a:lstStyle/>
            <a:p>
              <a:pPr fontAlgn="ctr"/>
              <a:endParaRPr lang="en-US" altLang="zh-CN"/>
            </a:p>
          </p:txBody>
        </p:sp>
        <p:sp>
          <p:nvSpPr>
            <p:cNvPr id="7" name="AutoShape 7"/>
            <p:cNvSpPr>
              <a:spLocks noChangeArrowheads="1"/>
            </p:cNvSpPr>
            <p:nvPr/>
          </p:nvSpPr>
          <p:spPr bwMode="auto">
            <a:xfrm>
              <a:off x="3975704" y="1329021"/>
              <a:ext cx="3697276" cy="360320"/>
            </a:xfrm>
            <a:prstGeom prst="roundRect">
              <a:avLst>
                <a:gd name="adj" fmla="val 16667"/>
              </a:avLst>
            </a:prstGeom>
            <a:solidFill>
              <a:schemeClr val="bg1">
                <a:lumMod val="85000"/>
              </a:schemeClr>
            </a:solidFill>
            <a:ln w="9525" algn="ctr">
              <a:solidFill>
                <a:srgbClr val="000000"/>
              </a:solidFill>
              <a:round/>
            </a:ln>
          </p:spPr>
          <p:txBody>
            <a:bodyPr wrap="square" lIns="87828" tIns="43914" rIns="87828" bIns="43914" anchor="ctr" anchorCtr="1">
              <a:spAutoFit/>
            </a:bodyPr>
            <a:lstStyle>
              <a:lvl1pPr eaLnBrk="0" hangingPunct="0">
                <a:defRPr sz="1400">
                  <a:solidFill>
                    <a:schemeClr val="tx1"/>
                  </a:solidFill>
                  <a:latin typeface="Arial" pitchFamily="34" charset="0"/>
                  <a:ea typeface="华文细黑" pitchFamily="2" charset="-122"/>
                </a:defRPr>
              </a:lvl1pPr>
              <a:lvl2pPr marL="742950" indent="-285750" eaLnBrk="0" hangingPunct="0">
                <a:defRPr sz="1400">
                  <a:solidFill>
                    <a:schemeClr val="tx1"/>
                  </a:solidFill>
                  <a:latin typeface="Arial" pitchFamily="34" charset="0"/>
                  <a:ea typeface="华文细黑" pitchFamily="2" charset="-122"/>
                </a:defRPr>
              </a:lvl2pPr>
              <a:lvl3pPr marL="1143000" indent="-228600" eaLnBrk="0" hangingPunct="0">
                <a:defRPr sz="1400">
                  <a:solidFill>
                    <a:schemeClr val="tx1"/>
                  </a:solidFill>
                  <a:latin typeface="Arial" pitchFamily="34" charset="0"/>
                  <a:ea typeface="华文细黑" pitchFamily="2" charset="-122"/>
                </a:defRPr>
              </a:lvl3pPr>
              <a:lvl4pPr marL="1600200" indent="-228600" eaLnBrk="0" hangingPunct="0">
                <a:defRPr sz="1400">
                  <a:solidFill>
                    <a:schemeClr val="tx1"/>
                  </a:solidFill>
                  <a:latin typeface="Arial" pitchFamily="34" charset="0"/>
                  <a:ea typeface="华文细黑" pitchFamily="2" charset="-122"/>
                </a:defRPr>
              </a:lvl4pPr>
              <a:lvl5pPr marL="2057400" indent="-228600" eaLnBrk="0" hangingPunct="0">
                <a:defRPr sz="1400">
                  <a:solidFill>
                    <a:schemeClr val="tx1"/>
                  </a:solidFill>
                  <a:latin typeface="Arial" pitchFamily="34" charset="0"/>
                  <a:ea typeface="华文细黑" pitchFamily="2" charset="-122"/>
                </a:defRPr>
              </a:lvl5pPr>
              <a:lvl6pPr marL="2514600" indent="-228600" eaLnBrk="0" fontAlgn="t" hangingPunct="0">
                <a:spcBef>
                  <a:spcPct val="0"/>
                </a:spcBef>
                <a:spcAft>
                  <a:spcPct val="0"/>
                </a:spcAft>
                <a:defRPr sz="1400">
                  <a:solidFill>
                    <a:schemeClr val="tx1"/>
                  </a:solidFill>
                  <a:latin typeface="Arial" pitchFamily="34" charset="0"/>
                  <a:ea typeface="华文细黑" pitchFamily="2" charset="-122"/>
                </a:defRPr>
              </a:lvl6pPr>
              <a:lvl7pPr marL="2971800" indent="-228600" eaLnBrk="0" fontAlgn="t" hangingPunct="0">
                <a:spcBef>
                  <a:spcPct val="0"/>
                </a:spcBef>
                <a:spcAft>
                  <a:spcPct val="0"/>
                </a:spcAft>
                <a:defRPr sz="1400">
                  <a:solidFill>
                    <a:schemeClr val="tx1"/>
                  </a:solidFill>
                  <a:latin typeface="Arial" pitchFamily="34" charset="0"/>
                  <a:ea typeface="华文细黑" pitchFamily="2" charset="-122"/>
                </a:defRPr>
              </a:lvl7pPr>
              <a:lvl8pPr marL="3429000" indent="-228600" eaLnBrk="0" fontAlgn="t" hangingPunct="0">
                <a:spcBef>
                  <a:spcPct val="0"/>
                </a:spcBef>
                <a:spcAft>
                  <a:spcPct val="0"/>
                </a:spcAft>
                <a:defRPr sz="1400">
                  <a:solidFill>
                    <a:schemeClr val="tx1"/>
                  </a:solidFill>
                  <a:latin typeface="Arial" pitchFamily="34" charset="0"/>
                  <a:ea typeface="华文细黑" pitchFamily="2" charset="-122"/>
                </a:defRPr>
              </a:lvl8pPr>
              <a:lvl9pPr marL="3886200" indent="-228600" eaLnBrk="0" fontAlgn="t" hangingPunct="0">
                <a:spcBef>
                  <a:spcPct val="0"/>
                </a:spcBef>
                <a:spcAft>
                  <a:spcPct val="0"/>
                </a:spcAft>
                <a:defRPr sz="1400">
                  <a:solidFill>
                    <a:schemeClr val="tx1"/>
                  </a:solidFill>
                  <a:latin typeface="Arial" pitchFamily="34" charset="0"/>
                  <a:ea typeface="华文细黑" pitchFamily="2" charset="-122"/>
                </a:defRPr>
              </a:lvl9pPr>
            </a:lstStyle>
            <a:p>
              <a:pPr algn="ctr" eaLnBrk="1" fontAlgn="ctr" hangingPunct="1">
                <a:lnSpc>
                  <a:spcPct val="110000"/>
                </a:lnSpc>
              </a:pPr>
              <a:r>
                <a:rPr lang="en-US" altLang="zh-CN" dirty="0" err="1">
                  <a:latin typeface="+mn-lt"/>
                  <a:ea typeface="+mn-ea"/>
                </a:rPr>
                <a:t>Configurar</a:t>
              </a:r>
              <a:r>
                <a:rPr lang="en-US" altLang="zh-CN" dirty="0">
                  <a:latin typeface="+mn-lt"/>
                  <a:ea typeface="+mn-ea"/>
                </a:rPr>
                <a:t> a VLAN de </a:t>
              </a:r>
              <a:r>
                <a:rPr lang="en-US" altLang="zh-CN" dirty="0" err="1">
                  <a:latin typeface="+mn-lt"/>
                  <a:ea typeface="+mn-ea"/>
                </a:rPr>
                <a:t>gerenciamento</a:t>
              </a:r>
              <a:r>
                <a:rPr lang="en-US" altLang="zh-CN" dirty="0">
                  <a:latin typeface="+mn-lt"/>
                  <a:ea typeface="+mn-ea"/>
                </a:rPr>
                <a:t> in-band.</a:t>
              </a:r>
            </a:p>
          </p:txBody>
        </p:sp>
        <p:sp>
          <p:nvSpPr>
            <p:cNvPr id="8" name="AutoShape 8"/>
            <p:cNvSpPr>
              <a:spLocks noChangeArrowheads="1"/>
            </p:cNvSpPr>
            <p:nvPr/>
          </p:nvSpPr>
          <p:spPr bwMode="auto">
            <a:xfrm>
              <a:off x="3950671" y="2014113"/>
              <a:ext cx="3747343" cy="622519"/>
            </a:xfrm>
            <a:prstGeom prst="roundRect">
              <a:avLst>
                <a:gd name="adj" fmla="val 16667"/>
              </a:avLst>
            </a:prstGeom>
            <a:solidFill>
              <a:schemeClr val="bg1">
                <a:lumMod val="85000"/>
              </a:schemeClr>
            </a:solidFill>
            <a:ln w="9525" algn="ctr">
              <a:solidFill>
                <a:srgbClr val="000000"/>
              </a:solidFill>
              <a:round/>
            </a:ln>
          </p:spPr>
          <p:txBody>
            <a:bodyPr wrap="square" lIns="87828" tIns="43914" rIns="87828" bIns="43914" anchor="ctr" anchorCtr="1">
              <a:spAutoFit/>
            </a:bodyPr>
            <a:lstStyle>
              <a:lvl1pPr eaLnBrk="0" hangingPunct="0">
                <a:defRPr sz="1400">
                  <a:solidFill>
                    <a:schemeClr val="tx1"/>
                  </a:solidFill>
                  <a:latin typeface="Arial" pitchFamily="34" charset="0"/>
                  <a:ea typeface="华文细黑" pitchFamily="2" charset="-122"/>
                </a:defRPr>
              </a:lvl1pPr>
              <a:lvl2pPr marL="742950" indent="-285750" eaLnBrk="0" hangingPunct="0">
                <a:defRPr sz="1400">
                  <a:solidFill>
                    <a:schemeClr val="tx1"/>
                  </a:solidFill>
                  <a:latin typeface="Arial" pitchFamily="34" charset="0"/>
                  <a:ea typeface="华文细黑" pitchFamily="2" charset="-122"/>
                </a:defRPr>
              </a:lvl2pPr>
              <a:lvl3pPr marL="1143000" indent="-228600" eaLnBrk="0" hangingPunct="0">
                <a:defRPr sz="1400">
                  <a:solidFill>
                    <a:schemeClr val="tx1"/>
                  </a:solidFill>
                  <a:latin typeface="Arial" pitchFamily="34" charset="0"/>
                  <a:ea typeface="华文细黑" pitchFamily="2" charset="-122"/>
                </a:defRPr>
              </a:lvl3pPr>
              <a:lvl4pPr marL="1600200" indent="-228600" eaLnBrk="0" hangingPunct="0">
                <a:defRPr sz="1400">
                  <a:solidFill>
                    <a:schemeClr val="tx1"/>
                  </a:solidFill>
                  <a:latin typeface="Arial" pitchFamily="34" charset="0"/>
                  <a:ea typeface="华文细黑" pitchFamily="2" charset="-122"/>
                </a:defRPr>
              </a:lvl4pPr>
              <a:lvl5pPr marL="2057400" indent="-228600" eaLnBrk="0" hangingPunct="0">
                <a:defRPr sz="1400">
                  <a:solidFill>
                    <a:schemeClr val="tx1"/>
                  </a:solidFill>
                  <a:latin typeface="Arial" pitchFamily="34" charset="0"/>
                  <a:ea typeface="华文细黑" pitchFamily="2" charset="-122"/>
                </a:defRPr>
              </a:lvl5pPr>
              <a:lvl6pPr marL="2514600" indent="-228600" eaLnBrk="0" fontAlgn="t" hangingPunct="0">
                <a:spcBef>
                  <a:spcPct val="0"/>
                </a:spcBef>
                <a:spcAft>
                  <a:spcPct val="0"/>
                </a:spcAft>
                <a:defRPr sz="1400">
                  <a:solidFill>
                    <a:schemeClr val="tx1"/>
                  </a:solidFill>
                  <a:latin typeface="Arial" pitchFamily="34" charset="0"/>
                  <a:ea typeface="华文细黑" pitchFamily="2" charset="-122"/>
                </a:defRPr>
              </a:lvl6pPr>
              <a:lvl7pPr marL="2971800" indent="-228600" eaLnBrk="0" fontAlgn="t" hangingPunct="0">
                <a:spcBef>
                  <a:spcPct val="0"/>
                </a:spcBef>
                <a:spcAft>
                  <a:spcPct val="0"/>
                </a:spcAft>
                <a:defRPr sz="1400">
                  <a:solidFill>
                    <a:schemeClr val="tx1"/>
                  </a:solidFill>
                  <a:latin typeface="Arial" pitchFamily="34" charset="0"/>
                  <a:ea typeface="华文细黑" pitchFamily="2" charset="-122"/>
                </a:defRPr>
              </a:lvl7pPr>
              <a:lvl8pPr marL="3429000" indent="-228600" eaLnBrk="0" fontAlgn="t" hangingPunct="0">
                <a:spcBef>
                  <a:spcPct val="0"/>
                </a:spcBef>
                <a:spcAft>
                  <a:spcPct val="0"/>
                </a:spcAft>
                <a:defRPr sz="1400">
                  <a:solidFill>
                    <a:schemeClr val="tx1"/>
                  </a:solidFill>
                  <a:latin typeface="Arial" pitchFamily="34" charset="0"/>
                  <a:ea typeface="华文细黑" pitchFamily="2" charset="-122"/>
                </a:defRPr>
              </a:lvl8pPr>
              <a:lvl9pPr marL="3886200" indent="-228600" eaLnBrk="0" fontAlgn="t" hangingPunct="0">
                <a:spcBef>
                  <a:spcPct val="0"/>
                </a:spcBef>
                <a:spcAft>
                  <a:spcPct val="0"/>
                </a:spcAft>
                <a:defRPr sz="1400">
                  <a:solidFill>
                    <a:schemeClr val="tx1"/>
                  </a:solidFill>
                  <a:latin typeface="Arial" pitchFamily="34" charset="0"/>
                  <a:ea typeface="华文细黑" pitchFamily="2" charset="-122"/>
                </a:defRPr>
              </a:lvl9pPr>
            </a:lstStyle>
            <a:p>
              <a:pPr algn="ctr" eaLnBrk="1" fontAlgn="ctr" hangingPunct="1">
                <a:lnSpc>
                  <a:spcPct val="110000"/>
                </a:lnSpc>
              </a:pPr>
              <a:r>
                <a:rPr lang="pt-BR" altLang="zh-CN" dirty="0">
                  <a:latin typeface="+mn-lt"/>
                </a:rPr>
                <a:t>Configurar o endereço de gerenciamento </a:t>
              </a:r>
              <a:r>
                <a:rPr lang="pt-BR" altLang="zh-CN" dirty="0" err="1">
                  <a:latin typeface="+mn-lt"/>
                </a:rPr>
                <a:t>in-band</a:t>
              </a:r>
              <a:r>
                <a:rPr lang="pt-BR" altLang="zh-CN" dirty="0">
                  <a:latin typeface="+mn-lt"/>
                </a:rPr>
                <a:t> na OLT.</a:t>
              </a:r>
              <a:endParaRPr lang="en-US" altLang="zh-CN" dirty="0">
                <a:latin typeface="+mn-lt"/>
              </a:endParaRPr>
            </a:p>
          </p:txBody>
        </p:sp>
        <p:sp>
          <p:nvSpPr>
            <p:cNvPr id="9" name="AutoShape 9"/>
            <p:cNvSpPr>
              <a:spLocks noChangeArrowheads="1"/>
            </p:cNvSpPr>
            <p:nvPr/>
          </p:nvSpPr>
          <p:spPr bwMode="auto">
            <a:xfrm>
              <a:off x="3995785" y="4788966"/>
              <a:ext cx="3657114" cy="360320"/>
            </a:xfrm>
            <a:prstGeom prst="roundRect">
              <a:avLst>
                <a:gd name="adj" fmla="val 16667"/>
              </a:avLst>
            </a:prstGeom>
            <a:solidFill>
              <a:schemeClr val="bg1">
                <a:lumMod val="85000"/>
              </a:schemeClr>
            </a:solidFill>
            <a:ln w="9525" algn="ctr">
              <a:solidFill>
                <a:srgbClr val="000000"/>
              </a:solidFill>
              <a:round/>
            </a:ln>
          </p:spPr>
          <p:txBody>
            <a:bodyPr wrap="square" lIns="87828" tIns="43914" rIns="87828" bIns="43914" anchor="ctr" anchorCtr="1">
              <a:spAutoFit/>
            </a:bodyPr>
            <a:lstStyle>
              <a:lvl1pPr eaLnBrk="0" hangingPunct="0">
                <a:defRPr sz="1400">
                  <a:solidFill>
                    <a:schemeClr val="tx1"/>
                  </a:solidFill>
                  <a:latin typeface="Arial" pitchFamily="34" charset="0"/>
                  <a:ea typeface="华文细黑" pitchFamily="2" charset="-122"/>
                </a:defRPr>
              </a:lvl1pPr>
              <a:lvl2pPr marL="742950" indent="-285750" eaLnBrk="0" hangingPunct="0">
                <a:defRPr sz="1400">
                  <a:solidFill>
                    <a:schemeClr val="tx1"/>
                  </a:solidFill>
                  <a:latin typeface="Arial" pitchFamily="34" charset="0"/>
                  <a:ea typeface="华文细黑" pitchFamily="2" charset="-122"/>
                </a:defRPr>
              </a:lvl2pPr>
              <a:lvl3pPr marL="1143000" indent="-228600" eaLnBrk="0" hangingPunct="0">
                <a:defRPr sz="1400">
                  <a:solidFill>
                    <a:schemeClr val="tx1"/>
                  </a:solidFill>
                  <a:latin typeface="Arial" pitchFamily="34" charset="0"/>
                  <a:ea typeface="华文细黑" pitchFamily="2" charset="-122"/>
                </a:defRPr>
              </a:lvl3pPr>
              <a:lvl4pPr marL="1600200" indent="-228600" eaLnBrk="0" hangingPunct="0">
                <a:defRPr sz="1400">
                  <a:solidFill>
                    <a:schemeClr val="tx1"/>
                  </a:solidFill>
                  <a:latin typeface="Arial" pitchFamily="34" charset="0"/>
                  <a:ea typeface="华文细黑" pitchFamily="2" charset="-122"/>
                </a:defRPr>
              </a:lvl4pPr>
              <a:lvl5pPr marL="2057400" indent="-228600" eaLnBrk="0" hangingPunct="0">
                <a:defRPr sz="1400">
                  <a:solidFill>
                    <a:schemeClr val="tx1"/>
                  </a:solidFill>
                  <a:latin typeface="Arial" pitchFamily="34" charset="0"/>
                  <a:ea typeface="华文细黑" pitchFamily="2" charset="-122"/>
                </a:defRPr>
              </a:lvl5pPr>
              <a:lvl6pPr marL="2514600" indent="-228600" eaLnBrk="0" fontAlgn="t" hangingPunct="0">
                <a:spcBef>
                  <a:spcPct val="0"/>
                </a:spcBef>
                <a:spcAft>
                  <a:spcPct val="0"/>
                </a:spcAft>
                <a:defRPr sz="1400">
                  <a:solidFill>
                    <a:schemeClr val="tx1"/>
                  </a:solidFill>
                  <a:latin typeface="Arial" pitchFamily="34" charset="0"/>
                  <a:ea typeface="华文细黑" pitchFamily="2" charset="-122"/>
                </a:defRPr>
              </a:lvl6pPr>
              <a:lvl7pPr marL="2971800" indent="-228600" eaLnBrk="0" fontAlgn="t" hangingPunct="0">
                <a:spcBef>
                  <a:spcPct val="0"/>
                </a:spcBef>
                <a:spcAft>
                  <a:spcPct val="0"/>
                </a:spcAft>
                <a:defRPr sz="1400">
                  <a:solidFill>
                    <a:schemeClr val="tx1"/>
                  </a:solidFill>
                  <a:latin typeface="Arial" pitchFamily="34" charset="0"/>
                  <a:ea typeface="华文细黑" pitchFamily="2" charset="-122"/>
                </a:defRPr>
              </a:lvl7pPr>
              <a:lvl8pPr marL="3429000" indent="-228600" eaLnBrk="0" fontAlgn="t" hangingPunct="0">
                <a:spcBef>
                  <a:spcPct val="0"/>
                </a:spcBef>
                <a:spcAft>
                  <a:spcPct val="0"/>
                </a:spcAft>
                <a:defRPr sz="1400">
                  <a:solidFill>
                    <a:schemeClr val="tx1"/>
                  </a:solidFill>
                  <a:latin typeface="Arial" pitchFamily="34" charset="0"/>
                  <a:ea typeface="华文细黑" pitchFamily="2" charset="-122"/>
                </a:defRPr>
              </a:lvl8pPr>
              <a:lvl9pPr marL="3886200" indent="-228600" eaLnBrk="0" fontAlgn="t" hangingPunct="0">
                <a:spcBef>
                  <a:spcPct val="0"/>
                </a:spcBef>
                <a:spcAft>
                  <a:spcPct val="0"/>
                </a:spcAft>
                <a:defRPr sz="1400">
                  <a:solidFill>
                    <a:schemeClr val="tx1"/>
                  </a:solidFill>
                  <a:latin typeface="Arial" pitchFamily="34" charset="0"/>
                  <a:ea typeface="华文细黑" pitchFamily="2" charset="-122"/>
                </a:defRPr>
              </a:lvl9pPr>
            </a:lstStyle>
            <a:p>
              <a:pPr algn="ctr" eaLnBrk="1" fontAlgn="ctr" hangingPunct="1">
                <a:lnSpc>
                  <a:spcPct val="110000"/>
                </a:lnSpc>
              </a:pPr>
              <a:r>
                <a:rPr lang="en-US" altLang="zh-CN" dirty="0" err="1">
                  <a:latin typeface="+mn-lt"/>
                </a:rPr>
                <a:t>Testar</a:t>
              </a:r>
              <a:r>
                <a:rPr lang="en-US" altLang="zh-CN" dirty="0">
                  <a:latin typeface="+mn-lt"/>
                </a:rPr>
                <a:t> a </a:t>
              </a:r>
              <a:r>
                <a:rPr lang="en-US" altLang="zh-CN" dirty="0" err="1">
                  <a:latin typeface="+mn-lt"/>
                </a:rPr>
                <a:t>conectividade</a:t>
              </a:r>
              <a:r>
                <a:rPr lang="en-US" altLang="zh-CN" dirty="0">
                  <a:latin typeface="+mn-lt"/>
                </a:rPr>
                <a:t>.</a:t>
              </a:r>
            </a:p>
          </p:txBody>
        </p:sp>
        <p:sp>
          <p:nvSpPr>
            <p:cNvPr id="10" name="AutoShape 10"/>
            <p:cNvSpPr>
              <a:spLocks noChangeArrowheads="1"/>
            </p:cNvSpPr>
            <p:nvPr/>
          </p:nvSpPr>
          <p:spPr bwMode="auto">
            <a:xfrm>
              <a:off x="4002719" y="5444664"/>
              <a:ext cx="3643246" cy="360320"/>
            </a:xfrm>
            <a:prstGeom prst="roundRect">
              <a:avLst>
                <a:gd name="adj" fmla="val 16667"/>
              </a:avLst>
            </a:prstGeom>
            <a:solidFill>
              <a:schemeClr val="bg1">
                <a:lumMod val="85000"/>
              </a:schemeClr>
            </a:solidFill>
            <a:ln w="9525" algn="ctr">
              <a:solidFill>
                <a:srgbClr val="000000"/>
              </a:solidFill>
              <a:round/>
            </a:ln>
          </p:spPr>
          <p:txBody>
            <a:bodyPr wrap="square" lIns="87828" tIns="43914" rIns="87828" bIns="43914" anchor="ctr" anchorCtr="1">
              <a:spAutoFit/>
            </a:bodyPr>
            <a:lstStyle>
              <a:lvl1pPr eaLnBrk="0" hangingPunct="0">
                <a:defRPr sz="1400">
                  <a:solidFill>
                    <a:schemeClr val="tx1"/>
                  </a:solidFill>
                  <a:latin typeface="Arial" pitchFamily="34" charset="0"/>
                  <a:ea typeface="华文细黑" pitchFamily="2" charset="-122"/>
                </a:defRPr>
              </a:lvl1pPr>
              <a:lvl2pPr marL="742950" indent="-285750" eaLnBrk="0" hangingPunct="0">
                <a:defRPr sz="1400">
                  <a:solidFill>
                    <a:schemeClr val="tx1"/>
                  </a:solidFill>
                  <a:latin typeface="Arial" pitchFamily="34" charset="0"/>
                  <a:ea typeface="华文细黑" pitchFamily="2" charset="-122"/>
                </a:defRPr>
              </a:lvl2pPr>
              <a:lvl3pPr marL="1143000" indent="-228600" eaLnBrk="0" hangingPunct="0">
                <a:defRPr sz="1400">
                  <a:solidFill>
                    <a:schemeClr val="tx1"/>
                  </a:solidFill>
                  <a:latin typeface="Arial" pitchFamily="34" charset="0"/>
                  <a:ea typeface="华文细黑" pitchFamily="2" charset="-122"/>
                </a:defRPr>
              </a:lvl3pPr>
              <a:lvl4pPr marL="1600200" indent="-228600" eaLnBrk="0" hangingPunct="0">
                <a:defRPr sz="1400">
                  <a:solidFill>
                    <a:schemeClr val="tx1"/>
                  </a:solidFill>
                  <a:latin typeface="Arial" pitchFamily="34" charset="0"/>
                  <a:ea typeface="华文细黑" pitchFamily="2" charset="-122"/>
                </a:defRPr>
              </a:lvl4pPr>
              <a:lvl5pPr marL="2057400" indent="-228600" eaLnBrk="0" hangingPunct="0">
                <a:defRPr sz="1400">
                  <a:solidFill>
                    <a:schemeClr val="tx1"/>
                  </a:solidFill>
                  <a:latin typeface="Arial" pitchFamily="34" charset="0"/>
                  <a:ea typeface="华文细黑" pitchFamily="2" charset="-122"/>
                </a:defRPr>
              </a:lvl5pPr>
              <a:lvl6pPr marL="2514600" indent="-228600" eaLnBrk="0" fontAlgn="t" hangingPunct="0">
                <a:spcBef>
                  <a:spcPct val="0"/>
                </a:spcBef>
                <a:spcAft>
                  <a:spcPct val="0"/>
                </a:spcAft>
                <a:defRPr sz="1400">
                  <a:solidFill>
                    <a:schemeClr val="tx1"/>
                  </a:solidFill>
                  <a:latin typeface="Arial" pitchFamily="34" charset="0"/>
                  <a:ea typeface="华文细黑" pitchFamily="2" charset="-122"/>
                </a:defRPr>
              </a:lvl6pPr>
              <a:lvl7pPr marL="2971800" indent="-228600" eaLnBrk="0" fontAlgn="t" hangingPunct="0">
                <a:spcBef>
                  <a:spcPct val="0"/>
                </a:spcBef>
                <a:spcAft>
                  <a:spcPct val="0"/>
                </a:spcAft>
                <a:defRPr sz="1400">
                  <a:solidFill>
                    <a:schemeClr val="tx1"/>
                  </a:solidFill>
                  <a:latin typeface="Arial" pitchFamily="34" charset="0"/>
                  <a:ea typeface="华文细黑" pitchFamily="2" charset="-122"/>
                </a:defRPr>
              </a:lvl7pPr>
              <a:lvl8pPr marL="3429000" indent="-228600" eaLnBrk="0" fontAlgn="t" hangingPunct="0">
                <a:spcBef>
                  <a:spcPct val="0"/>
                </a:spcBef>
                <a:spcAft>
                  <a:spcPct val="0"/>
                </a:spcAft>
                <a:defRPr sz="1400">
                  <a:solidFill>
                    <a:schemeClr val="tx1"/>
                  </a:solidFill>
                  <a:latin typeface="Arial" pitchFamily="34" charset="0"/>
                  <a:ea typeface="华文细黑" pitchFamily="2" charset="-122"/>
                </a:defRPr>
              </a:lvl8pPr>
              <a:lvl9pPr marL="3886200" indent="-228600" eaLnBrk="0" fontAlgn="t" hangingPunct="0">
                <a:spcBef>
                  <a:spcPct val="0"/>
                </a:spcBef>
                <a:spcAft>
                  <a:spcPct val="0"/>
                </a:spcAft>
                <a:defRPr sz="1400">
                  <a:solidFill>
                    <a:schemeClr val="tx1"/>
                  </a:solidFill>
                  <a:latin typeface="Arial" pitchFamily="34" charset="0"/>
                  <a:ea typeface="华文细黑" pitchFamily="2" charset="-122"/>
                </a:defRPr>
              </a:lvl9pPr>
            </a:lstStyle>
            <a:p>
              <a:pPr algn="ctr" eaLnBrk="1" fontAlgn="ctr" hangingPunct="1">
                <a:lnSpc>
                  <a:spcPct val="110000"/>
                </a:lnSpc>
              </a:pPr>
              <a:r>
                <a:rPr lang="pt-BR" altLang="zh-CN" dirty="0">
                  <a:latin typeface="+mn-lt"/>
                </a:rPr>
                <a:t>Efetuar remotamente o login na ONU.</a:t>
              </a:r>
              <a:endParaRPr lang="en-US" altLang="zh-CN" dirty="0">
                <a:latin typeface="+mn-lt"/>
              </a:endParaRPr>
            </a:p>
          </p:txBody>
        </p:sp>
        <p:sp>
          <p:nvSpPr>
            <p:cNvPr id="11" name="AutoShape 11"/>
            <p:cNvSpPr>
              <a:spLocks noChangeArrowheads="1"/>
            </p:cNvSpPr>
            <p:nvPr/>
          </p:nvSpPr>
          <p:spPr bwMode="auto">
            <a:xfrm>
              <a:off x="3950671" y="3864526"/>
              <a:ext cx="3747343" cy="622519"/>
            </a:xfrm>
            <a:prstGeom prst="roundRect">
              <a:avLst>
                <a:gd name="adj" fmla="val 16667"/>
              </a:avLst>
            </a:prstGeom>
            <a:solidFill>
              <a:schemeClr val="bg1">
                <a:lumMod val="85000"/>
              </a:schemeClr>
            </a:solidFill>
            <a:ln w="9525" algn="ctr">
              <a:solidFill>
                <a:srgbClr val="000000"/>
              </a:solidFill>
              <a:round/>
            </a:ln>
          </p:spPr>
          <p:txBody>
            <a:bodyPr wrap="square" lIns="87828" tIns="43914" rIns="87828" bIns="43914" anchor="ctr" anchorCtr="1">
              <a:spAutoFit/>
            </a:bodyPr>
            <a:lstStyle>
              <a:lvl1pPr eaLnBrk="0" hangingPunct="0">
                <a:defRPr sz="1400">
                  <a:solidFill>
                    <a:schemeClr val="tx1"/>
                  </a:solidFill>
                  <a:latin typeface="Arial" pitchFamily="34" charset="0"/>
                  <a:ea typeface="华文细黑" pitchFamily="2" charset="-122"/>
                </a:defRPr>
              </a:lvl1pPr>
              <a:lvl2pPr marL="742950" indent="-285750" eaLnBrk="0" hangingPunct="0">
                <a:defRPr sz="1400">
                  <a:solidFill>
                    <a:schemeClr val="tx1"/>
                  </a:solidFill>
                  <a:latin typeface="Arial" pitchFamily="34" charset="0"/>
                  <a:ea typeface="华文细黑" pitchFamily="2" charset="-122"/>
                </a:defRPr>
              </a:lvl2pPr>
              <a:lvl3pPr marL="1143000" indent="-228600" eaLnBrk="0" hangingPunct="0">
                <a:defRPr sz="1400">
                  <a:solidFill>
                    <a:schemeClr val="tx1"/>
                  </a:solidFill>
                  <a:latin typeface="Arial" pitchFamily="34" charset="0"/>
                  <a:ea typeface="华文细黑" pitchFamily="2" charset="-122"/>
                </a:defRPr>
              </a:lvl3pPr>
              <a:lvl4pPr marL="1600200" indent="-228600" eaLnBrk="0" hangingPunct="0">
                <a:defRPr sz="1400">
                  <a:solidFill>
                    <a:schemeClr val="tx1"/>
                  </a:solidFill>
                  <a:latin typeface="Arial" pitchFamily="34" charset="0"/>
                  <a:ea typeface="华文细黑" pitchFamily="2" charset="-122"/>
                </a:defRPr>
              </a:lvl4pPr>
              <a:lvl5pPr marL="2057400" indent="-228600" eaLnBrk="0" hangingPunct="0">
                <a:defRPr sz="1400">
                  <a:solidFill>
                    <a:schemeClr val="tx1"/>
                  </a:solidFill>
                  <a:latin typeface="Arial" pitchFamily="34" charset="0"/>
                  <a:ea typeface="华文细黑" pitchFamily="2" charset="-122"/>
                </a:defRPr>
              </a:lvl5pPr>
              <a:lvl6pPr marL="2514600" indent="-228600" eaLnBrk="0" fontAlgn="t" hangingPunct="0">
                <a:spcBef>
                  <a:spcPct val="0"/>
                </a:spcBef>
                <a:spcAft>
                  <a:spcPct val="0"/>
                </a:spcAft>
                <a:defRPr sz="1400">
                  <a:solidFill>
                    <a:schemeClr val="tx1"/>
                  </a:solidFill>
                  <a:latin typeface="Arial" pitchFamily="34" charset="0"/>
                  <a:ea typeface="华文细黑" pitchFamily="2" charset="-122"/>
                </a:defRPr>
              </a:lvl6pPr>
              <a:lvl7pPr marL="2971800" indent="-228600" eaLnBrk="0" fontAlgn="t" hangingPunct="0">
                <a:spcBef>
                  <a:spcPct val="0"/>
                </a:spcBef>
                <a:spcAft>
                  <a:spcPct val="0"/>
                </a:spcAft>
                <a:defRPr sz="1400">
                  <a:solidFill>
                    <a:schemeClr val="tx1"/>
                  </a:solidFill>
                  <a:latin typeface="Arial" pitchFamily="34" charset="0"/>
                  <a:ea typeface="华文细黑" pitchFamily="2" charset="-122"/>
                </a:defRPr>
              </a:lvl7pPr>
              <a:lvl8pPr marL="3429000" indent="-228600" eaLnBrk="0" fontAlgn="t" hangingPunct="0">
                <a:spcBef>
                  <a:spcPct val="0"/>
                </a:spcBef>
                <a:spcAft>
                  <a:spcPct val="0"/>
                </a:spcAft>
                <a:defRPr sz="1400">
                  <a:solidFill>
                    <a:schemeClr val="tx1"/>
                  </a:solidFill>
                  <a:latin typeface="Arial" pitchFamily="34" charset="0"/>
                  <a:ea typeface="华文细黑" pitchFamily="2" charset="-122"/>
                </a:defRPr>
              </a:lvl8pPr>
              <a:lvl9pPr marL="3886200" indent="-228600" eaLnBrk="0" fontAlgn="t" hangingPunct="0">
                <a:spcBef>
                  <a:spcPct val="0"/>
                </a:spcBef>
                <a:spcAft>
                  <a:spcPct val="0"/>
                </a:spcAft>
                <a:defRPr sz="1400">
                  <a:solidFill>
                    <a:schemeClr val="tx1"/>
                  </a:solidFill>
                  <a:latin typeface="Arial" pitchFamily="34" charset="0"/>
                  <a:ea typeface="华文细黑" pitchFamily="2" charset="-122"/>
                </a:defRPr>
              </a:lvl9pPr>
            </a:lstStyle>
            <a:p>
              <a:pPr algn="ctr" eaLnBrk="1" fontAlgn="ctr" hangingPunct="1">
                <a:lnSpc>
                  <a:spcPct val="110000"/>
                </a:lnSpc>
              </a:pPr>
              <a:r>
                <a:rPr lang="pt-BR" altLang="zh-CN" dirty="0">
                  <a:latin typeface="+mn-lt"/>
                </a:rPr>
                <a:t>Configurar o endereço de gerenciamento </a:t>
              </a:r>
              <a:r>
                <a:rPr lang="pt-BR" altLang="zh-CN" dirty="0" err="1">
                  <a:latin typeface="+mn-lt"/>
                </a:rPr>
                <a:t>in-band</a:t>
              </a:r>
              <a:r>
                <a:rPr lang="pt-BR" altLang="zh-CN" dirty="0">
                  <a:latin typeface="+mn-lt"/>
                </a:rPr>
                <a:t> da ONU.</a:t>
              </a:r>
              <a:endParaRPr lang="en-US" altLang="zh-CN" dirty="0">
                <a:latin typeface="+mn-lt"/>
              </a:endParaRPr>
            </a:p>
          </p:txBody>
        </p:sp>
        <p:sp>
          <p:nvSpPr>
            <p:cNvPr id="12" name="AutoShape 13"/>
            <p:cNvSpPr>
              <a:spLocks noChangeArrowheads="1"/>
            </p:cNvSpPr>
            <p:nvPr/>
          </p:nvSpPr>
          <p:spPr bwMode="auto">
            <a:xfrm>
              <a:off x="3950671" y="2912411"/>
              <a:ext cx="3747343" cy="622519"/>
            </a:xfrm>
            <a:prstGeom prst="roundRect">
              <a:avLst>
                <a:gd name="adj" fmla="val 16667"/>
              </a:avLst>
            </a:prstGeom>
            <a:solidFill>
              <a:schemeClr val="bg1">
                <a:lumMod val="85000"/>
              </a:schemeClr>
            </a:solidFill>
            <a:ln w="9525" algn="ctr">
              <a:solidFill>
                <a:srgbClr val="000000"/>
              </a:solidFill>
              <a:round/>
            </a:ln>
          </p:spPr>
          <p:txBody>
            <a:bodyPr wrap="square" lIns="87828" tIns="43914" rIns="87828" bIns="43914" anchor="ctr" anchorCtr="1">
              <a:spAutoFit/>
            </a:bodyPr>
            <a:lstStyle>
              <a:lvl1pPr eaLnBrk="0" hangingPunct="0">
                <a:defRPr sz="1400">
                  <a:solidFill>
                    <a:schemeClr val="tx1"/>
                  </a:solidFill>
                  <a:latin typeface="Arial" pitchFamily="34" charset="0"/>
                  <a:ea typeface="华文细黑" pitchFamily="2" charset="-122"/>
                </a:defRPr>
              </a:lvl1pPr>
              <a:lvl2pPr marL="742950" indent="-285750" eaLnBrk="0" hangingPunct="0">
                <a:defRPr sz="1400">
                  <a:solidFill>
                    <a:schemeClr val="tx1"/>
                  </a:solidFill>
                  <a:latin typeface="Arial" pitchFamily="34" charset="0"/>
                  <a:ea typeface="华文细黑" pitchFamily="2" charset="-122"/>
                </a:defRPr>
              </a:lvl2pPr>
              <a:lvl3pPr marL="1143000" indent="-228600" eaLnBrk="0" hangingPunct="0">
                <a:defRPr sz="1400">
                  <a:solidFill>
                    <a:schemeClr val="tx1"/>
                  </a:solidFill>
                  <a:latin typeface="Arial" pitchFamily="34" charset="0"/>
                  <a:ea typeface="华文细黑" pitchFamily="2" charset="-122"/>
                </a:defRPr>
              </a:lvl3pPr>
              <a:lvl4pPr marL="1600200" indent="-228600" eaLnBrk="0" hangingPunct="0">
                <a:defRPr sz="1400">
                  <a:solidFill>
                    <a:schemeClr val="tx1"/>
                  </a:solidFill>
                  <a:latin typeface="Arial" pitchFamily="34" charset="0"/>
                  <a:ea typeface="华文细黑" pitchFamily="2" charset="-122"/>
                </a:defRPr>
              </a:lvl4pPr>
              <a:lvl5pPr marL="2057400" indent="-228600" eaLnBrk="0" hangingPunct="0">
                <a:defRPr sz="1400">
                  <a:solidFill>
                    <a:schemeClr val="tx1"/>
                  </a:solidFill>
                  <a:latin typeface="Arial" pitchFamily="34" charset="0"/>
                  <a:ea typeface="华文细黑" pitchFamily="2" charset="-122"/>
                </a:defRPr>
              </a:lvl5pPr>
              <a:lvl6pPr marL="2514600" indent="-228600" eaLnBrk="0" fontAlgn="t" hangingPunct="0">
                <a:spcBef>
                  <a:spcPct val="0"/>
                </a:spcBef>
                <a:spcAft>
                  <a:spcPct val="0"/>
                </a:spcAft>
                <a:defRPr sz="1400">
                  <a:solidFill>
                    <a:schemeClr val="tx1"/>
                  </a:solidFill>
                  <a:latin typeface="Arial" pitchFamily="34" charset="0"/>
                  <a:ea typeface="华文细黑" pitchFamily="2" charset="-122"/>
                </a:defRPr>
              </a:lvl6pPr>
              <a:lvl7pPr marL="2971800" indent="-228600" eaLnBrk="0" fontAlgn="t" hangingPunct="0">
                <a:spcBef>
                  <a:spcPct val="0"/>
                </a:spcBef>
                <a:spcAft>
                  <a:spcPct val="0"/>
                </a:spcAft>
                <a:defRPr sz="1400">
                  <a:solidFill>
                    <a:schemeClr val="tx1"/>
                  </a:solidFill>
                  <a:latin typeface="Arial" pitchFamily="34" charset="0"/>
                  <a:ea typeface="华文细黑" pitchFamily="2" charset="-122"/>
                </a:defRPr>
              </a:lvl7pPr>
              <a:lvl8pPr marL="3429000" indent="-228600" eaLnBrk="0" fontAlgn="t" hangingPunct="0">
                <a:spcBef>
                  <a:spcPct val="0"/>
                </a:spcBef>
                <a:spcAft>
                  <a:spcPct val="0"/>
                </a:spcAft>
                <a:defRPr sz="1400">
                  <a:solidFill>
                    <a:schemeClr val="tx1"/>
                  </a:solidFill>
                  <a:latin typeface="Arial" pitchFamily="34" charset="0"/>
                  <a:ea typeface="华文细黑" pitchFamily="2" charset="-122"/>
                </a:defRPr>
              </a:lvl8pPr>
              <a:lvl9pPr marL="3886200" indent="-228600" eaLnBrk="0" fontAlgn="t" hangingPunct="0">
                <a:spcBef>
                  <a:spcPct val="0"/>
                </a:spcBef>
                <a:spcAft>
                  <a:spcPct val="0"/>
                </a:spcAft>
                <a:defRPr sz="1400">
                  <a:solidFill>
                    <a:schemeClr val="tx1"/>
                  </a:solidFill>
                  <a:latin typeface="Arial" pitchFamily="34" charset="0"/>
                  <a:ea typeface="华文细黑" pitchFamily="2" charset="-122"/>
                </a:defRPr>
              </a:lvl9pPr>
            </a:lstStyle>
            <a:p>
              <a:pPr algn="ctr" eaLnBrk="1" fontAlgn="ctr" hangingPunct="1">
                <a:lnSpc>
                  <a:spcPct val="110000"/>
                </a:lnSpc>
              </a:pPr>
              <a:r>
                <a:rPr lang="pt-BR" altLang="zh-CN" dirty="0">
                  <a:latin typeface="+mn-lt"/>
                  <a:ea typeface="+mn-ea"/>
                </a:rPr>
                <a:t>Configurar o canal de serviço de gerenciamento </a:t>
              </a:r>
              <a:r>
                <a:rPr lang="pt-BR" altLang="zh-CN" dirty="0" err="1">
                  <a:latin typeface="+mn-lt"/>
                  <a:ea typeface="+mn-ea"/>
                </a:rPr>
                <a:t>in-band</a:t>
              </a:r>
              <a:r>
                <a:rPr lang="pt-BR" altLang="zh-CN" dirty="0">
                  <a:latin typeface="+mn-lt"/>
                  <a:ea typeface="+mn-ea"/>
                </a:rPr>
                <a:t> para uma ONU.</a:t>
              </a:r>
              <a:endParaRPr lang="en-US" altLang="zh-CN" dirty="0">
                <a:latin typeface="+mn-lt"/>
                <a:ea typeface="+mn-ea"/>
              </a:endParaRPr>
            </a:p>
          </p:txBody>
        </p:sp>
        <p:sp>
          <p:nvSpPr>
            <p:cNvPr id="13" name="Line 3"/>
            <p:cNvSpPr>
              <a:spLocks noChangeShapeType="1"/>
            </p:cNvSpPr>
            <p:nvPr/>
          </p:nvSpPr>
          <p:spPr bwMode="auto">
            <a:xfrm>
              <a:off x="5823548" y="2636664"/>
              <a:ext cx="1588" cy="2880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lIns="87828" tIns="43914" rIns="87828" bIns="43914">
              <a:spAutoFit/>
            </a:bodyPr>
            <a:lstStyle/>
            <a:p>
              <a:pPr fontAlgn="ctr"/>
              <a:endParaRPr lang="en-US" altLang="zh-CN"/>
            </a:p>
          </p:txBody>
        </p:sp>
        <p:sp>
          <p:nvSpPr>
            <p:cNvPr id="14" name="Line 3"/>
            <p:cNvSpPr>
              <a:spLocks noChangeShapeType="1"/>
            </p:cNvSpPr>
            <p:nvPr/>
          </p:nvSpPr>
          <p:spPr bwMode="auto">
            <a:xfrm>
              <a:off x="5823548" y="3536732"/>
              <a:ext cx="1588" cy="2880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lIns="87828" tIns="43914" rIns="87828" bIns="43914">
              <a:spAutoFit/>
            </a:bodyPr>
            <a:lstStyle/>
            <a:p>
              <a:pPr fontAlgn="ctr"/>
              <a:endParaRPr lang="en-US" altLang="zh-CN"/>
            </a:p>
          </p:txBody>
        </p:sp>
        <p:sp>
          <p:nvSpPr>
            <p:cNvPr id="15" name="Line 3"/>
            <p:cNvSpPr>
              <a:spLocks noChangeShapeType="1"/>
            </p:cNvSpPr>
            <p:nvPr/>
          </p:nvSpPr>
          <p:spPr bwMode="auto">
            <a:xfrm>
              <a:off x="5823548" y="4484628"/>
              <a:ext cx="1588" cy="2880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lIns="87828" tIns="43914" rIns="87828" bIns="43914">
              <a:spAutoFit/>
            </a:bodyPr>
            <a:lstStyle/>
            <a:p>
              <a:pPr fontAlgn="ctr"/>
              <a:endParaRPr lang="en-US" altLang="zh-CN"/>
            </a:p>
          </p:txBody>
        </p:sp>
        <p:sp>
          <p:nvSpPr>
            <p:cNvPr id="16" name="Line 3"/>
            <p:cNvSpPr>
              <a:spLocks noChangeShapeType="1"/>
            </p:cNvSpPr>
            <p:nvPr/>
          </p:nvSpPr>
          <p:spPr bwMode="auto">
            <a:xfrm>
              <a:off x="5823548" y="5150948"/>
              <a:ext cx="1588" cy="2880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lIns="87828" tIns="43914" rIns="87828" bIns="43914">
              <a:spAutoFit/>
            </a:bodyPr>
            <a:lstStyle/>
            <a:p>
              <a:pPr fontAlgn="ctr"/>
              <a:endParaRPr lang="en-US" altLang="zh-CN"/>
            </a:p>
          </p:txBody>
        </p:sp>
      </p:grpSp>
    </p:spTree>
    <p:extLst>
      <p:ext uri="{BB962C8B-B14F-4D97-AF65-F5344CB8AC3E}">
        <p14:creationId xmlns:p14="http://schemas.microsoft.com/office/powerpoint/2010/main" val="37583803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z="1800" dirty="0" err="1"/>
              <a:t>Configurar</a:t>
            </a:r>
            <a:r>
              <a:rPr lang="en-US" altLang="zh-CN" sz="1800" dirty="0"/>
              <a:t> a VLAN de </a:t>
            </a:r>
            <a:r>
              <a:rPr lang="en-US" altLang="zh-CN" sz="1800" dirty="0" err="1"/>
              <a:t>gerenciamento</a:t>
            </a:r>
            <a:r>
              <a:rPr lang="en-US" altLang="zh-CN" sz="1800" dirty="0"/>
              <a:t> in-band </a:t>
            </a:r>
            <a:r>
              <a:rPr lang="en-US" altLang="zh-CN" sz="1800" dirty="0" err="1"/>
              <a:t>na</a:t>
            </a:r>
            <a:r>
              <a:rPr lang="en-US" altLang="zh-CN" sz="1800" dirty="0"/>
              <a:t> OLT.</a:t>
            </a:r>
          </a:p>
          <a:p>
            <a:pPr marL="0" indent="0">
              <a:buNone/>
            </a:pPr>
            <a:endParaRPr lang="en-US" altLang="zh-CN" sz="1800" dirty="0"/>
          </a:p>
          <a:p>
            <a:r>
              <a:rPr lang="pt-BR" altLang="zh-CN" sz="1800" dirty="0"/>
              <a:t>Configurar o endereço IP de gerenciamento </a:t>
            </a:r>
            <a:r>
              <a:rPr lang="pt-BR" altLang="zh-CN" sz="1800" dirty="0" err="1"/>
              <a:t>in-band</a:t>
            </a:r>
            <a:r>
              <a:rPr lang="pt-BR" altLang="zh-CN" sz="1800" dirty="0"/>
              <a:t> na OLT.</a:t>
            </a:r>
          </a:p>
          <a:p>
            <a:pPr marL="0" indent="0">
              <a:buNone/>
            </a:pPr>
            <a:endParaRPr lang="en-US" altLang="zh-CN" sz="1800" dirty="0"/>
          </a:p>
          <a:p>
            <a:r>
              <a:rPr lang="pt-BR" altLang="zh-CN" sz="1800" dirty="0"/>
              <a:t>Configurar o canal de serviço de gerenciamento </a:t>
            </a:r>
            <a:r>
              <a:rPr lang="pt-BR" altLang="zh-CN" sz="1800" dirty="0" err="1"/>
              <a:t>in-band</a:t>
            </a:r>
            <a:r>
              <a:rPr lang="pt-BR" altLang="zh-CN" sz="1800" dirty="0"/>
              <a:t> da ONU</a:t>
            </a:r>
          </a:p>
          <a:p>
            <a:pPr lvl="1"/>
            <a:r>
              <a:rPr lang="pt-BR" altLang="zh-CN" sz="1400" dirty="0"/>
              <a:t>Criação e configuração de um perfil de linha ONU</a:t>
            </a:r>
            <a:endParaRPr lang="zh-CN" altLang="en-US" sz="2000" dirty="0"/>
          </a:p>
        </p:txBody>
      </p:sp>
      <p:sp>
        <p:nvSpPr>
          <p:cNvPr id="4" name="标题 3"/>
          <p:cNvSpPr>
            <a:spLocks noGrp="1"/>
          </p:cNvSpPr>
          <p:nvPr>
            <p:ph type="title"/>
          </p:nvPr>
        </p:nvSpPr>
        <p:spPr/>
        <p:txBody>
          <a:bodyPr/>
          <a:lstStyle/>
          <a:p>
            <a:r>
              <a:rPr lang="pt-BR" altLang="zh-CN" dirty="0"/>
              <a:t>Configuração de gerenciamento </a:t>
            </a:r>
            <a:r>
              <a:rPr lang="pt-BR" altLang="zh-CN" dirty="0" err="1"/>
              <a:t>in-band</a:t>
            </a:r>
            <a:r>
              <a:rPr lang="pt-BR" altLang="zh-CN" dirty="0"/>
              <a:t> (1)</a:t>
            </a:r>
            <a:endParaRPr lang="zh-CN" altLang="en-US" dirty="0"/>
          </a:p>
        </p:txBody>
      </p:sp>
      <p:sp>
        <p:nvSpPr>
          <p:cNvPr id="6" name="矩形 5"/>
          <p:cNvSpPr/>
          <p:nvPr/>
        </p:nvSpPr>
        <p:spPr>
          <a:xfrm>
            <a:off x="1257197" y="1740494"/>
            <a:ext cx="10174905" cy="609398"/>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err="1">
                <a:cs typeface="Courier New" panose="02070309020205020404" pitchFamily="49" charset="0"/>
              </a:rPr>
              <a:t>vlan</a:t>
            </a:r>
            <a:r>
              <a:rPr lang="en-US" altLang="zh-CN" sz="1400" b="1" dirty="0">
                <a:cs typeface="Courier New" panose="02070309020205020404" pitchFamily="49" charset="0"/>
              </a:rPr>
              <a:t> 4000</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port </a:t>
            </a:r>
            <a:r>
              <a:rPr lang="en-US" altLang="zh-CN" sz="1400" b="1" dirty="0" err="1">
                <a:cs typeface="Courier New" panose="02070309020205020404" pitchFamily="49" charset="0"/>
              </a:rPr>
              <a:t>vlan</a:t>
            </a:r>
            <a:r>
              <a:rPr lang="en-US" altLang="zh-CN" sz="1400" b="1" dirty="0">
                <a:cs typeface="Courier New" panose="02070309020205020404" pitchFamily="49" charset="0"/>
              </a:rPr>
              <a:t> 4000 0/9 0</a:t>
            </a:r>
          </a:p>
        </p:txBody>
      </p:sp>
      <p:sp>
        <p:nvSpPr>
          <p:cNvPr id="7" name="矩形 6"/>
          <p:cNvSpPr/>
          <p:nvPr/>
        </p:nvSpPr>
        <p:spPr>
          <a:xfrm>
            <a:off x="1257197" y="2707757"/>
            <a:ext cx="10174905" cy="609398"/>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interface </a:t>
            </a:r>
            <a:r>
              <a:rPr lang="en-US" altLang="zh-CN" sz="1400" b="1" dirty="0" err="1">
                <a:cs typeface="Courier New" panose="02070309020205020404" pitchFamily="49" charset="0"/>
              </a:rPr>
              <a:t>vlanif</a:t>
            </a:r>
            <a:r>
              <a:rPr lang="en-US" altLang="zh-CN" sz="1400" b="1" dirty="0">
                <a:cs typeface="Courier New" panose="02070309020205020404" pitchFamily="49" charset="0"/>
              </a:rPr>
              <a:t> 4000</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(config-if-vlanif4000)#</a:t>
            </a:r>
            <a:r>
              <a:rPr lang="en-US" altLang="zh-CN" sz="1400" b="1" dirty="0" err="1">
                <a:cs typeface="Courier New" panose="02070309020205020404" pitchFamily="49" charset="0"/>
              </a:rPr>
              <a:t>ip</a:t>
            </a:r>
            <a:r>
              <a:rPr lang="en-US" altLang="zh-CN" sz="1400" b="1" dirty="0">
                <a:cs typeface="Courier New" panose="02070309020205020404" pitchFamily="49" charset="0"/>
              </a:rPr>
              <a:t> address 192.168.2.254 24</a:t>
            </a:r>
          </a:p>
        </p:txBody>
      </p:sp>
      <p:sp>
        <p:nvSpPr>
          <p:cNvPr id="8" name="矩形 7"/>
          <p:cNvSpPr/>
          <p:nvPr/>
        </p:nvSpPr>
        <p:spPr>
          <a:xfrm>
            <a:off x="1251495" y="4120826"/>
            <a:ext cx="10174905" cy="1384995"/>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err="1">
                <a:cs typeface="Courier New" panose="02070309020205020404" pitchFamily="49" charset="0"/>
              </a:rPr>
              <a:t>ont-lineprofile</a:t>
            </a:r>
            <a:r>
              <a:rPr lang="en-US" altLang="zh-CN" sz="1400" b="1" dirty="0">
                <a:cs typeface="Courier New" panose="02070309020205020404" pitchFamily="49" charset="0"/>
              </a:rPr>
              <a:t> </a:t>
            </a:r>
            <a:r>
              <a:rPr lang="en-US" altLang="zh-CN" sz="1400" b="1" dirty="0" err="1">
                <a:cs typeface="Courier New" panose="02070309020205020404" pitchFamily="49" charset="0"/>
              </a:rPr>
              <a:t>gpon</a:t>
            </a:r>
            <a:r>
              <a:rPr lang="en-US" altLang="zh-CN" sz="1400" b="1" dirty="0">
                <a:cs typeface="Courier New" panose="02070309020205020404" pitchFamily="49" charset="0"/>
              </a:rPr>
              <a:t> profile-id 92 profile-name ea5821</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(config-gpon-lineprofile-92)#</a:t>
            </a:r>
            <a:r>
              <a:rPr lang="en-US" altLang="zh-CN" sz="1400" b="1" dirty="0">
                <a:cs typeface="Courier New" panose="02070309020205020404" pitchFamily="49" charset="0"/>
              </a:rPr>
              <a:t>gem add 0 eth </a:t>
            </a:r>
            <a:r>
              <a:rPr lang="en-US" altLang="zh-CN" sz="1400" b="1" dirty="0" err="1">
                <a:cs typeface="Courier New" panose="02070309020205020404" pitchFamily="49" charset="0"/>
              </a:rPr>
              <a:t>tcont</a:t>
            </a:r>
            <a:r>
              <a:rPr lang="en-US" altLang="zh-CN" sz="1400" b="1" dirty="0">
                <a:cs typeface="Courier New" panose="02070309020205020404" pitchFamily="49" charset="0"/>
              </a:rPr>
              <a:t> 0</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(config-gpon-lineprofile-92)#</a:t>
            </a:r>
            <a:r>
              <a:rPr lang="en-US" altLang="zh-CN" sz="1400" b="1" dirty="0">
                <a:cs typeface="Courier New" panose="02070309020205020404" pitchFamily="49" charset="0"/>
              </a:rPr>
              <a:t>gem mapping 0 0 </a:t>
            </a:r>
            <a:r>
              <a:rPr lang="en-US" altLang="zh-CN" sz="1400" b="1" dirty="0" err="1">
                <a:cs typeface="Courier New" panose="02070309020205020404" pitchFamily="49" charset="0"/>
              </a:rPr>
              <a:t>vlan</a:t>
            </a:r>
            <a:r>
              <a:rPr lang="en-US" altLang="zh-CN" sz="1400" b="1" dirty="0">
                <a:cs typeface="Courier New" panose="02070309020205020404" pitchFamily="49" charset="0"/>
              </a:rPr>
              <a:t> 4000</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(config-gpon-lineprofile-92)#</a:t>
            </a:r>
            <a:r>
              <a:rPr lang="en-US" altLang="zh-CN" sz="1400" b="1" dirty="0">
                <a:cs typeface="Courier New" panose="02070309020205020404" pitchFamily="49" charset="0"/>
              </a:rPr>
              <a:t>commit</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(config-gpon-lineprofile-92)#</a:t>
            </a:r>
            <a:r>
              <a:rPr lang="en-US" altLang="zh-CN" sz="1400" b="1" dirty="0">
                <a:cs typeface="Courier New" panose="02070309020205020404" pitchFamily="49" charset="0"/>
              </a:rPr>
              <a:t>quit</a:t>
            </a:r>
          </a:p>
        </p:txBody>
      </p:sp>
    </p:spTree>
    <p:extLst>
      <p:ext uri="{BB962C8B-B14F-4D97-AF65-F5344CB8AC3E}">
        <p14:creationId xmlns:p14="http://schemas.microsoft.com/office/powerpoint/2010/main" val="2011555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Consulta de uma ONU descoberta automaticamente</a:t>
            </a:r>
          </a:p>
          <a:p>
            <a:pPr marL="0" indent="0">
              <a:buNone/>
            </a:pPr>
            <a:endParaRPr lang="en-US" altLang="zh-CN" sz="1800" dirty="0"/>
          </a:p>
          <a:p>
            <a:endParaRPr lang="en-US" altLang="zh-CN" sz="1800" dirty="0"/>
          </a:p>
          <a:p>
            <a:endParaRPr lang="en-US" altLang="zh-CN" sz="1800" dirty="0"/>
          </a:p>
          <a:p>
            <a:r>
              <a:rPr lang="pt-BR" altLang="zh-CN" sz="1800" dirty="0"/>
              <a:t>Adicionar uma ONU após a descoberta automática</a:t>
            </a:r>
            <a:endParaRPr lang="zh-CN" altLang="en-US" sz="1800" dirty="0"/>
          </a:p>
        </p:txBody>
      </p:sp>
      <p:sp>
        <p:nvSpPr>
          <p:cNvPr id="4" name="标题 3"/>
          <p:cNvSpPr>
            <a:spLocks noGrp="1"/>
          </p:cNvSpPr>
          <p:nvPr>
            <p:ph type="title"/>
          </p:nvPr>
        </p:nvSpPr>
        <p:spPr/>
        <p:txBody>
          <a:bodyPr/>
          <a:lstStyle/>
          <a:p>
            <a:r>
              <a:rPr lang="pt-BR" altLang="zh-CN" dirty="0"/>
              <a:t>Configuração de gerenciamento </a:t>
            </a:r>
            <a:r>
              <a:rPr lang="pt-BR" altLang="zh-CN" dirty="0" err="1"/>
              <a:t>in-band</a:t>
            </a:r>
            <a:r>
              <a:rPr lang="pt-BR" altLang="zh-CN" dirty="0"/>
              <a:t> (2)</a:t>
            </a:r>
            <a:endParaRPr lang="zh-CN" altLang="en-US" dirty="0"/>
          </a:p>
        </p:txBody>
      </p:sp>
      <p:sp>
        <p:nvSpPr>
          <p:cNvPr id="7" name="矩形 6"/>
          <p:cNvSpPr/>
          <p:nvPr/>
        </p:nvSpPr>
        <p:spPr>
          <a:xfrm>
            <a:off x="1272536" y="3749735"/>
            <a:ext cx="10153864" cy="2013692"/>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interface </a:t>
            </a:r>
            <a:r>
              <a:rPr lang="en-US" altLang="zh-CN" sz="1400" b="1" dirty="0" err="1">
                <a:cs typeface="Courier New" panose="02070309020205020404" pitchFamily="49" charset="0"/>
              </a:rPr>
              <a:t>gpon</a:t>
            </a:r>
            <a:r>
              <a:rPr lang="en-US" altLang="zh-CN" sz="1400" b="1" dirty="0">
                <a:cs typeface="Courier New" panose="02070309020205020404" pitchFamily="49" charset="0"/>
              </a:rPr>
              <a:t> 0/8</a:t>
            </a:r>
          </a:p>
          <a:p>
            <a:pPr marL="285750" indent="-285750">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(config-if-gpon-0/8)# </a:t>
            </a:r>
            <a:r>
              <a:rPr lang="en-US" altLang="zh-CN" sz="1400" b="1" dirty="0" err="1">
                <a:cs typeface="Courier New" panose="02070309020205020404" pitchFamily="49" charset="0"/>
              </a:rPr>
              <a:t>ont</a:t>
            </a:r>
            <a:r>
              <a:rPr lang="en-US" altLang="zh-CN" sz="1400" b="1" dirty="0">
                <a:cs typeface="Courier New" panose="02070309020205020404" pitchFamily="49" charset="0"/>
              </a:rPr>
              <a:t> confirm 0 </a:t>
            </a:r>
            <a:r>
              <a:rPr lang="en-US" altLang="zh-CN" sz="1400" b="1" dirty="0" err="1">
                <a:cs typeface="Courier New" panose="02070309020205020404" pitchFamily="49" charset="0"/>
              </a:rPr>
              <a:t>ontid</a:t>
            </a:r>
            <a:r>
              <a:rPr lang="en-US" altLang="zh-CN" sz="1400" b="1" dirty="0">
                <a:cs typeface="Courier New" panose="02070309020205020404" pitchFamily="49" charset="0"/>
              </a:rPr>
              <a:t> 2 </a:t>
            </a:r>
            <a:r>
              <a:rPr lang="en-US" altLang="zh-CN" sz="1400" b="1" dirty="0" err="1">
                <a:cs typeface="Courier New" panose="02070309020205020404" pitchFamily="49" charset="0"/>
              </a:rPr>
              <a:t>sn-auth</a:t>
            </a:r>
            <a:r>
              <a:rPr lang="en-US" altLang="zh-CN" sz="1400" b="1" dirty="0">
                <a:cs typeface="Courier New" panose="02070309020205020404" pitchFamily="49" charset="0"/>
              </a:rPr>
              <a:t> 4857544363B7958A </a:t>
            </a:r>
            <a:r>
              <a:rPr lang="en-US" altLang="zh-CN" sz="1400" b="1" dirty="0" err="1">
                <a:cs typeface="Courier New" panose="02070309020205020404" pitchFamily="49" charset="0"/>
              </a:rPr>
              <a:t>snmp</a:t>
            </a:r>
            <a:r>
              <a:rPr lang="en-US" altLang="zh-CN" sz="1400" b="1" dirty="0">
                <a:cs typeface="Courier New" panose="02070309020205020404" pitchFamily="49" charset="0"/>
              </a:rPr>
              <a:t> </a:t>
            </a:r>
            <a:r>
              <a:rPr lang="en-US" altLang="zh-CN" sz="1400" b="1" dirty="0" err="1">
                <a:cs typeface="Courier New" panose="02070309020205020404" pitchFamily="49" charset="0"/>
              </a:rPr>
              <a:t>ont</a:t>
            </a:r>
            <a:r>
              <a:rPr lang="en-US" altLang="zh-CN" sz="1400" b="1" dirty="0">
                <a:cs typeface="Courier New" panose="02070309020205020404" pitchFamily="49" charset="0"/>
              </a:rPr>
              <a:t>-</a:t>
            </a:r>
            <a:r>
              <a:rPr lang="en-US" altLang="zh-CN" sz="1400" b="1" dirty="0" err="1">
                <a:cs typeface="Courier New" panose="02070309020205020404" pitchFamily="49" charset="0"/>
              </a:rPr>
              <a:t>lineprofile</a:t>
            </a:r>
            <a:r>
              <a:rPr lang="en-US" altLang="zh-CN" sz="1400" b="1" dirty="0">
                <a:cs typeface="Courier New" panose="02070309020205020404" pitchFamily="49" charset="0"/>
              </a:rPr>
              <a:t>-id 92</a:t>
            </a:r>
          </a:p>
          <a:p>
            <a:pPr marL="285750" indent="-285750">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(config-if-gpon-0/8)# </a:t>
            </a:r>
            <a:r>
              <a:rPr lang="en-US" altLang="zh-CN" sz="1400" b="1" dirty="0">
                <a:cs typeface="Courier New" panose="02070309020205020404" pitchFamily="49" charset="0"/>
              </a:rPr>
              <a:t>display </a:t>
            </a:r>
            <a:r>
              <a:rPr lang="en-US" altLang="zh-CN" sz="1400" b="1" dirty="0" err="1">
                <a:cs typeface="Courier New" panose="02070309020205020404" pitchFamily="49" charset="0"/>
              </a:rPr>
              <a:t>ont</a:t>
            </a:r>
            <a:r>
              <a:rPr lang="en-US" altLang="zh-CN" sz="1400" b="1" dirty="0">
                <a:cs typeface="Courier New" panose="02070309020205020404" pitchFamily="49" charset="0"/>
              </a:rPr>
              <a:t> info 0 all</a:t>
            </a:r>
          </a:p>
          <a:p>
            <a:pPr lvl="1"/>
            <a:r>
              <a:rPr lang="en-US" altLang="zh-CN" sz="1400" dirty="0">
                <a:cs typeface="Courier New" panose="02070309020205020404" pitchFamily="49" charset="0"/>
              </a:rPr>
              <a:t>-----------------------------------------------------------------</a:t>
            </a:r>
          </a:p>
          <a:p>
            <a:pPr lvl="1"/>
            <a:r>
              <a:rPr lang="en-US" altLang="zh-CN" sz="1400" dirty="0">
                <a:cs typeface="Courier New" panose="02070309020205020404" pitchFamily="49" charset="0"/>
              </a:rPr>
              <a:t>  </a:t>
            </a:r>
            <a:r>
              <a:rPr lang="zh-CN" altLang="en-US" sz="1400" dirty="0">
                <a:cs typeface="Courier New" panose="02070309020205020404" pitchFamily="49" charset="0"/>
              </a:rPr>
              <a:t>Subrack/slot/port ONT SN control Running configuration matching Protection side</a:t>
            </a:r>
          </a:p>
          <a:p>
            <a:pPr lvl="1"/>
            <a:r>
              <a:rPr lang="zh-CN" altLang="en-US" sz="1400" dirty="0">
                <a:cs typeface="Courier New" panose="02070309020205020404" pitchFamily="49" charset="0"/>
              </a:rPr>
              <a:t>             No. Flag Flag Status Status</a:t>
            </a:r>
          </a:p>
          <a:p>
            <a:pPr lvl="1"/>
            <a:r>
              <a:rPr lang="zh-CN" altLang="en-US" sz="1400" dirty="0">
                <a:cs typeface="Courier New" panose="02070309020205020404" pitchFamily="49" charset="0"/>
              </a:rPr>
              <a:t>  </a:t>
            </a:r>
            <a:r>
              <a:rPr lang="en-US" altLang="zh-CN" sz="1400" dirty="0">
                <a:cs typeface="Courier New" panose="02070309020205020404" pitchFamily="49" charset="0"/>
              </a:rPr>
              <a:t>-----------------------------------------------------------------</a:t>
            </a:r>
          </a:p>
          <a:p>
            <a:pPr lvl="1"/>
            <a:r>
              <a:rPr lang="en-US" altLang="zh-CN" sz="1400" dirty="0">
                <a:cs typeface="Courier New" panose="02070309020205020404" pitchFamily="49" charset="0"/>
              </a:rPr>
              <a:t>0/ 8/0 2 4857544363B7958A Activated Online Normal Matched No</a:t>
            </a:r>
          </a:p>
          <a:p>
            <a:pPr lvl="1"/>
            <a:r>
              <a:rPr lang="en-US" altLang="zh-CN" sz="1400" dirty="0">
                <a:cs typeface="Courier New" panose="02070309020205020404" pitchFamily="49" charset="0"/>
              </a:rPr>
              <a:t>-------------------------------------------------------------------</a:t>
            </a:r>
          </a:p>
        </p:txBody>
      </p:sp>
      <p:sp>
        <p:nvSpPr>
          <p:cNvPr id="8" name="矩形 7"/>
          <p:cNvSpPr/>
          <p:nvPr/>
        </p:nvSpPr>
        <p:spPr>
          <a:xfrm>
            <a:off x="1272536" y="1964416"/>
            <a:ext cx="10143721" cy="1126462"/>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display </a:t>
            </a:r>
            <a:r>
              <a:rPr lang="en-US" altLang="zh-CN" sz="1400" b="1" dirty="0" err="1">
                <a:cs typeface="Courier New" panose="02070309020205020404" pitchFamily="49" charset="0"/>
              </a:rPr>
              <a:t>ont</a:t>
            </a:r>
            <a:r>
              <a:rPr lang="en-US" altLang="zh-CN" sz="1400" b="1" dirty="0">
                <a:cs typeface="Courier New" panose="02070309020205020404" pitchFamily="49" charset="0"/>
              </a:rPr>
              <a:t> </a:t>
            </a:r>
            <a:r>
              <a:rPr lang="en-US" altLang="zh-CN" sz="1400" b="1" dirty="0" err="1">
                <a:cs typeface="Courier New" panose="02070309020205020404" pitchFamily="49" charset="0"/>
              </a:rPr>
              <a:t>autofind</a:t>
            </a:r>
            <a:r>
              <a:rPr lang="en-US" altLang="zh-CN" sz="1400" b="1" dirty="0">
                <a:cs typeface="Courier New" panose="02070309020205020404" pitchFamily="49" charset="0"/>
              </a:rPr>
              <a:t> all</a:t>
            </a:r>
          </a:p>
          <a:p>
            <a:pPr lvl="1">
              <a:lnSpc>
                <a:spcPct val="120000"/>
              </a:lnSpc>
            </a:pPr>
            <a:r>
              <a:rPr lang="en-US" altLang="zh-CN" sz="1400" dirty="0">
                <a:cs typeface="Courier New" panose="02070309020205020404" pitchFamily="49" charset="0"/>
              </a:rPr>
              <a:t>   Number              : 1</a:t>
            </a:r>
          </a:p>
          <a:p>
            <a:pPr lvl="1">
              <a:lnSpc>
                <a:spcPct val="120000"/>
              </a:lnSpc>
            </a:pPr>
            <a:r>
              <a:rPr lang="en-US" altLang="zh-CN" sz="1400" dirty="0">
                <a:cs typeface="Courier New" panose="02070309020205020404" pitchFamily="49" charset="0"/>
              </a:rPr>
              <a:t>   F/S/P                  : 0/8/0</a:t>
            </a:r>
          </a:p>
          <a:p>
            <a:pPr lvl="1">
              <a:lnSpc>
                <a:spcPct val="120000"/>
              </a:lnSpc>
            </a:pPr>
            <a:r>
              <a:rPr lang="en-US" altLang="zh-CN" sz="1400" dirty="0">
                <a:cs typeface="Courier New" panose="02070309020205020404" pitchFamily="49" charset="0"/>
              </a:rPr>
              <a:t>   </a:t>
            </a:r>
            <a:r>
              <a:rPr lang="en-US" altLang="zh-CN" sz="1400" dirty="0" err="1">
                <a:cs typeface="Courier New" panose="02070309020205020404" pitchFamily="49" charset="0"/>
              </a:rPr>
              <a:t>Ont</a:t>
            </a:r>
            <a:r>
              <a:rPr lang="en-US" altLang="zh-CN" sz="1400" dirty="0">
                <a:cs typeface="Courier New" panose="02070309020205020404" pitchFamily="49" charset="0"/>
              </a:rPr>
              <a:t> SN               : 4</a:t>
            </a:r>
            <a:r>
              <a:rPr lang="en-US" altLang="zh-CN" sz="1400" b="1" dirty="0">
                <a:solidFill>
                  <a:srgbClr val="C00000"/>
                </a:solidFill>
                <a:cs typeface="Courier New" panose="02070309020205020404" pitchFamily="49" charset="0"/>
              </a:rPr>
              <a:t>857544363B7958A </a:t>
            </a:r>
            <a:r>
              <a:rPr lang="en-US" altLang="zh-CN" sz="1400" dirty="0">
                <a:cs typeface="Courier New" panose="02070309020205020404" pitchFamily="49" charset="0"/>
              </a:rPr>
              <a:t>(HWTC-63B7958A)</a:t>
            </a:r>
          </a:p>
        </p:txBody>
      </p:sp>
    </p:spTree>
    <p:extLst>
      <p:ext uri="{BB962C8B-B14F-4D97-AF65-F5344CB8AC3E}">
        <p14:creationId xmlns:p14="http://schemas.microsoft.com/office/powerpoint/2010/main" val="2652594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lvl="1"/>
            <a:r>
              <a:rPr lang="pt-BR" altLang="zh-CN" sz="1600" dirty="0"/>
              <a:t>Configurar o endereço IP de gerenciamento </a:t>
            </a:r>
            <a:r>
              <a:rPr lang="pt-BR" altLang="zh-CN" sz="1600" dirty="0" err="1"/>
              <a:t>in-band</a:t>
            </a:r>
            <a:r>
              <a:rPr lang="pt-BR" altLang="zh-CN" sz="1600" dirty="0"/>
              <a:t> da ONU.</a:t>
            </a:r>
          </a:p>
          <a:p>
            <a:pPr marL="403039" lvl="1" indent="0">
              <a:buNone/>
            </a:pPr>
            <a:endParaRPr lang="en-US" altLang="zh-CN" sz="1600" dirty="0"/>
          </a:p>
          <a:p>
            <a:pPr lvl="1"/>
            <a:endParaRPr lang="en-US" altLang="zh-CN" sz="1600" dirty="0"/>
          </a:p>
          <a:p>
            <a:pPr lvl="1"/>
            <a:r>
              <a:rPr lang="pt-BR" altLang="zh-CN" sz="1600" dirty="0">
                <a:solidFill>
                  <a:srgbClr val="C00000"/>
                </a:solidFill>
              </a:rPr>
              <a:t>(Opcional) Vincular um perfil SNMP (apenas quando o servidor NMS é necessário)</a:t>
            </a:r>
          </a:p>
          <a:p>
            <a:pPr marL="403039" lvl="1" indent="0">
              <a:buNone/>
            </a:pPr>
            <a:endParaRPr lang="en-US" altLang="zh-CN" sz="1600" dirty="0">
              <a:solidFill>
                <a:srgbClr val="C00000"/>
              </a:solidFill>
            </a:endParaRPr>
          </a:p>
          <a:p>
            <a:pPr lvl="1"/>
            <a:endParaRPr lang="en-US" altLang="zh-CN" sz="1600" dirty="0">
              <a:solidFill>
                <a:srgbClr val="C00000"/>
              </a:solidFill>
            </a:endParaRPr>
          </a:p>
          <a:p>
            <a:pPr lvl="1"/>
            <a:r>
              <a:rPr lang="pt-BR" altLang="zh-CN" sz="1600" dirty="0"/>
              <a:t>Configurar uma porta de serviço </a:t>
            </a:r>
            <a:r>
              <a:rPr lang="pt-BR" altLang="zh-CN" sz="1600" dirty="0" err="1"/>
              <a:t>in-band</a:t>
            </a:r>
            <a:r>
              <a:rPr lang="pt-BR" altLang="zh-CN" sz="1600" dirty="0"/>
              <a:t> para a ONU.</a:t>
            </a:r>
            <a:endParaRPr lang="zh-CN" altLang="en-US" dirty="0"/>
          </a:p>
        </p:txBody>
      </p:sp>
      <p:sp>
        <p:nvSpPr>
          <p:cNvPr id="4" name="标题 3"/>
          <p:cNvSpPr>
            <a:spLocks noGrp="1"/>
          </p:cNvSpPr>
          <p:nvPr>
            <p:ph type="title"/>
          </p:nvPr>
        </p:nvSpPr>
        <p:spPr/>
        <p:txBody>
          <a:bodyPr/>
          <a:lstStyle/>
          <a:p>
            <a:r>
              <a:rPr lang="pt-BR" altLang="zh-CN" dirty="0"/>
              <a:t>Configuração do gerenciamento </a:t>
            </a:r>
            <a:r>
              <a:rPr lang="pt-BR" altLang="zh-CN" dirty="0" err="1"/>
              <a:t>in-band</a:t>
            </a:r>
            <a:r>
              <a:rPr lang="pt-BR" altLang="zh-CN" dirty="0"/>
              <a:t> (3)</a:t>
            </a:r>
            <a:endParaRPr lang="zh-CN" altLang="en-US" dirty="0"/>
          </a:p>
        </p:txBody>
      </p:sp>
      <p:sp>
        <p:nvSpPr>
          <p:cNvPr id="6" name="矩形 5"/>
          <p:cNvSpPr/>
          <p:nvPr/>
        </p:nvSpPr>
        <p:spPr>
          <a:xfrm>
            <a:off x="1267708" y="1732152"/>
            <a:ext cx="10164387" cy="67733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err="1">
                <a:cs typeface="Courier New" panose="02070309020205020404" pitchFamily="49" charset="0"/>
              </a:rPr>
              <a:t>ont</a:t>
            </a:r>
            <a:r>
              <a:rPr lang="en-US" altLang="zh-CN" sz="1600" b="1" dirty="0">
                <a:cs typeface="Courier New" panose="02070309020205020404" pitchFamily="49" charset="0"/>
              </a:rPr>
              <a:t> </a:t>
            </a:r>
            <a:r>
              <a:rPr lang="en-US" altLang="zh-CN" sz="1600" b="1" dirty="0" err="1">
                <a:cs typeface="Courier New" panose="02070309020205020404" pitchFamily="49" charset="0"/>
              </a:rPr>
              <a:t>ipconfig</a:t>
            </a:r>
            <a:r>
              <a:rPr lang="en-US" altLang="zh-CN" sz="1600" b="1" dirty="0">
                <a:cs typeface="Courier New" panose="02070309020205020404" pitchFamily="49" charset="0"/>
              </a:rPr>
              <a:t> 0 2 static </a:t>
            </a:r>
            <a:r>
              <a:rPr lang="en-US" altLang="zh-CN" sz="1600" b="1" dirty="0" err="1">
                <a:cs typeface="Courier New" panose="02070309020205020404" pitchFamily="49" charset="0"/>
              </a:rPr>
              <a:t>ip</a:t>
            </a:r>
            <a:r>
              <a:rPr lang="en-US" altLang="zh-CN" sz="1600" b="1" dirty="0">
                <a:cs typeface="Courier New" panose="02070309020205020404" pitchFamily="49" charset="0"/>
              </a:rPr>
              <a:t>-address 192.168.2.2 mask 255.255.255.0 gateway 192.168.2.254 </a:t>
            </a:r>
            <a:r>
              <a:rPr lang="en-US" altLang="zh-CN" sz="1600" b="1" dirty="0" err="1">
                <a:cs typeface="Courier New" panose="02070309020205020404" pitchFamily="49" charset="0"/>
              </a:rPr>
              <a:t>vlan</a:t>
            </a:r>
            <a:r>
              <a:rPr lang="en-US" altLang="zh-CN" sz="1600" b="1" dirty="0">
                <a:cs typeface="Courier New" panose="02070309020205020404" pitchFamily="49" charset="0"/>
              </a:rPr>
              <a:t> 4000</a:t>
            </a:r>
          </a:p>
        </p:txBody>
      </p:sp>
      <p:sp>
        <p:nvSpPr>
          <p:cNvPr id="7" name="矩形 6"/>
          <p:cNvSpPr/>
          <p:nvPr/>
        </p:nvSpPr>
        <p:spPr>
          <a:xfrm>
            <a:off x="1267708" y="3198021"/>
            <a:ext cx="10164387" cy="384432"/>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solidFill>
                  <a:srgbClr val="C00000"/>
                </a:solidFill>
                <a:cs typeface="Courier New" panose="02070309020205020404" pitchFamily="49" charset="0"/>
              </a:rPr>
              <a:t>huawei</a:t>
            </a:r>
            <a:r>
              <a:rPr lang="en-US" altLang="zh-CN" sz="1600" dirty="0">
                <a:solidFill>
                  <a:srgbClr val="C00000"/>
                </a:solidFill>
                <a:cs typeface="Courier New" panose="02070309020205020404" pitchFamily="49" charset="0"/>
              </a:rPr>
              <a:t>(config-if-gpon-0/8)#</a:t>
            </a:r>
            <a:r>
              <a:rPr lang="en-US" altLang="zh-CN" sz="1600" dirty="0" err="1">
                <a:solidFill>
                  <a:srgbClr val="C00000"/>
                </a:solidFill>
                <a:cs typeface="Courier New" panose="02070309020205020404" pitchFamily="49" charset="0"/>
              </a:rPr>
              <a:t>ont</a:t>
            </a:r>
            <a:r>
              <a:rPr lang="en-US" altLang="zh-CN" sz="1600" dirty="0">
                <a:solidFill>
                  <a:srgbClr val="C00000"/>
                </a:solidFill>
                <a:cs typeface="Courier New" panose="02070309020205020404" pitchFamily="49" charset="0"/>
              </a:rPr>
              <a:t> </a:t>
            </a:r>
            <a:r>
              <a:rPr lang="en-US" altLang="zh-CN" sz="1600" dirty="0" err="1">
                <a:solidFill>
                  <a:srgbClr val="C00000"/>
                </a:solidFill>
                <a:cs typeface="Courier New" panose="02070309020205020404" pitchFamily="49" charset="0"/>
              </a:rPr>
              <a:t>snmp</a:t>
            </a:r>
            <a:r>
              <a:rPr lang="en-US" altLang="zh-CN" sz="1600" dirty="0">
                <a:solidFill>
                  <a:srgbClr val="C00000"/>
                </a:solidFill>
                <a:cs typeface="Courier New" panose="02070309020205020404" pitchFamily="49" charset="0"/>
              </a:rPr>
              <a:t>-profile 0 2 profile-id 1</a:t>
            </a:r>
          </a:p>
        </p:txBody>
      </p:sp>
      <p:sp>
        <p:nvSpPr>
          <p:cNvPr id="8" name="矩形 7"/>
          <p:cNvSpPr/>
          <p:nvPr/>
        </p:nvSpPr>
        <p:spPr>
          <a:xfrm>
            <a:off x="1267708" y="4242579"/>
            <a:ext cx="10164387"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fr-FR" altLang="zh-CN" sz="1600" dirty="0">
                <a:cs typeface="Courier New" panose="02070309020205020404" pitchFamily="49" charset="0"/>
              </a:rPr>
              <a:t>huawei(config)#</a:t>
            </a:r>
            <a:r>
              <a:rPr lang="fr-FR" altLang="zh-CN" sz="1600" b="1" dirty="0">
                <a:cs typeface="Courier New" panose="02070309020205020404" pitchFamily="49" charset="0"/>
              </a:rPr>
              <a:t>service-port vlan 4000 gpon 0/8/0 ont 2 gemport 0 multi-service user-vlan 4000</a:t>
            </a:r>
            <a:endParaRPr lang="en-US" altLang="zh-CN" sz="1600" b="1" dirty="0">
              <a:cs typeface="Courier New" panose="02070309020205020404" pitchFamily="49" charset="0"/>
            </a:endParaRPr>
          </a:p>
        </p:txBody>
      </p:sp>
      <p:sp>
        <p:nvSpPr>
          <p:cNvPr id="9" name="矩形 8"/>
          <p:cNvSpPr/>
          <p:nvPr/>
        </p:nvSpPr>
        <p:spPr>
          <a:xfrm>
            <a:off x="1267708" y="4698452"/>
            <a:ext cx="10164387" cy="1189909"/>
          </a:xfrm>
          <a:prstGeom prst="rect">
            <a:avLst/>
          </a:prstGeom>
          <a:solidFill>
            <a:schemeClr val="bg1">
              <a:lumMod val="85000"/>
            </a:schemeClr>
          </a:solidFill>
        </p:spPr>
        <p:txBody>
          <a:bodyPr wrap="square">
            <a:spAutoFit/>
          </a:bodyPr>
          <a:lstStyle/>
          <a:p>
            <a:pPr>
              <a:lnSpc>
                <a:spcPct val="150000"/>
              </a:lnSpc>
            </a:pPr>
            <a:r>
              <a:rPr lang="pt-BR" altLang="zh-CN" sz="1600" dirty="0">
                <a:cs typeface="Courier New" panose="02070309020205020404" pitchFamily="49" charset="0"/>
              </a:rPr>
              <a:t>Nota: Pode executar o comando </a:t>
            </a:r>
            <a:r>
              <a:rPr lang="pt-BR" altLang="zh-CN" sz="1600" dirty="0" err="1">
                <a:cs typeface="Courier New" panose="02070309020205020404" pitchFamily="49" charset="0"/>
              </a:rPr>
              <a:t>snmp</a:t>
            </a:r>
            <a:r>
              <a:rPr lang="pt-BR" altLang="zh-CN" sz="1600" dirty="0">
                <a:cs typeface="Courier New" panose="02070309020205020404" pitchFamily="49" charset="0"/>
              </a:rPr>
              <a:t>-profile </a:t>
            </a:r>
            <a:r>
              <a:rPr lang="pt-BR" altLang="zh-CN" sz="1600" dirty="0" err="1">
                <a:cs typeface="Courier New" panose="02070309020205020404" pitchFamily="49" charset="0"/>
              </a:rPr>
              <a:t>add</a:t>
            </a:r>
            <a:r>
              <a:rPr lang="pt-BR" altLang="zh-CN" sz="1600" dirty="0">
                <a:cs typeface="Courier New" panose="02070309020205020404" pitchFamily="49" charset="0"/>
              </a:rPr>
              <a:t> para adicionar um perfil de gestão SNMP. Depois de um perfil de gestão SNMP ser adicionado com êxito, os parâmetros de configuração entram em vigor quando o perfil de gestão SNMP é ligado.</a:t>
            </a:r>
            <a:endParaRPr lang="zh-CN" altLang="en-US" sz="1600" dirty="0">
              <a:cs typeface="Courier New" panose="02070309020205020404" pitchFamily="49" charset="0"/>
            </a:endParaRPr>
          </a:p>
        </p:txBody>
      </p:sp>
    </p:spTree>
    <p:extLst>
      <p:ext uri="{BB962C8B-B14F-4D97-AF65-F5344CB8AC3E}">
        <p14:creationId xmlns:p14="http://schemas.microsoft.com/office/powerpoint/2010/main" val="105011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A ONU implementa principalmente as seguintes funções: receber seletivamente os dados enviados pela OLT, responder ao comando de gestão enviado pela OLT, realizar o ajuste correspondente, armazenar em buffer os dados Ethernet do usuário e enviar os dados na direção </a:t>
            </a:r>
            <a:r>
              <a:rPr lang="pt-BR" altLang="zh-CN" dirty="0" err="1"/>
              <a:t>upstream</a:t>
            </a:r>
            <a:r>
              <a:rPr lang="pt-BR" altLang="zh-CN" dirty="0"/>
              <a:t> na janela de envio alocada pela OLT</a:t>
            </a:r>
            <a:r>
              <a:rPr lang="en-US" altLang="zh-CN" dirty="0"/>
              <a:t>. </a:t>
            </a:r>
          </a:p>
          <a:p>
            <a:r>
              <a:rPr lang="pt-BR" altLang="zh-CN" dirty="0"/>
              <a:t>A ONU trabalha com a OLT para implementar funções Ethernet de Camada 2 e Camada 3. A ONU pode ser ligada a várias terminações de utilizadores ao mesmo tempo para fornecer aos utilizadores serviços de voz, dados e multimédia</a:t>
            </a:r>
            <a:r>
              <a:rPr lang="en-US" altLang="zh-CN" dirty="0"/>
              <a:t>. </a:t>
            </a:r>
          </a:p>
          <a:p>
            <a:r>
              <a:rPr lang="pt-BR" altLang="zh-CN" dirty="0"/>
              <a:t>A ONU pode receber dados da OLT e fornecer vários tipos de serviços para os terminais dos usuários somente depois que a ONU for adicionada com sucesso à OLT e ficar on-line</a:t>
            </a:r>
            <a:r>
              <a:rPr lang="en-US" altLang="zh-CN" dirty="0"/>
              <a:t>.</a:t>
            </a:r>
            <a:endParaRPr lang="zh-CN" altLang="en-US" dirty="0"/>
          </a:p>
          <a:p>
            <a:endParaRPr lang="zh-CN" altLang="en-US" dirty="0"/>
          </a:p>
        </p:txBody>
      </p:sp>
      <p:sp>
        <p:nvSpPr>
          <p:cNvPr id="4" name="标题 3"/>
          <p:cNvSpPr>
            <a:spLocks noGrp="1"/>
          </p:cNvSpPr>
          <p:nvPr>
            <p:ph type="title"/>
          </p:nvPr>
        </p:nvSpPr>
        <p:spPr/>
        <p:txBody>
          <a:bodyPr/>
          <a:lstStyle/>
          <a:p>
            <a:r>
              <a:rPr lang="pt-BR" altLang="zh-CN" dirty="0"/>
              <a:t>Funções e características da ONU</a:t>
            </a:r>
            <a:endParaRPr lang="zh-CN" altLang="en-US" dirty="0"/>
          </a:p>
        </p:txBody>
      </p:sp>
    </p:spTree>
    <p:extLst>
      <p:ext uri="{BB962C8B-B14F-4D97-AF65-F5344CB8AC3E}">
        <p14:creationId xmlns:p14="http://schemas.microsoft.com/office/powerpoint/2010/main" val="8492864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2000" dirty="0"/>
              <a:t>Testar o canal </a:t>
            </a:r>
            <a:r>
              <a:rPr lang="pt-BR" altLang="zh-CN" sz="2000" dirty="0" err="1"/>
              <a:t>In-band</a:t>
            </a:r>
            <a:endParaRPr lang="pt-BR" altLang="zh-CN" sz="2000" dirty="0"/>
          </a:p>
          <a:p>
            <a:pPr marL="0" indent="0">
              <a:buNone/>
            </a:pPr>
            <a:endParaRPr lang="en-US" altLang="zh-CN" sz="2000" dirty="0"/>
          </a:p>
          <a:p>
            <a:endParaRPr lang="en-US" altLang="zh-CN" sz="2000" dirty="0"/>
          </a:p>
          <a:p>
            <a:r>
              <a:rPr lang="pt-BR" altLang="zh-CN" sz="2000" dirty="0"/>
              <a:t>Efetuar o login na ONU remotamente através da OLT.</a:t>
            </a:r>
            <a:endParaRPr lang="zh-CN" altLang="en-US" dirty="0"/>
          </a:p>
        </p:txBody>
      </p:sp>
      <p:sp>
        <p:nvSpPr>
          <p:cNvPr id="4" name="标题 3"/>
          <p:cNvSpPr>
            <a:spLocks noGrp="1"/>
          </p:cNvSpPr>
          <p:nvPr>
            <p:ph type="title"/>
          </p:nvPr>
        </p:nvSpPr>
        <p:spPr/>
        <p:txBody>
          <a:bodyPr/>
          <a:lstStyle/>
          <a:p>
            <a:r>
              <a:rPr lang="en-US" altLang="zh-CN" dirty="0"/>
              <a:t>Teste do canal de </a:t>
            </a:r>
            <a:r>
              <a:rPr lang="en-US" altLang="zh-CN" dirty="0" err="1"/>
              <a:t>gerenciamento</a:t>
            </a:r>
            <a:r>
              <a:rPr lang="en-US" altLang="zh-CN" dirty="0"/>
              <a:t> in-band</a:t>
            </a:r>
            <a:endParaRPr lang="zh-CN" altLang="en-US" dirty="0"/>
          </a:p>
        </p:txBody>
      </p:sp>
      <p:sp>
        <p:nvSpPr>
          <p:cNvPr id="6" name="矩形 5"/>
          <p:cNvSpPr/>
          <p:nvPr/>
        </p:nvSpPr>
        <p:spPr>
          <a:xfrm>
            <a:off x="1267707" y="1804393"/>
            <a:ext cx="10164386" cy="1116684"/>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ping 192.168.2.2</a:t>
            </a:r>
          </a:p>
          <a:p>
            <a:pPr lvl="2">
              <a:lnSpc>
                <a:spcPct val="120000"/>
              </a:lnSpc>
            </a:pPr>
            <a:r>
              <a:rPr lang="en-US" altLang="zh-CN" sz="1400" dirty="0">
                <a:cs typeface="Courier New" panose="02070309020205020404" pitchFamily="49" charset="0"/>
              </a:rPr>
              <a:t>PING 192.168.2.2:56 bytes, interrupted by pressing </a:t>
            </a:r>
            <a:r>
              <a:rPr lang="en-US" altLang="zh-CN" sz="1400" dirty="0" err="1">
                <a:cs typeface="Courier New" panose="02070309020205020404" pitchFamily="49" charset="0"/>
              </a:rPr>
              <a:t>Ctrl+C</a:t>
            </a:r>
            <a:r>
              <a:rPr lang="en-US" altLang="zh-CN" sz="1400" dirty="0">
                <a:cs typeface="Courier New" panose="02070309020205020404" pitchFamily="49" charset="0"/>
              </a:rPr>
              <a:t>.</a:t>
            </a:r>
          </a:p>
          <a:p>
            <a:pPr lvl="2">
              <a:lnSpc>
                <a:spcPct val="120000"/>
              </a:lnSpc>
            </a:pPr>
            <a:r>
              <a:rPr lang="zh-CN" altLang="en-US" sz="1400" dirty="0">
                <a:cs typeface="Courier New" panose="02070309020205020404" pitchFamily="49" charset="0"/>
              </a:rPr>
              <a:t>Reply from 192.168.2.2: Number of bytes = 56 Sequence number = 1 Time to live = 63 Time to live = 10 ms</a:t>
            </a:r>
          </a:p>
          <a:p>
            <a:pPr lvl="2">
              <a:lnSpc>
                <a:spcPct val="120000"/>
              </a:lnSpc>
            </a:pPr>
            <a:r>
              <a:rPr lang="zh-CN" altLang="en-US" sz="1400" dirty="0">
                <a:cs typeface="Courier New" panose="02070309020205020404" pitchFamily="49" charset="0"/>
              </a:rPr>
              <a:t>Reply from 192.168.2.2: Number of bytes = 56 Sequence number = 5 Time to live = 63 Time to live = 20 ms</a:t>
            </a:r>
          </a:p>
        </p:txBody>
      </p:sp>
      <p:sp>
        <p:nvSpPr>
          <p:cNvPr id="7" name="矩形 6"/>
          <p:cNvSpPr/>
          <p:nvPr/>
        </p:nvSpPr>
        <p:spPr>
          <a:xfrm>
            <a:off x="1267707" y="3483016"/>
            <a:ext cx="10164386" cy="2398124"/>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telnet 192.168.2.2</a:t>
            </a:r>
          </a:p>
          <a:p>
            <a:pPr lvl="2">
              <a:lnSpc>
                <a:spcPct val="120000"/>
              </a:lnSpc>
            </a:pPr>
            <a:r>
              <a:rPr lang="en-US" altLang="zh-CN" sz="1400" dirty="0">
                <a:cs typeface="Courier New" panose="02070309020205020404" pitchFamily="49" charset="0"/>
              </a:rPr>
              <a:t>{&lt;</a:t>
            </a:r>
            <a:r>
              <a:rPr lang="en-US" altLang="zh-CN" sz="1400" dirty="0" err="1">
                <a:cs typeface="Courier New" panose="02070309020205020404" pitchFamily="49" charset="0"/>
              </a:rPr>
              <a:t>cr</a:t>
            </a:r>
            <a:r>
              <a:rPr lang="en-US" altLang="zh-CN" sz="1400" dirty="0">
                <a:cs typeface="Courier New" panose="02070309020205020404" pitchFamily="49" charset="0"/>
              </a:rPr>
              <a:t>&gt;|service-port&lt;U&gt;&lt;0,4294967295&gt;}:</a:t>
            </a:r>
          </a:p>
          <a:p>
            <a:pPr lvl="2">
              <a:lnSpc>
                <a:spcPct val="120000"/>
              </a:lnSpc>
            </a:pPr>
            <a:r>
              <a:rPr lang="en-US" altLang="zh-CN" sz="1400" dirty="0">
                <a:cs typeface="Courier New" panose="02070309020205020404" pitchFamily="49" charset="0"/>
              </a:rPr>
              <a:t>  </a:t>
            </a:r>
            <a:r>
              <a:rPr lang="zh-CN" altLang="en-US" sz="1400" dirty="0">
                <a:cs typeface="Courier New" panose="02070309020205020404" pitchFamily="49" charset="0"/>
              </a:rPr>
              <a:t>Command:</a:t>
            </a:r>
          </a:p>
          <a:p>
            <a:pPr lvl="2">
              <a:lnSpc>
                <a:spcPct val="120000"/>
              </a:lnSpc>
            </a:pPr>
            <a:r>
              <a:rPr lang="zh-CN" altLang="en-US" sz="1400" dirty="0">
                <a:cs typeface="Courier New" panose="02070309020205020404" pitchFamily="49" charset="0"/>
              </a:rPr>
              <a:t>  </a:t>
            </a:r>
            <a:r>
              <a:rPr lang="en-US" altLang="zh-CN" sz="1400" dirty="0">
                <a:cs typeface="Courier New" panose="02070309020205020404" pitchFamily="49" charset="0"/>
              </a:rPr>
              <a:t>telnet 192.168.2.2</a:t>
            </a:r>
          </a:p>
          <a:p>
            <a:pPr lvl="2">
              <a:lnSpc>
                <a:spcPct val="120000"/>
              </a:lnSpc>
            </a:pPr>
            <a:r>
              <a:rPr lang="en-US" altLang="zh-CN" sz="1400" dirty="0">
                <a:cs typeface="Courier New" panose="02070309020205020404" pitchFamily="49" charset="0"/>
              </a:rPr>
              <a:t>  </a:t>
            </a:r>
            <a:r>
              <a:rPr lang="zh-CN" altLang="en-US" sz="1400" dirty="0">
                <a:cs typeface="Courier New" panose="02070309020205020404" pitchFamily="49" charset="0"/>
              </a:rPr>
              <a:t>Press CTRL_] to exit the telnet mode.</a:t>
            </a:r>
          </a:p>
          <a:p>
            <a:pPr lvl="2">
              <a:lnSpc>
                <a:spcPct val="120000"/>
              </a:lnSpc>
            </a:pPr>
            <a:r>
              <a:rPr lang="zh-CN" altLang="en-US" sz="1400" dirty="0">
                <a:cs typeface="Courier New" panose="02070309020205020404" pitchFamily="49" charset="0"/>
              </a:rPr>
              <a:t>Connecting to 192.168.2.2...</a:t>
            </a:r>
          </a:p>
          <a:p>
            <a:pPr lvl="2">
              <a:lnSpc>
                <a:spcPct val="120000"/>
              </a:lnSpc>
            </a:pPr>
            <a:r>
              <a:rPr lang="en-US" altLang="zh-CN" sz="1400" dirty="0">
                <a:cs typeface="Courier New" panose="02070309020205020404" pitchFamily="49" charset="0"/>
              </a:rPr>
              <a:t>  </a:t>
            </a:r>
            <a:r>
              <a:rPr lang="zh-CN" altLang="en-US" sz="1400" dirty="0">
                <a:cs typeface="Courier New" panose="02070309020205020404" pitchFamily="49" charset="0"/>
              </a:rPr>
              <a:t>Connecting to 192.168.2.2 succeeded.</a:t>
            </a:r>
          </a:p>
          <a:p>
            <a:pPr lvl="2">
              <a:lnSpc>
                <a:spcPct val="120000"/>
              </a:lnSpc>
            </a:pPr>
            <a:r>
              <a:rPr lang="en-US" altLang="zh-CN" sz="1400" dirty="0">
                <a:cs typeface="Courier New" panose="02070309020205020404" pitchFamily="49" charset="0"/>
              </a:rPr>
              <a:t>&gt;&gt;User name: </a:t>
            </a:r>
            <a:r>
              <a:rPr lang="en-US" altLang="zh-CN" sz="1400" b="1" dirty="0">
                <a:cs typeface="Courier New" panose="02070309020205020404" pitchFamily="49" charset="0"/>
              </a:rPr>
              <a:t>root</a:t>
            </a:r>
          </a:p>
          <a:p>
            <a:pPr lvl="2">
              <a:lnSpc>
                <a:spcPct val="120000"/>
              </a:lnSpc>
            </a:pPr>
            <a:r>
              <a:rPr lang="en-US" altLang="zh-CN" sz="1400" dirty="0">
                <a:cs typeface="Courier New" panose="02070309020205020404" pitchFamily="49" charset="0"/>
              </a:rPr>
              <a:t>&gt;&gt;User password:</a:t>
            </a:r>
          </a:p>
        </p:txBody>
      </p:sp>
    </p:spTree>
    <p:extLst>
      <p:ext uri="{BB962C8B-B14F-4D97-AF65-F5344CB8AC3E}">
        <p14:creationId xmlns:p14="http://schemas.microsoft.com/office/powerpoint/2010/main" val="322171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600" dirty="0">
                <a:latin typeface="+mn-lt"/>
              </a:rPr>
              <a:t>Configuração de um perfil de linha ONU</a:t>
            </a:r>
          </a:p>
          <a:p>
            <a:endParaRPr lang="zh-CN" altLang="en-US" sz="1600" dirty="0">
              <a:latin typeface="+mn-lt"/>
            </a:endParaRPr>
          </a:p>
          <a:p>
            <a:pPr lvl="1"/>
            <a:r>
              <a:rPr lang="pt-BR" altLang="zh-CN" sz="1400" dirty="0">
                <a:latin typeface="+mn-lt"/>
              </a:rPr>
              <a:t>Vinculação de um perfil DBA a um T-CONT</a:t>
            </a:r>
          </a:p>
          <a:p>
            <a:pPr lvl="1"/>
            <a:endParaRPr lang="zh-CN" altLang="en-US" sz="1400" dirty="0">
              <a:latin typeface="+mn-lt"/>
            </a:endParaRPr>
          </a:p>
          <a:p>
            <a:pPr lvl="1"/>
            <a:r>
              <a:rPr lang="pt-BR" altLang="zh-CN" sz="1400" dirty="0">
                <a:latin typeface="+mn-lt"/>
              </a:rPr>
              <a:t>Adicionar uma porta GEM e mapeá-la para o T-CONT correspondente.</a:t>
            </a:r>
          </a:p>
          <a:p>
            <a:pPr lvl="1"/>
            <a:endParaRPr lang="en-US" altLang="zh-CN" sz="1400" dirty="0">
              <a:latin typeface="+mn-lt"/>
            </a:endParaRPr>
          </a:p>
          <a:p>
            <a:pPr marL="403039" lvl="1" indent="0">
              <a:buNone/>
            </a:pPr>
            <a:endParaRPr lang="en-US" altLang="zh-CN" sz="1400" dirty="0">
              <a:latin typeface="+mn-lt"/>
            </a:endParaRPr>
          </a:p>
          <a:p>
            <a:pPr lvl="1"/>
            <a:r>
              <a:rPr lang="pt-BR" altLang="zh-CN" sz="1400" dirty="0">
                <a:latin typeface="+mn-lt"/>
              </a:rPr>
              <a:t>Configuração da relação de mapeamento entre portas GEM e </a:t>
            </a:r>
            <a:r>
              <a:rPr lang="pt-BR" altLang="zh-CN" sz="1400" dirty="0" err="1">
                <a:latin typeface="+mn-lt"/>
              </a:rPr>
              <a:t>VLANs</a:t>
            </a:r>
            <a:endParaRPr lang="zh-CN" altLang="en-US" sz="2000" dirty="0"/>
          </a:p>
        </p:txBody>
      </p:sp>
      <p:sp>
        <p:nvSpPr>
          <p:cNvPr id="4" name="标题 3"/>
          <p:cNvSpPr>
            <a:spLocks noGrp="1"/>
          </p:cNvSpPr>
          <p:nvPr>
            <p:ph type="title"/>
          </p:nvPr>
        </p:nvSpPr>
        <p:spPr/>
        <p:txBody>
          <a:bodyPr/>
          <a:lstStyle/>
          <a:p>
            <a:r>
              <a:rPr lang="pt-BR" altLang="zh-CN" dirty="0"/>
              <a:t>Configurações de serviço da ONU</a:t>
            </a:r>
            <a:endParaRPr lang="zh-CN" altLang="en-US" dirty="0"/>
          </a:p>
        </p:txBody>
      </p:sp>
      <p:sp>
        <p:nvSpPr>
          <p:cNvPr id="6" name="矩形 5"/>
          <p:cNvSpPr/>
          <p:nvPr/>
        </p:nvSpPr>
        <p:spPr>
          <a:xfrm>
            <a:off x="1299264" y="1780277"/>
            <a:ext cx="10158985" cy="296428"/>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a:t>
            </a:r>
            <a:r>
              <a:rPr lang="fr-FR" altLang="zh-CN" sz="1200" b="1" dirty="0">
                <a:cs typeface="Courier New" panose="02070309020205020404" pitchFamily="49" charset="0"/>
              </a:rPr>
              <a:t>ont-lineprofile gpon profile-id 92</a:t>
            </a:r>
          </a:p>
        </p:txBody>
      </p:sp>
      <p:sp>
        <p:nvSpPr>
          <p:cNvPr id="7" name="矩形 6"/>
          <p:cNvSpPr/>
          <p:nvPr/>
        </p:nvSpPr>
        <p:spPr>
          <a:xfrm>
            <a:off x="1267415" y="2457397"/>
            <a:ext cx="10158985" cy="535531"/>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huawei(config-gpon-lineprofile-92)#</a:t>
            </a:r>
            <a:r>
              <a:rPr lang="fr-FR" altLang="zh-CN" sz="1200" b="1" dirty="0">
                <a:cs typeface="Courier New" panose="02070309020205020404" pitchFamily="49" charset="0"/>
              </a:rPr>
              <a:t>tcont 2 dba-profile-id 22</a:t>
            </a:r>
          </a:p>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huawei(config-gpon-lineprofile-92)#</a:t>
            </a:r>
            <a:r>
              <a:rPr lang="fr-FR" altLang="zh-CN" sz="1200" b="1" dirty="0">
                <a:cs typeface="Courier New" panose="02070309020205020404" pitchFamily="49" charset="0"/>
              </a:rPr>
              <a:t>tcont 3 dba-profile-id 23</a:t>
            </a:r>
          </a:p>
        </p:txBody>
      </p:sp>
      <p:sp>
        <p:nvSpPr>
          <p:cNvPr id="8" name="矩形 7"/>
          <p:cNvSpPr/>
          <p:nvPr/>
        </p:nvSpPr>
        <p:spPr>
          <a:xfrm>
            <a:off x="1241255" y="3382112"/>
            <a:ext cx="10185145" cy="535531"/>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huawei(config-gpon-lineprofile-92)#</a:t>
            </a:r>
            <a:r>
              <a:rPr lang="fr-FR" altLang="zh-CN" sz="1200" b="1" dirty="0">
                <a:cs typeface="Courier New" panose="02070309020205020404" pitchFamily="49" charset="0"/>
              </a:rPr>
              <a:t>gem add 5 eth tcont 2</a:t>
            </a:r>
          </a:p>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huawei(config-gpon-lineprofile-92)#</a:t>
            </a:r>
            <a:r>
              <a:rPr lang="fr-FR" altLang="zh-CN" sz="1200" b="1" dirty="0">
                <a:cs typeface="Courier New" panose="02070309020205020404" pitchFamily="49" charset="0"/>
              </a:rPr>
              <a:t>gem add 6 eth tcont 3</a:t>
            </a:r>
          </a:p>
        </p:txBody>
      </p:sp>
      <p:sp>
        <p:nvSpPr>
          <p:cNvPr id="9" name="矩形 8"/>
          <p:cNvSpPr/>
          <p:nvPr/>
        </p:nvSpPr>
        <p:spPr>
          <a:xfrm>
            <a:off x="1267415" y="4552169"/>
            <a:ext cx="10185145" cy="978729"/>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huawei(config-gpon-lineprofile-92)#</a:t>
            </a:r>
            <a:r>
              <a:rPr lang="fr-FR" altLang="zh-CN" sz="1200" b="1" dirty="0">
                <a:cs typeface="Courier New" panose="02070309020205020404" pitchFamily="49" charset="0"/>
              </a:rPr>
              <a:t>gem mapping 5 5 vlan 11</a:t>
            </a:r>
          </a:p>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huawei(config-gpon-lineprofile-92)#</a:t>
            </a:r>
            <a:r>
              <a:rPr lang="fr-FR" altLang="zh-CN" sz="1200" b="1" dirty="0">
                <a:cs typeface="Courier New" panose="02070309020205020404" pitchFamily="49" charset="0"/>
              </a:rPr>
              <a:t>gem mapping 6 6 vlan 12</a:t>
            </a:r>
          </a:p>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huawei(config-gpon-lineprofile-92)#</a:t>
            </a:r>
            <a:r>
              <a:rPr lang="fr-FR" altLang="zh-CN" sz="1200" b="1" dirty="0">
                <a:cs typeface="Courier New" panose="02070309020205020404" pitchFamily="49" charset="0"/>
              </a:rPr>
              <a:t>commit</a:t>
            </a:r>
          </a:p>
          <a:p>
            <a:pPr marL="285750" indent="-285750">
              <a:lnSpc>
                <a:spcPct val="120000"/>
              </a:lnSpc>
              <a:buFont typeface="Huawei Sans" panose="020C0503030203020204" pitchFamily="34" charset="0"/>
              <a:buChar char="▪"/>
            </a:pPr>
            <a:r>
              <a:rPr lang="fr-FR" altLang="zh-CN" sz="1200" dirty="0">
                <a:cs typeface="Courier New" panose="02070309020205020404" pitchFamily="49" charset="0"/>
              </a:rPr>
              <a:t>huawei(config-gpon-lineprofile-92)#</a:t>
            </a:r>
            <a:r>
              <a:rPr lang="fr-FR" altLang="zh-CN" sz="1200" b="1" dirty="0">
                <a:cs typeface="Courier New" panose="02070309020205020404" pitchFamily="49" charset="0"/>
              </a:rPr>
              <a:t>quit</a:t>
            </a:r>
          </a:p>
        </p:txBody>
      </p:sp>
    </p:spTree>
    <p:extLst>
      <p:ext uri="{BB962C8B-B14F-4D97-AF65-F5344CB8AC3E}">
        <p14:creationId xmlns:p14="http://schemas.microsoft.com/office/powerpoint/2010/main" val="2676006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Criar uma S-VLAN e configurar a sua porta </a:t>
            </a:r>
            <a:r>
              <a:rPr lang="pt-BR" altLang="zh-CN" sz="1800" dirty="0" err="1"/>
              <a:t>upstream</a:t>
            </a:r>
            <a:r>
              <a:rPr lang="pt-BR" altLang="zh-CN" sz="1800" dirty="0"/>
              <a:t>.</a:t>
            </a:r>
          </a:p>
          <a:p>
            <a:r>
              <a:rPr lang="pt-BR" altLang="zh-CN" sz="1600" dirty="0"/>
              <a:t>Adicionar a porta </a:t>
            </a:r>
            <a:r>
              <a:rPr lang="pt-BR" altLang="zh-CN" sz="1600" dirty="0" err="1"/>
              <a:t>upstream</a:t>
            </a:r>
            <a:r>
              <a:rPr lang="pt-BR" altLang="zh-CN" sz="1600" dirty="0"/>
              <a:t> 0/9/0 à S-VLAN 100.</a:t>
            </a:r>
          </a:p>
          <a:p>
            <a:endParaRPr lang="en-US" altLang="zh-CN" sz="1600" dirty="0"/>
          </a:p>
          <a:p>
            <a:pPr lvl="1"/>
            <a:endParaRPr lang="en-US" altLang="zh-CN" sz="1600" dirty="0"/>
          </a:p>
          <a:p>
            <a:r>
              <a:rPr lang="pt-BR" altLang="zh-CN" sz="1800" dirty="0"/>
              <a:t>Criar uma porta de serviço.</a:t>
            </a:r>
          </a:p>
          <a:p>
            <a:pPr lvl="1"/>
            <a:r>
              <a:rPr lang="pt-BR" altLang="zh-CN" sz="1400" dirty="0"/>
              <a:t>A S-VLAN do serviço de Internet é 100, a ID da porta GEM é 5 e a C-VLAN é 11.</a:t>
            </a:r>
          </a:p>
          <a:p>
            <a:pPr lvl="1"/>
            <a:r>
              <a:rPr lang="pt-BR" altLang="zh-CN" sz="1600" dirty="0"/>
              <a:t>Para o serviço de vigilância por vídeo, defina a S-VLAN ID como 100, a GEM </a:t>
            </a:r>
            <a:r>
              <a:rPr lang="pt-BR" altLang="zh-CN" sz="1600" dirty="0" err="1"/>
              <a:t>port</a:t>
            </a:r>
            <a:r>
              <a:rPr lang="pt-BR" altLang="zh-CN" sz="1600" dirty="0"/>
              <a:t> ID como 6 e a C-VLAN ID como 12.</a:t>
            </a:r>
            <a:endParaRPr lang="zh-CN" altLang="en-US" dirty="0"/>
          </a:p>
        </p:txBody>
      </p:sp>
      <p:sp>
        <p:nvSpPr>
          <p:cNvPr id="4" name="标题 3"/>
          <p:cNvSpPr>
            <a:spLocks noGrp="1"/>
          </p:cNvSpPr>
          <p:nvPr>
            <p:ph type="title"/>
          </p:nvPr>
        </p:nvSpPr>
        <p:spPr/>
        <p:txBody>
          <a:bodyPr/>
          <a:lstStyle/>
          <a:p>
            <a:r>
              <a:rPr lang="pt-BR" altLang="zh-CN" dirty="0"/>
              <a:t>Adição de uma porta de </a:t>
            </a:r>
            <a:r>
              <a:rPr lang="pt-BR" altLang="zh-CN" dirty="0" err="1"/>
              <a:t>upstream</a:t>
            </a:r>
            <a:r>
              <a:rPr lang="pt-BR" altLang="zh-CN" dirty="0"/>
              <a:t> e de uma porta de serviço</a:t>
            </a:r>
            <a:endParaRPr lang="zh-CN" altLang="en-US" dirty="0"/>
          </a:p>
        </p:txBody>
      </p:sp>
      <p:sp>
        <p:nvSpPr>
          <p:cNvPr id="6" name="矩形 5"/>
          <p:cNvSpPr/>
          <p:nvPr/>
        </p:nvSpPr>
        <p:spPr>
          <a:xfrm>
            <a:off x="1267707" y="2226509"/>
            <a:ext cx="10164386" cy="860396"/>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err="1">
                <a:cs typeface="Courier New" panose="02070309020205020404" pitchFamily="49" charset="0"/>
              </a:rPr>
              <a:t>vlan</a:t>
            </a:r>
            <a:r>
              <a:rPr lang="en-US" altLang="zh-CN" sz="1400" b="1" dirty="0">
                <a:cs typeface="Courier New" panose="02070309020205020404" pitchFamily="49" charset="0"/>
              </a:rPr>
              <a:t> 100</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err="1">
                <a:cs typeface="Courier New" panose="02070309020205020404" pitchFamily="49" charset="0"/>
              </a:rPr>
              <a:t>vlan</a:t>
            </a:r>
            <a:r>
              <a:rPr lang="en-US" altLang="zh-CN" sz="1400" b="1" dirty="0">
                <a:cs typeface="Courier New" panose="02070309020205020404" pitchFamily="49" charset="0"/>
              </a:rPr>
              <a:t> </a:t>
            </a:r>
            <a:r>
              <a:rPr lang="en-US" altLang="zh-CN" sz="1400" b="1" dirty="0" err="1">
                <a:cs typeface="Courier New" panose="02070309020205020404" pitchFamily="49" charset="0"/>
              </a:rPr>
              <a:t>attrib</a:t>
            </a:r>
            <a:r>
              <a:rPr lang="en-US" altLang="zh-CN" sz="1400" b="1" dirty="0">
                <a:cs typeface="Courier New" panose="02070309020205020404" pitchFamily="49" charset="0"/>
              </a:rPr>
              <a:t> 100 stacking</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port </a:t>
            </a:r>
            <a:r>
              <a:rPr lang="en-US" altLang="zh-CN" sz="1400" b="1" dirty="0" err="1">
                <a:cs typeface="Courier New" panose="02070309020205020404" pitchFamily="49" charset="0"/>
              </a:rPr>
              <a:t>vlan</a:t>
            </a:r>
            <a:r>
              <a:rPr lang="en-US" altLang="zh-CN" sz="1400" b="1" dirty="0">
                <a:cs typeface="Courier New" panose="02070309020205020404" pitchFamily="49" charset="0"/>
              </a:rPr>
              <a:t> 100 0/9 0</a:t>
            </a:r>
          </a:p>
        </p:txBody>
      </p:sp>
      <p:sp>
        <p:nvSpPr>
          <p:cNvPr id="7" name="矩形 6"/>
          <p:cNvSpPr/>
          <p:nvPr/>
        </p:nvSpPr>
        <p:spPr>
          <a:xfrm>
            <a:off x="1267707" y="4426697"/>
            <a:ext cx="10164386" cy="604108"/>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a:t>
            </a:r>
            <a:r>
              <a:rPr lang="en-US" altLang="zh-CN" sz="1400" b="1" dirty="0">
                <a:cs typeface="Courier New" panose="02070309020205020404" pitchFamily="49" charset="0"/>
              </a:rPr>
              <a:t>service-port </a:t>
            </a:r>
            <a:r>
              <a:rPr lang="en-US" altLang="zh-CN" sz="1400" b="1" dirty="0" err="1">
                <a:cs typeface="Courier New" panose="02070309020205020404" pitchFamily="49" charset="0"/>
              </a:rPr>
              <a:t>vlan</a:t>
            </a:r>
            <a:r>
              <a:rPr lang="en-US" altLang="zh-CN" sz="1400" b="1" dirty="0">
                <a:cs typeface="Courier New" panose="02070309020205020404" pitchFamily="49" charset="0"/>
              </a:rPr>
              <a:t> 100 </a:t>
            </a:r>
            <a:r>
              <a:rPr lang="en-US" altLang="zh-CN" sz="1400" b="1" dirty="0" err="1">
                <a:cs typeface="Courier New" panose="02070309020205020404" pitchFamily="49" charset="0"/>
              </a:rPr>
              <a:t>gpon</a:t>
            </a:r>
            <a:r>
              <a:rPr lang="en-US" altLang="zh-CN" sz="1400" b="1" dirty="0">
                <a:cs typeface="Courier New" panose="02070309020205020404" pitchFamily="49" charset="0"/>
              </a:rPr>
              <a:t> 0/8/0 </a:t>
            </a:r>
            <a:r>
              <a:rPr lang="en-US" altLang="zh-CN" sz="1400" b="1" dirty="0" err="1">
                <a:cs typeface="Courier New" panose="02070309020205020404" pitchFamily="49" charset="0"/>
              </a:rPr>
              <a:t>ont</a:t>
            </a:r>
            <a:r>
              <a:rPr lang="en-US" altLang="zh-CN" sz="1400" b="1" dirty="0">
                <a:cs typeface="Courier New" panose="02070309020205020404" pitchFamily="49" charset="0"/>
              </a:rPr>
              <a:t> 2 </a:t>
            </a:r>
            <a:r>
              <a:rPr lang="en-US" altLang="zh-CN" sz="1400" b="1" dirty="0" err="1">
                <a:cs typeface="Courier New" panose="02070309020205020404" pitchFamily="49" charset="0"/>
              </a:rPr>
              <a:t>gemport</a:t>
            </a:r>
            <a:r>
              <a:rPr lang="en-US" altLang="zh-CN" sz="1400" b="1" dirty="0">
                <a:cs typeface="Courier New" panose="02070309020205020404" pitchFamily="49" charset="0"/>
              </a:rPr>
              <a:t> 5 multi-service user-</a:t>
            </a:r>
            <a:r>
              <a:rPr lang="en-US" altLang="zh-CN" sz="1400" b="1" dirty="0" err="1">
                <a:cs typeface="Courier New" panose="02070309020205020404" pitchFamily="49" charset="0"/>
              </a:rPr>
              <a:t>vlan</a:t>
            </a:r>
            <a:r>
              <a:rPr lang="en-US" altLang="zh-CN" sz="1400" b="1" dirty="0">
                <a:cs typeface="Courier New" panose="02070309020205020404" pitchFamily="49" charset="0"/>
              </a:rPr>
              <a:t> 11 tag-transform translate</a:t>
            </a:r>
          </a:p>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a:t>
            </a:r>
            <a:r>
              <a:rPr lang="en-US" altLang="zh-CN" sz="1400" b="1" dirty="0">
                <a:cs typeface="Courier New" panose="02070309020205020404" pitchFamily="49" charset="0"/>
              </a:rPr>
              <a:t>service-port </a:t>
            </a:r>
            <a:r>
              <a:rPr lang="en-US" altLang="zh-CN" sz="1400" b="1" dirty="0" err="1">
                <a:cs typeface="Courier New" panose="02070309020205020404" pitchFamily="49" charset="0"/>
              </a:rPr>
              <a:t>vlan</a:t>
            </a:r>
            <a:r>
              <a:rPr lang="en-US" altLang="zh-CN" sz="1400" b="1" dirty="0">
                <a:cs typeface="Courier New" panose="02070309020205020404" pitchFamily="49" charset="0"/>
              </a:rPr>
              <a:t> 100 </a:t>
            </a:r>
            <a:r>
              <a:rPr lang="en-US" altLang="zh-CN" sz="1400" b="1" dirty="0" err="1">
                <a:cs typeface="Courier New" panose="02070309020205020404" pitchFamily="49" charset="0"/>
              </a:rPr>
              <a:t>gpon</a:t>
            </a:r>
            <a:r>
              <a:rPr lang="en-US" altLang="zh-CN" sz="1400" b="1" dirty="0">
                <a:cs typeface="Courier New" panose="02070309020205020404" pitchFamily="49" charset="0"/>
              </a:rPr>
              <a:t> 0/8/0 </a:t>
            </a:r>
            <a:r>
              <a:rPr lang="en-US" altLang="zh-CN" sz="1400" b="1" dirty="0" err="1">
                <a:cs typeface="Courier New" panose="02070309020205020404" pitchFamily="49" charset="0"/>
              </a:rPr>
              <a:t>ont</a:t>
            </a:r>
            <a:r>
              <a:rPr lang="en-US" altLang="zh-CN" sz="1400" b="1" dirty="0">
                <a:cs typeface="Courier New" panose="02070309020205020404" pitchFamily="49" charset="0"/>
              </a:rPr>
              <a:t> 2 </a:t>
            </a:r>
            <a:r>
              <a:rPr lang="en-US" altLang="zh-CN" sz="1400" b="1" dirty="0" err="1">
                <a:cs typeface="Courier New" panose="02070309020205020404" pitchFamily="49" charset="0"/>
              </a:rPr>
              <a:t>gemport</a:t>
            </a:r>
            <a:r>
              <a:rPr lang="en-US" altLang="zh-CN" sz="1400" b="1" dirty="0">
                <a:cs typeface="Courier New" panose="02070309020205020404" pitchFamily="49" charset="0"/>
              </a:rPr>
              <a:t> 6 multi-service user-</a:t>
            </a:r>
            <a:r>
              <a:rPr lang="en-US" altLang="zh-CN" sz="1400" b="1" dirty="0" err="1">
                <a:cs typeface="Courier New" panose="02070309020205020404" pitchFamily="49" charset="0"/>
              </a:rPr>
              <a:t>vlan</a:t>
            </a:r>
            <a:r>
              <a:rPr lang="en-US" altLang="zh-CN" sz="1400" b="1" dirty="0">
                <a:cs typeface="Courier New" panose="02070309020205020404" pitchFamily="49" charset="0"/>
              </a:rPr>
              <a:t> 12 tag-transform translate</a:t>
            </a:r>
          </a:p>
        </p:txBody>
      </p:sp>
      <p:sp>
        <p:nvSpPr>
          <p:cNvPr id="8" name="矩形 7"/>
          <p:cNvSpPr/>
          <p:nvPr/>
        </p:nvSpPr>
        <p:spPr>
          <a:xfrm>
            <a:off x="1267707" y="5122016"/>
            <a:ext cx="10164386" cy="823783"/>
          </a:xfrm>
          <a:prstGeom prst="rect">
            <a:avLst/>
          </a:prstGeom>
          <a:solidFill>
            <a:schemeClr val="bg1">
              <a:lumMod val="85000"/>
            </a:schemeClr>
          </a:solidFill>
        </p:spPr>
        <p:txBody>
          <a:bodyPr wrap="square">
            <a:spAutoFit/>
          </a:bodyPr>
          <a:lstStyle/>
          <a:p>
            <a:pPr>
              <a:lnSpc>
                <a:spcPct val="150000"/>
              </a:lnSpc>
            </a:pPr>
            <a:r>
              <a:rPr lang="pt-BR" altLang="zh-CN" sz="1600" dirty="0">
                <a:cs typeface="Courier New" panose="02070309020205020404" pitchFamily="49" charset="0"/>
              </a:rPr>
              <a:t>Nota: No lado da ONU, continua a ser necessário iniciar sessão no dispositivo remotamente para configurar parâmetros como o fluxo de serviço e a VLAN </a:t>
            </a:r>
            <a:r>
              <a:rPr lang="pt-BR" altLang="zh-CN" sz="1600" dirty="0" err="1">
                <a:cs typeface="Courier New" panose="02070309020205020404" pitchFamily="49" charset="0"/>
              </a:rPr>
              <a:t>upstream</a:t>
            </a:r>
            <a:r>
              <a:rPr lang="pt-BR" altLang="zh-CN" sz="1600" dirty="0">
                <a:cs typeface="Courier New" panose="02070309020205020404" pitchFamily="49" charset="0"/>
              </a:rPr>
              <a:t>.</a:t>
            </a:r>
            <a:endParaRPr lang="zh-CN" altLang="en-US" sz="1600" dirty="0">
              <a:cs typeface="Courier New" panose="02070309020205020404" pitchFamily="49" charset="0"/>
            </a:endParaRPr>
          </a:p>
        </p:txBody>
      </p:sp>
    </p:spTree>
    <p:extLst>
      <p:ext uri="{BB962C8B-B14F-4D97-AF65-F5344CB8AC3E}">
        <p14:creationId xmlns:p14="http://schemas.microsoft.com/office/powerpoint/2010/main" val="3989095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dirty="0">
                <a:solidFill>
                  <a:schemeClr val="bg1">
                    <a:lumMod val="50000"/>
                  </a:schemeClr>
                </a:solidFill>
              </a:rPr>
              <a:t>Tipos de perfil de ONU</a:t>
            </a:r>
          </a:p>
          <a:p>
            <a:r>
              <a:rPr lang="pt-BR" altLang="zh-CN" dirty="0">
                <a:solidFill>
                  <a:schemeClr val="bg1">
                    <a:lumMod val="50000"/>
                  </a:schemeClr>
                </a:solidFill>
              </a:rPr>
              <a:t>Processo de adição de uma ONU</a:t>
            </a:r>
          </a:p>
          <a:p>
            <a:r>
              <a:rPr lang="pt-BR" altLang="zh-CN" dirty="0">
                <a:solidFill>
                  <a:schemeClr val="bg1">
                    <a:lumMod val="50000"/>
                  </a:schemeClr>
                </a:solidFill>
              </a:rPr>
              <a:t>Exemplo de implantação de serviço ONU</a:t>
            </a:r>
          </a:p>
          <a:p>
            <a:r>
              <a:rPr lang="pt-BR" altLang="zh-CN" b="1" dirty="0"/>
              <a:t>Manutenção e consulta da ONU</a:t>
            </a:r>
            <a:endParaRPr lang="en-US" altLang="zh-CN" b="1" dirty="0"/>
          </a:p>
          <a:p>
            <a:endParaRPr lang="zh-CN" altLang="en-US" dirty="0"/>
          </a:p>
        </p:txBody>
      </p:sp>
    </p:spTree>
    <p:extLst>
      <p:ext uri="{BB962C8B-B14F-4D97-AF65-F5344CB8AC3E}">
        <p14:creationId xmlns:p14="http://schemas.microsoft.com/office/powerpoint/2010/main" val="19956227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2000" dirty="0"/>
              <a:t>Consultar as informações sobre todas as </a:t>
            </a:r>
            <a:r>
              <a:rPr lang="pt-BR" altLang="zh-CN" sz="2000" dirty="0" err="1"/>
              <a:t>ONUs</a:t>
            </a:r>
            <a:r>
              <a:rPr lang="pt-BR" altLang="zh-CN" sz="2000" dirty="0"/>
              <a:t> conectadas à porta GPON 0/8/0.</a:t>
            </a:r>
            <a:endParaRPr lang="en-US" altLang="zh-CN" sz="2000" dirty="0"/>
          </a:p>
          <a:p>
            <a:endParaRPr lang="zh-CN" altLang="en-US" sz="2000" dirty="0"/>
          </a:p>
        </p:txBody>
      </p:sp>
      <p:sp>
        <p:nvSpPr>
          <p:cNvPr id="4" name="标题 3"/>
          <p:cNvSpPr>
            <a:spLocks noGrp="1"/>
          </p:cNvSpPr>
          <p:nvPr>
            <p:ph type="title"/>
          </p:nvPr>
        </p:nvSpPr>
        <p:spPr/>
        <p:txBody>
          <a:bodyPr/>
          <a:lstStyle/>
          <a:p>
            <a:r>
              <a:rPr lang="pt-BR" altLang="zh-CN" dirty="0"/>
              <a:t>Consulta de informações da ONU (1)</a:t>
            </a:r>
            <a:endParaRPr lang="zh-CN" altLang="en-US" dirty="0"/>
          </a:p>
        </p:txBody>
      </p:sp>
      <p:sp>
        <p:nvSpPr>
          <p:cNvPr id="6" name="矩形 5"/>
          <p:cNvSpPr/>
          <p:nvPr/>
        </p:nvSpPr>
        <p:spPr>
          <a:xfrm>
            <a:off x="1272536" y="2071325"/>
            <a:ext cx="10153864" cy="3313439"/>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a:cs typeface="Courier New" panose="02070309020205020404" pitchFamily="49" charset="0"/>
              </a:rPr>
              <a:t>display </a:t>
            </a:r>
            <a:r>
              <a:rPr lang="en-US" altLang="zh-CN" sz="1600" b="1" dirty="0" err="1">
                <a:cs typeface="Courier New" panose="02070309020205020404" pitchFamily="49" charset="0"/>
              </a:rPr>
              <a:t>ont</a:t>
            </a:r>
            <a:r>
              <a:rPr lang="en-US" altLang="zh-CN" sz="1600" b="1" dirty="0">
                <a:cs typeface="Courier New" panose="02070309020205020404" pitchFamily="49" charset="0"/>
              </a:rPr>
              <a:t> info</a:t>
            </a:r>
          </a:p>
          <a:p>
            <a:pPr lvl="2">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portid</a:t>
            </a:r>
            <a:r>
              <a:rPr lang="en-US" altLang="zh-CN" sz="1600" dirty="0">
                <a:cs typeface="Courier New" panose="02070309020205020404" pitchFamily="49" charset="0"/>
              </a:rPr>
              <a:t>&lt;U&gt;&lt;0,15&gt;}:</a:t>
            </a:r>
            <a:r>
              <a:rPr lang="en-US" altLang="zh-CN" sz="1600" b="1" dirty="0">
                <a:cs typeface="Courier New" panose="02070309020205020404" pitchFamily="49" charset="0"/>
              </a:rPr>
              <a:t>0</a:t>
            </a:r>
          </a:p>
          <a:p>
            <a:pPr lvl="2">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ontid</a:t>
            </a:r>
            <a:r>
              <a:rPr lang="en-US" altLang="zh-CN" sz="1600" dirty="0">
                <a:cs typeface="Courier New" panose="02070309020205020404" pitchFamily="49" charset="0"/>
              </a:rPr>
              <a:t>&lt;U&gt;&lt;0,127&gt;|all&lt;K&gt;}:</a:t>
            </a:r>
            <a:r>
              <a:rPr lang="en-US" altLang="zh-CN" sz="1600" b="1" dirty="0">
                <a:cs typeface="Courier New" panose="02070309020205020404" pitchFamily="49" charset="0"/>
              </a:rPr>
              <a:t>all</a:t>
            </a:r>
          </a:p>
          <a:p>
            <a:pPr lvl="2">
              <a:lnSpc>
                <a:spcPct val="120000"/>
              </a:lnSpc>
            </a:pPr>
            <a:r>
              <a:rPr lang="en-US" altLang="zh-CN" sz="1600" dirty="0">
                <a:cs typeface="Courier New" panose="02070309020205020404" pitchFamily="49" charset="0"/>
              </a:rPr>
              <a:t>-------------------------------------------------------------------------------------------</a:t>
            </a:r>
          </a:p>
          <a:p>
            <a:pPr lvl="2">
              <a:lnSpc>
                <a:spcPct val="120000"/>
              </a:lnSpc>
            </a:pPr>
            <a:r>
              <a:rPr lang="en-US" altLang="zh-CN" sz="1600" dirty="0">
                <a:cs typeface="Courier New" panose="02070309020205020404" pitchFamily="49" charset="0"/>
              </a:rPr>
              <a:t>  </a:t>
            </a:r>
            <a:r>
              <a:rPr lang="zh-CN" altLang="en-US" sz="1600" dirty="0">
                <a:cs typeface="Courier New" panose="02070309020205020404" pitchFamily="49" charset="0"/>
              </a:rPr>
              <a:t>Subrack/slot/port ONT SN control Running configuration matching Protection side</a:t>
            </a:r>
          </a:p>
          <a:p>
            <a:pPr lvl="2">
              <a:lnSpc>
                <a:spcPct val="120000"/>
              </a:lnSpc>
            </a:pPr>
            <a:r>
              <a:rPr lang="zh-CN" altLang="en-US" sz="1600" dirty="0">
                <a:cs typeface="Courier New" panose="02070309020205020404" pitchFamily="49" charset="0"/>
              </a:rPr>
              <a:t>No. Flag Flag Status Status</a:t>
            </a:r>
          </a:p>
          <a:p>
            <a:pPr lvl="2">
              <a:lnSpc>
                <a:spcPct val="120000"/>
              </a:lnSpc>
            </a:pPr>
            <a:r>
              <a:rPr lang="zh-CN" altLang="en-US" sz="1600" dirty="0">
                <a:cs typeface="Courier New" panose="02070309020205020404" pitchFamily="49" charset="0"/>
              </a:rPr>
              <a:t>  </a:t>
            </a:r>
            <a:r>
              <a:rPr lang="en-US" altLang="zh-CN" sz="1600" dirty="0">
                <a:cs typeface="Courier New" panose="02070309020205020404" pitchFamily="49" charset="0"/>
              </a:rPr>
              <a:t>------------------------------------------------------------------------------------------</a:t>
            </a:r>
          </a:p>
          <a:p>
            <a:pPr lvl="2">
              <a:lnSpc>
                <a:spcPct val="120000"/>
              </a:lnSpc>
            </a:pPr>
            <a:r>
              <a:rPr lang="en-US" altLang="zh-CN" sz="1600" dirty="0">
                <a:cs typeface="Courier New" panose="02070309020205020404" pitchFamily="49" charset="0"/>
              </a:rPr>
              <a:t> 0/ 8/0 0 4857544363C8949A Activated Online Normal Matched No</a:t>
            </a:r>
          </a:p>
          <a:p>
            <a:pPr lvl="2">
              <a:lnSpc>
                <a:spcPct val="120000"/>
              </a:lnSpc>
            </a:pPr>
            <a:r>
              <a:rPr lang="zh-CN" altLang="en-US" sz="1600" dirty="0">
                <a:cs typeface="Courier New" panose="02070309020205020404" pitchFamily="49" charset="0"/>
              </a:rPr>
              <a:t>   </a:t>
            </a:r>
            <a:r>
              <a:rPr lang="en-US" altLang="zh-CN" sz="1600" dirty="0">
                <a:cs typeface="Courier New" panose="02070309020205020404" pitchFamily="49" charset="0"/>
              </a:rPr>
              <a:t>0/ 8/0 1 4857544363C8939B Activated Online Normal Matched No</a:t>
            </a:r>
            <a:endParaRPr lang="zh-CN" altLang="en-US" sz="1600" dirty="0">
              <a:cs typeface="Courier New" panose="02070309020205020404" pitchFamily="49" charset="0"/>
            </a:endParaRPr>
          </a:p>
          <a:p>
            <a:pPr lvl="2">
              <a:lnSpc>
                <a:spcPct val="120000"/>
              </a:lnSpc>
            </a:pPr>
            <a:r>
              <a:rPr lang="zh-CN" altLang="en-US" sz="1600" dirty="0">
                <a:cs typeface="Courier New" panose="02070309020205020404" pitchFamily="49" charset="0"/>
              </a:rPr>
              <a:t>   </a:t>
            </a:r>
            <a:r>
              <a:rPr lang="en-US" altLang="zh-CN" sz="1600" dirty="0">
                <a:cs typeface="Courier New" panose="02070309020205020404" pitchFamily="49" charset="0"/>
              </a:rPr>
              <a:t>0/ 8/0 2 4857544363C8927A Activated Online Normal Matched No</a:t>
            </a:r>
            <a:endParaRPr lang="zh-CN" altLang="en-US" sz="1600" dirty="0">
              <a:cs typeface="Courier New" panose="02070309020205020404" pitchFamily="49" charset="0"/>
            </a:endParaRPr>
          </a:p>
          <a:p>
            <a:pPr lvl="2">
              <a:lnSpc>
                <a:spcPct val="120000"/>
              </a:lnSpc>
            </a:pPr>
            <a:r>
              <a:rPr lang="en-US" altLang="zh-CN" sz="1600" dirty="0">
                <a:cs typeface="Courier New" panose="02070309020205020404" pitchFamily="49" charset="0"/>
              </a:rPr>
              <a:t> --------------------------------------------------------------------------------------------</a:t>
            </a:r>
          </a:p>
        </p:txBody>
      </p:sp>
    </p:spTree>
    <p:extLst>
      <p:ext uri="{BB962C8B-B14F-4D97-AF65-F5344CB8AC3E}">
        <p14:creationId xmlns:p14="http://schemas.microsoft.com/office/powerpoint/2010/main" val="2276362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Consulta da ID de uma ONU específica ligada à porta GPON 0/8/0</a:t>
            </a:r>
            <a:endParaRPr lang="zh-CN" altLang="en-US" dirty="0"/>
          </a:p>
        </p:txBody>
      </p:sp>
      <p:sp>
        <p:nvSpPr>
          <p:cNvPr id="3" name="标题 2"/>
          <p:cNvSpPr>
            <a:spLocks noGrp="1"/>
          </p:cNvSpPr>
          <p:nvPr>
            <p:ph type="title"/>
          </p:nvPr>
        </p:nvSpPr>
        <p:spPr/>
        <p:txBody>
          <a:bodyPr/>
          <a:lstStyle/>
          <a:p>
            <a:r>
              <a:rPr lang="pt-BR" altLang="zh-CN" dirty="0"/>
              <a:t>Consulta de informações da ONU (2)</a:t>
            </a:r>
            <a:endParaRPr lang="zh-CN" altLang="en-US" dirty="0"/>
          </a:p>
        </p:txBody>
      </p:sp>
      <p:sp>
        <p:nvSpPr>
          <p:cNvPr id="4" name="矩形 3"/>
          <p:cNvSpPr/>
          <p:nvPr/>
        </p:nvSpPr>
        <p:spPr>
          <a:xfrm>
            <a:off x="1274307" y="1898241"/>
            <a:ext cx="10152093" cy="3935853"/>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(config-if-gpon-0/8)#</a:t>
            </a:r>
            <a:r>
              <a:rPr lang="en-US" altLang="zh-CN" sz="1400" b="1" dirty="0">
                <a:cs typeface="Courier New" panose="02070309020205020404" pitchFamily="49" charset="0"/>
              </a:rPr>
              <a:t>display </a:t>
            </a:r>
            <a:r>
              <a:rPr lang="en-US" altLang="zh-CN" sz="1400" b="1" dirty="0" err="1">
                <a:cs typeface="Courier New" panose="02070309020205020404" pitchFamily="49" charset="0"/>
              </a:rPr>
              <a:t>ont</a:t>
            </a:r>
            <a:r>
              <a:rPr lang="en-US" altLang="zh-CN" sz="1400" b="1" dirty="0">
                <a:cs typeface="Courier New" panose="02070309020205020404" pitchFamily="49" charset="0"/>
              </a:rPr>
              <a:t> info 0 1</a:t>
            </a:r>
          </a:p>
          <a:p>
            <a:pPr lvl="1"/>
            <a:r>
              <a:rPr lang="en-US" altLang="zh-CN" sz="1400" dirty="0">
                <a:cs typeface="Courier New" panose="02070309020205020404" pitchFamily="49" charset="0"/>
              </a:rPr>
              <a:t>---------------------------------------------------------</a:t>
            </a:r>
          </a:p>
          <a:p>
            <a:pPr lvl="1"/>
            <a:r>
              <a:rPr lang="en-US" altLang="zh-CN" sz="1400" dirty="0">
                <a:cs typeface="Courier New" panose="02070309020205020404" pitchFamily="49" charset="0"/>
              </a:rPr>
              <a:t>  </a:t>
            </a:r>
            <a:r>
              <a:rPr lang="zh-CN" altLang="en-US" sz="1400" dirty="0">
                <a:cs typeface="Courier New" panose="02070309020205020404" pitchFamily="49" charset="0"/>
              </a:rPr>
              <a:t>Shelf/slot/port: 0/8/0</a:t>
            </a:r>
          </a:p>
          <a:p>
            <a:pPr lvl="1"/>
            <a:r>
              <a:rPr lang="en-US" altLang="zh-CN" sz="1400" dirty="0">
                <a:cs typeface="Courier New" panose="02070309020205020404" pitchFamily="49" charset="0"/>
              </a:rPr>
              <a:t>ONT ID: 1</a:t>
            </a:r>
          </a:p>
          <a:p>
            <a:pPr lvl="1"/>
            <a:r>
              <a:rPr lang="en-US" altLang="zh-CN" sz="1400" dirty="0">
                <a:cs typeface="Courier New" panose="02070309020205020404" pitchFamily="49" charset="0"/>
              </a:rPr>
              <a:t>  </a:t>
            </a:r>
            <a:r>
              <a:rPr lang="zh-CN" altLang="en-US" sz="1400" dirty="0">
                <a:solidFill>
                  <a:srgbClr val="C00000"/>
                </a:solidFill>
                <a:cs typeface="Courier New" panose="02070309020205020404" pitchFamily="49" charset="0"/>
              </a:rPr>
              <a:t>Control flag: activated</a:t>
            </a:r>
          </a:p>
          <a:p>
            <a:pPr lvl="1"/>
            <a:r>
              <a:rPr lang="zh-CN" altLang="en-US" sz="1400" dirty="0">
                <a:solidFill>
                  <a:srgbClr val="C00000"/>
                </a:solidFill>
                <a:cs typeface="Courier New" panose="02070309020205020404" pitchFamily="49" charset="0"/>
              </a:rPr>
              <a:t>Running flag: offline</a:t>
            </a:r>
          </a:p>
          <a:p>
            <a:pPr lvl="1"/>
            <a:r>
              <a:rPr lang="zh-CN" altLang="en-US" sz="1400" dirty="0">
                <a:solidFill>
                  <a:srgbClr val="C00000"/>
                </a:solidFill>
                <a:cs typeface="Courier New" panose="02070309020205020404" pitchFamily="49" charset="0"/>
              </a:rPr>
              <a:t>Configuration status: initial status</a:t>
            </a:r>
          </a:p>
          <a:p>
            <a:pPr lvl="1"/>
            <a:r>
              <a:rPr lang="zh-CN" altLang="en-US" sz="1400" dirty="0">
                <a:solidFill>
                  <a:srgbClr val="C00000"/>
                </a:solidFill>
                <a:cs typeface="Courier New" panose="02070309020205020404" pitchFamily="49" charset="0"/>
              </a:rPr>
              <a:t>Matching status: initial status</a:t>
            </a:r>
          </a:p>
          <a:p>
            <a:pPr lvl="1"/>
            <a:r>
              <a:rPr lang="zh-CN" altLang="en-US" sz="1400" dirty="0">
                <a:cs typeface="Courier New" panose="02070309020205020404" pitchFamily="49" charset="0"/>
              </a:rPr>
              <a:t>  </a:t>
            </a:r>
            <a:r>
              <a:rPr lang="en-US" altLang="zh-CN" sz="1400" dirty="0">
                <a:cs typeface="Courier New" panose="02070309020205020404" pitchFamily="49" charset="0"/>
              </a:rPr>
              <a:t>DBA mode: SR</a:t>
            </a:r>
          </a:p>
          <a:p>
            <a:pPr lvl="1"/>
            <a:r>
              <a:rPr lang="en-US" altLang="zh-CN" sz="1400" dirty="0">
                <a:cs typeface="Courier New" panose="02070309020205020404" pitchFamily="49" charset="0"/>
              </a:rPr>
              <a:t>ONT ranging distance (m): -</a:t>
            </a:r>
          </a:p>
          <a:p>
            <a:pPr lvl="1"/>
            <a:r>
              <a:rPr lang="en-US" altLang="zh-CN" sz="1400" dirty="0">
                <a:cs typeface="Courier New" panose="02070309020205020404" pitchFamily="49" charset="0"/>
              </a:rPr>
              <a:t>ONT battery status: -</a:t>
            </a:r>
          </a:p>
          <a:p>
            <a:pPr lvl="1"/>
            <a:r>
              <a:rPr lang="en-US" altLang="zh-CN" sz="1400" dirty="0">
                <a:cs typeface="Courier New" panose="02070309020205020404" pitchFamily="49" charset="0"/>
              </a:rPr>
              <a:t>  </a:t>
            </a:r>
            <a:r>
              <a:rPr lang="zh-CN" altLang="en-US" sz="1400" dirty="0">
                <a:cs typeface="Courier New" panose="02070309020205020404" pitchFamily="49" charset="0"/>
              </a:rPr>
              <a:t>Authentication mode: SN authentication</a:t>
            </a:r>
          </a:p>
          <a:p>
            <a:pPr lvl="1"/>
            <a:r>
              <a:rPr lang="zh-CN" altLang="en-US" sz="1400" dirty="0">
                <a:cs typeface="Courier New" panose="02070309020205020404" pitchFamily="49" charset="0"/>
              </a:rPr>
              <a:t>Serial number: 4857544363C8939B(HWTC-63C8939B)</a:t>
            </a:r>
          </a:p>
          <a:p>
            <a:pPr lvl="1"/>
            <a:r>
              <a:rPr lang="en-US" altLang="zh-CN" sz="1400" dirty="0">
                <a:cs typeface="Courier New" panose="02070309020205020404" pitchFamily="49" charset="0"/>
              </a:rPr>
              <a:t>  </a:t>
            </a:r>
            <a:r>
              <a:rPr lang="zh-CN" altLang="en-US" sz="1400" dirty="0">
                <a:cs typeface="Courier New" panose="02070309020205020404" pitchFamily="49" charset="0"/>
              </a:rPr>
              <a:t>Management mode: OMCI</a:t>
            </a:r>
          </a:p>
          <a:p>
            <a:pPr lvl="1"/>
            <a:r>
              <a:rPr lang="en-US" altLang="zh-CN" sz="1400" dirty="0">
                <a:cs typeface="Courier New" panose="02070309020205020404" pitchFamily="49" charset="0"/>
              </a:rPr>
              <a:t>  </a:t>
            </a:r>
            <a:r>
              <a:rPr lang="zh-CN" altLang="en-US" sz="1400" dirty="0">
                <a:cs typeface="Courier New" panose="02070309020205020404" pitchFamily="49" charset="0"/>
              </a:rPr>
              <a:t>Isolation status: Normal</a:t>
            </a:r>
          </a:p>
          <a:p>
            <a:pPr lvl="1"/>
            <a:r>
              <a:rPr lang="zh-CN" altLang="en-US" sz="1400" dirty="0">
                <a:cs typeface="Courier New" panose="02070309020205020404" pitchFamily="49" charset="0"/>
              </a:rPr>
              <a:t>Description: ONT_NO_DESCRIPTION</a:t>
            </a:r>
          </a:p>
          <a:p>
            <a:pPr lvl="1"/>
            <a:r>
              <a:rPr lang="en-US" altLang="zh-CN" sz="1400" dirty="0">
                <a:cs typeface="Courier New" panose="02070309020205020404" pitchFamily="49" charset="0"/>
              </a:rPr>
              <a:t>  </a:t>
            </a:r>
            <a:r>
              <a:rPr lang="zh-CN" altLang="en-US" sz="1400" dirty="0">
                <a:solidFill>
                  <a:srgbClr val="C00000"/>
                </a:solidFill>
                <a:cs typeface="Courier New" panose="02070309020205020404" pitchFamily="49" charset="0"/>
              </a:rPr>
              <a:t>Cause of the last logout: LOS</a:t>
            </a:r>
          </a:p>
          <a:p>
            <a:pPr lvl="1"/>
            <a:r>
              <a:rPr lang="en-US" altLang="zh-CN" sz="1400" dirty="0">
                <a:solidFill>
                  <a:srgbClr val="C00000"/>
                </a:solidFill>
                <a:cs typeface="Courier New" panose="02070309020205020404" pitchFamily="49" charset="0"/>
              </a:rPr>
              <a:t>  </a:t>
            </a:r>
            <a:r>
              <a:rPr lang="zh-CN" altLang="en-US" sz="1400" dirty="0">
                <a:solidFill>
                  <a:srgbClr val="C00000"/>
                </a:solidFill>
                <a:cs typeface="Courier New" panose="02070309020205020404" pitchFamily="49" charset="0"/>
              </a:rPr>
              <a:t>Last go-live time: 2019-09-11 11:03:02</a:t>
            </a:r>
          </a:p>
        </p:txBody>
      </p:sp>
    </p:spTree>
    <p:extLst>
      <p:ext uri="{BB962C8B-B14F-4D97-AF65-F5344CB8AC3E}">
        <p14:creationId xmlns:p14="http://schemas.microsoft.com/office/powerpoint/2010/main" val="2568089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57530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Consulta da capacidade real de uma ONU online ligada à porta GPON 0/8/0</a:t>
            </a:r>
            <a:endParaRPr lang="zh-CN" altLang="en-US" dirty="0"/>
          </a:p>
        </p:txBody>
      </p:sp>
      <p:sp>
        <p:nvSpPr>
          <p:cNvPr id="4" name="标题 3"/>
          <p:cNvSpPr>
            <a:spLocks noGrp="1"/>
          </p:cNvSpPr>
          <p:nvPr>
            <p:ph type="title"/>
          </p:nvPr>
        </p:nvSpPr>
        <p:spPr/>
        <p:txBody>
          <a:bodyPr/>
          <a:lstStyle/>
          <a:p>
            <a:r>
              <a:rPr lang="pt-BR" altLang="zh-CN" dirty="0"/>
              <a:t>Consulta de capacidade da ONU (1)</a:t>
            </a:r>
            <a:endParaRPr lang="zh-CN" altLang="en-US" dirty="0"/>
          </a:p>
        </p:txBody>
      </p:sp>
      <p:sp>
        <p:nvSpPr>
          <p:cNvPr id="6" name="矩形 5"/>
          <p:cNvSpPr/>
          <p:nvPr/>
        </p:nvSpPr>
        <p:spPr>
          <a:xfrm>
            <a:off x="1274593" y="1918492"/>
            <a:ext cx="10157492" cy="3694538"/>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(config-if-gpon-0/8)# </a:t>
            </a:r>
            <a:r>
              <a:rPr lang="en-US" altLang="zh-CN" sz="1400" b="1" dirty="0">
                <a:cs typeface="Courier New" panose="02070309020205020404" pitchFamily="49" charset="0"/>
              </a:rPr>
              <a:t>display </a:t>
            </a:r>
            <a:r>
              <a:rPr lang="en-US" altLang="zh-CN" sz="1400" b="1" dirty="0" err="1">
                <a:cs typeface="Courier New" panose="02070309020205020404" pitchFamily="49" charset="0"/>
              </a:rPr>
              <a:t>ont</a:t>
            </a:r>
            <a:r>
              <a:rPr lang="en-US" altLang="zh-CN" sz="1400" b="1" dirty="0">
                <a:cs typeface="Courier New" panose="02070309020205020404" pitchFamily="49" charset="0"/>
              </a:rPr>
              <a:t> capability 0 2</a:t>
            </a:r>
          </a:p>
          <a:p>
            <a:pPr lvl="2">
              <a:lnSpc>
                <a:spcPct val="120000"/>
              </a:lnSpc>
            </a:pPr>
            <a:r>
              <a:rPr lang="en-US" altLang="zh-CN" sz="1400" dirty="0">
                <a:cs typeface="Courier New" panose="02070309020205020404" pitchFamily="49" charset="0"/>
              </a:rPr>
              <a:t>-------------------------------------</a:t>
            </a:r>
          </a:p>
          <a:p>
            <a:pPr lvl="2">
              <a:lnSpc>
                <a:spcPct val="120000"/>
              </a:lnSpc>
            </a:pPr>
            <a:r>
              <a:rPr lang="pt-BR" altLang="zh-CN" sz="1400" dirty="0">
                <a:cs typeface="Courier New" panose="02070309020205020404" pitchFamily="49" charset="0"/>
              </a:rPr>
              <a:t>Informações sobre a capacidade/status do hardware da ONT</a:t>
            </a:r>
          </a:p>
          <a:p>
            <a:pPr lvl="2">
              <a:lnSpc>
                <a:spcPct val="120000"/>
              </a:lnSpc>
            </a:pPr>
            <a:r>
              <a:rPr lang="zh-CN" altLang="en-US" sz="1400" dirty="0">
                <a:cs typeface="Courier New" panose="02070309020205020404" pitchFamily="49" charset="0"/>
              </a:rPr>
              <a:t>  </a:t>
            </a:r>
            <a:r>
              <a:rPr lang="en-US" altLang="zh-CN" sz="1400" dirty="0">
                <a:cs typeface="Courier New" panose="02070309020205020404" pitchFamily="49" charset="0"/>
              </a:rPr>
              <a:t>------------------------------------</a:t>
            </a:r>
          </a:p>
          <a:p>
            <a:pPr lvl="2">
              <a:lnSpc>
                <a:spcPct val="120000"/>
              </a:lnSpc>
            </a:pPr>
            <a:r>
              <a:rPr lang="en-US" altLang="zh-CN" sz="1400" dirty="0">
                <a:cs typeface="Courier New" panose="02070309020205020404" pitchFamily="49" charset="0"/>
              </a:rPr>
              <a:t>PON port ID: 0</a:t>
            </a:r>
          </a:p>
          <a:p>
            <a:pPr lvl="2">
              <a:lnSpc>
                <a:spcPct val="120000"/>
              </a:lnSpc>
            </a:pPr>
            <a:r>
              <a:rPr lang="en-US" altLang="zh-CN" sz="1400" dirty="0">
                <a:cs typeface="Courier New" panose="02070309020205020404" pitchFamily="49" charset="0"/>
              </a:rPr>
              <a:t>ONT ID: 2</a:t>
            </a:r>
          </a:p>
          <a:p>
            <a:pPr lvl="2">
              <a:lnSpc>
                <a:spcPct val="120000"/>
              </a:lnSpc>
            </a:pPr>
            <a:r>
              <a:rPr lang="zh-CN" altLang="en-US" sz="1400" dirty="0">
                <a:solidFill>
                  <a:srgbClr val="C00000"/>
                </a:solidFill>
                <a:cs typeface="Courier New" panose="02070309020205020404" pitchFamily="49" charset="0"/>
              </a:rPr>
              <a:t>Device ID: EG8240H</a:t>
            </a:r>
          </a:p>
          <a:p>
            <a:pPr lvl="2">
              <a:lnSpc>
                <a:spcPct val="120000"/>
              </a:lnSpc>
            </a:pPr>
            <a:r>
              <a:rPr lang="zh-CN" altLang="en-US" sz="1400" dirty="0">
                <a:solidFill>
                  <a:srgbClr val="C00000"/>
                </a:solidFill>
                <a:cs typeface="Courier New" panose="02070309020205020404" pitchFamily="49" charset="0"/>
              </a:rPr>
              <a:t>Number of upstream PON ports: 1</a:t>
            </a:r>
          </a:p>
          <a:p>
            <a:pPr lvl="2">
              <a:lnSpc>
                <a:spcPct val="120000"/>
              </a:lnSpc>
            </a:pPr>
            <a:r>
              <a:rPr lang="en-US" altLang="zh-CN" sz="1400" dirty="0">
                <a:solidFill>
                  <a:srgbClr val="C00000"/>
                </a:solidFill>
                <a:cs typeface="Courier New" panose="02070309020205020404" pitchFamily="49" charset="0"/>
              </a:rPr>
              <a:t>Number of POTS ports: 8</a:t>
            </a:r>
          </a:p>
          <a:p>
            <a:pPr lvl="2">
              <a:lnSpc>
                <a:spcPct val="120000"/>
              </a:lnSpc>
            </a:pPr>
            <a:r>
              <a:rPr lang="en-US" altLang="zh-CN" sz="1400" dirty="0">
                <a:solidFill>
                  <a:srgbClr val="C00000"/>
                </a:solidFill>
                <a:cs typeface="Courier New" panose="02070309020205020404" pitchFamily="49" charset="0"/>
              </a:rPr>
              <a:t>Number of Ethernet ports: 5</a:t>
            </a:r>
          </a:p>
          <a:p>
            <a:pPr lvl="2">
              <a:lnSpc>
                <a:spcPct val="120000"/>
              </a:lnSpc>
            </a:pPr>
            <a:r>
              <a:rPr lang="en-US" altLang="zh-CN" sz="1400" dirty="0">
                <a:solidFill>
                  <a:srgbClr val="C00000"/>
                </a:solidFill>
                <a:cs typeface="Courier New" panose="02070309020205020404" pitchFamily="49" charset="0"/>
              </a:rPr>
              <a:t>Number of TDM ports: 8</a:t>
            </a:r>
          </a:p>
          <a:p>
            <a:pPr lvl="2">
              <a:lnSpc>
                <a:spcPct val="120000"/>
              </a:lnSpc>
            </a:pPr>
            <a:r>
              <a:rPr lang="en-US" altLang="zh-CN" sz="1400" dirty="0">
                <a:solidFill>
                  <a:srgbClr val="C00000"/>
                </a:solidFill>
                <a:cs typeface="Courier New" panose="02070309020205020404" pitchFamily="49" charset="0"/>
              </a:rPr>
              <a:t>Number of MOCA ports: -</a:t>
            </a:r>
          </a:p>
          <a:p>
            <a:pPr lvl="2">
              <a:lnSpc>
                <a:spcPct val="120000"/>
              </a:lnSpc>
            </a:pPr>
            <a:r>
              <a:rPr lang="en-US" altLang="zh-CN" sz="1400" dirty="0">
                <a:solidFill>
                  <a:srgbClr val="C00000"/>
                </a:solidFill>
                <a:cs typeface="Courier New" panose="02070309020205020404" pitchFamily="49" charset="0"/>
              </a:rPr>
              <a:t>Number of CATV ANI ports: -</a:t>
            </a:r>
          </a:p>
          <a:p>
            <a:pPr lvl="2">
              <a:lnSpc>
                <a:spcPct val="120000"/>
              </a:lnSpc>
            </a:pPr>
            <a:r>
              <a:rPr lang="en-US" altLang="zh-CN" sz="1400" dirty="0">
                <a:solidFill>
                  <a:srgbClr val="C00000"/>
                </a:solidFill>
                <a:cs typeface="Courier New" panose="02070309020205020404" pitchFamily="49" charset="0"/>
              </a:rPr>
              <a:t>Number of CATV UNI ports: -</a:t>
            </a:r>
          </a:p>
        </p:txBody>
      </p:sp>
    </p:spTree>
    <p:extLst>
      <p:ext uri="{BB962C8B-B14F-4D97-AF65-F5344CB8AC3E}">
        <p14:creationId xmlns:p14="http://schemas.microsoft.com/office/powerpoint/2010/main" val="12329801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Consulta da capacidade real das </a:t>
            </a:r>
            <a:r>
              <a:rPr lang="pt-BR" altLang="zh-CN" dirty="0" err="1"/>
              <a:t>ONUs</a:t>
            </a:r>
            <a:r>
              <a:rPr lang="pt-BR" altLang="zh-CN" dirty="0"/>
              <a:t> em linha ligadas à porta GPON 0/8/0</a:t>
            </a:r>
            <a:endParaRPr lang="zh-CN" altLang="en-US" dirty="0"/>
          </a:p>
        </p:txBody>
      </p:sp>
      <p:sp>
        <p:nvSpPr>
          <p:cNvPr id="4" name="标题 3"/>
          <p:cNvSpPr>
            <a:spLocks noGrp="1"/>
          </p:cNvSpPr>
          <p:nvPr>
            <p:ph type="title"/>
          </p:nvPr>
        </p:nvSpPr>
        <p:spPr/>
        <p:txBody>
          <a:bodyPr/>
          <a:lstStyle/>
          <a:p>
            <a:r>
              <a:rPr lang="pt-BR" altLang="zh-CN" dirty="0"/>
              <a:t>Consulta da capacidade da ONU (2)</a:t>
            </a:r>
            <a:endParaRPr lang="zh-CN" altLang="en-US" dirty="0"/>
          </a:p>
        </p:txBody>
      </p:sp>
      <p:sp>
        <p:nvSpPr>
          <p:cNvPr id="6" name="矩形 5"/>
          <p:cNvSpPr/>
          <p:nvPr/>
        </p:nvSpPr>
        <p:spPr>
          <a:xfrm>
            <a:off x="1279987" y="1972668"/>
            <a:ext cx="10152093" cy="3423277"/>
          </a:xfrm>
          <a:prstGeom prst="rect">
            <a:avLst/>
          </a:prstGeom>
          <a:solidFill>
            <a:schemeClr val="bg1">
              <a:lumMod val="85000"/>
            </a:schemeClr>
          </a:solidFill>
        </p:spPr>
        <p:txBody>
          <a:bodyPr wrap="square">
            <a:spAutoFit/>
          </a:bodyPr>
          <a:lstStyle/>
          <a:p>
            <a:pPr lvl="2">
              <a:lnSpc>
                <a:spcPct val="120000"/>
              </a:lnSpc>
            </a:pPr>
            <a:r>
              <a:rPr lang="en-US" altLang="zh-CN" sz="1400" dirty="0">
                <a:cs typeface="Courier New" panose="02070309020205020404" pitchFamily="49" charset="0"/>
              </a:rPr>
              <a:t>Number of GEM ports: 32</a:t>
            </a:r>
          </a:p>
          <a:p>
            <a:pPr lvl="2">
              <a:lnSpc>
                <a:spcPct val="120000"/>
              </a:lnSpc>
            </a:pPr>
            <a:r>
              <a:rPr lang="en-US" altLang="zh-CN" sz="1400" dirty="0">
                <a:cs typeface="Courier New" panose="02070309020205020404" pitchFamily="49" charset="0"/>
              </a:rPr>
              <a:t>IP configuration: support</a:t>
            </a:r>
          </a:p>
          <a:p>
            <a:pPr lvl="2">
              <a:lnSpc>
                <a:spcPct val="120000"/>
              </a:lnSpc>
            </a:pPr>
            <a:r>
              <a:rPr lang="en-US" altLang="zh-CN" sz="1400" dirty="0">
                <a:cs typeface="Courier New" panose="02070309020205020404" pitchFamily="49" charset="0"/>
              </a:rPr>
              <a:t>Number of Traffic Schedulers: 8</a:t>
            </a:r>
          </a:p>
          <a:p>
            <a:pPr lvl="2">
              <a:lnSpc>
                <a:spcPct val="120000"/>
              </a:lnSpc>
            </a:pPr>
            <a:r>
              <a:rPr lang="en-US" altLang="zh-CN" sz="1400" dirty="0">
                <a:cs typeface="Courier New" panose="02070309020205020404" pitchFamily="49" charset="0"/>
              </a:rPr>
              <a:t>Number of T-CONTs: 8</a:t>
            </a:r>
          </a:p>
          <a:p>
            <a:pPr lvl="2">
              <a:lnSpc>
                <a:spcPct val="120000"/>
              </a:lnSpc>
            </a:pPr>
            <a:r>
              <a:rPr lang="en-US" altLang="zh-CN" sz="1400" dirty="0">
                <a:cs typeface="Courier New" panose="02070309020205020404" pitchFamily="49" charset="0"/>
              </a:rPr>
              <a:t>The type of flow control: PQ</a:t>
            </a:r>
          </a:p>
          <a:p>
            <a:pPr lvl="2">
              <a:lnSpc>
                <a:spcPct val="120000"/>
              </a:lnSpc>
            </a:pPr>
            <a:r>
              <a:rPr lang="en-US" altLang="zh-CN" sz="1400" dirty="0">
                <a:cs typeface="Courier New" panose="02070309020205020404" pitchFamily="49" charset="0"/>
              </a:rPr>
              <a:t>ONT optical module power</a:t>
            </a:r>
          </a:p>
          <a:p>
            <a:pPr lvl="2">
              <a:lnSpc>
                <a:spcPct val="120000"/>
              </a:lnSpc>
            </a:pPr>
            <a:r>
              <a:rPr lang="en-US" altLang="zh-CN" sz="1400" dirty="0">
                <a:cs typeface="Courier New" panose="02070309020205020404" pitchFamily="49" charset="0"/>
              </a:rPr>
              <a:t>control capability: support</a:t>
            </a:r>
          </a:p>
          <a:p>
            <a:pPr lvl="2">
              <a:lnSpc>
                <a:spcPct val="120000"/>
              </a:lnSpc>
            </a:pPr>
            <a:r>
              <a:rPr lang="en-US" altLang="zh-CN" sz="1400" dirty="0">
                <a:cs typeface="Courier New" panose="02070309020205020404" pitchFamily="49" charset="0"/>
              </a:rPr>
              <a:t>ONT type: HGU</a:t>
            </a:r>
          </a:p>
          <a:p>
            <a:pPr lvl="2">
              <a:lnSpc>
                <a:spcPct val="120000"/>
              </a:lnSpc>
            </a:pPr>
            <a:r>
              <a:rPr lang="en-US" altLang="zh-CN" sz="1400" dirty="0">
                <a:cs typeface="Courier New" panose="02070309020205020404" pitchFamily="49" charset="0"/>
              </a:rPr>
              <a:t>Extended OMCI message format: -</a:t>
            </a:r>
          </a:p>
          <a:p>
            <a:pPr lvl="2">
              <a:lnSpc>
                <a:spcPct val="120000"/>
              </a:lnSpc>
            </a:pPr>
            <a:r>
              <a:rPr lang="en-US" altLang="zh-CN" sz="1400" dirty="0">
                <a:cs typeface="Courier New" panose="02070309020205020404" pitchFamily="49" charset="0"/>
              </a:rPr>
              <a:t>VoIP configuration method: OMCI/Configuration file/TR069</a:t>
            </a:r>
          </a:p>
          <a:p>
            <a:pPr lvl="2">
              <a:lnSpc>
                <a:spcPct val="120000"/>
              </a:lnSpc>
            </a:pPr>
            <a:r>
              <a:rPr lang="en-US" altLang="zh-CN" sz="1400" dirty="0">
                <a:cs typeface="Courier New" panose="02070309020205020404" pitchFamily="49" charset="0"/>
              </a:rPr>
              <a:t>VoIP </a:t>
            </a:r>
            <a:r>
              <a:rPr lang="en-US" altLang="zh-CN" sz="1400" dirty="0" err="1">
                <a:cs typeface="Courier New" panose="02070309020205020404" pitchFamily="49" charset="0"/>
              </a:rPr>
              <a:t>signalling</a:t>
            </a:r>
            <a:r>
              <a:rPr lang="en-US" altLang="zh-CN" sz="1400" dirty="0">
                <a:cs typeface="Courier New" panose="02070309020205020404" pitchFamily="49" charset="0"/>
              </a:rPr>
              <a:t> protocol: SIP/H.248</a:t>
            </a:r>
          </a:p>
          <a:p>
            <a:pPr lvl="2">
              <a:lnSpc>
                <a:spcPct val="120000"/>
              </a:lnSpc>
            </a:pPr>
            <a:r>
              <a:rPr lang="en-US" altLang="zh-CN" sz="1400" dirty="0">
                <a:cs typeface="Courier New" panose="02070309020205020404" pitchFamily="49" charset="0"/>
              </a:rPr>
              <a:t>ETHOAM: not support</a:t>
            </a:r>
          </a:p>
          <a:p>
            <a:pPr lvl="2">
              <a:lnSpc>
                <a:spcPct val="120000"/>
              </a:lnSpc>
            </a:pPr>
            <a:r>
              <a:rPr lang="en-US" altLang="zh-CN" sz="1400" dirty="0">
                <a:cs typeface="Courier New" panose="02070309020205020404" pitchFamily="49" charset="0"/>
              </a:rPr>
              <a:t>--------------------------------------------------------------------------</a:t>
            </a:r>
          </a:p>
        </p:txBody>
      </p:sp>
    </p:spTree>
    <p:extLst>
      <p:ext uri="{BB962C8B-B14F-4D97-AF65-F5344CB8AC3E}">
        <p14:creationId xmlns:p14="http://schemas.microsoft.com/office/powerpoint/2010/main" val="1103212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Consultar a capacidade de configuração da ONU da porta GPON 0/8/0.</a:t>
            </a:r>
            <a:endParaRPr lang="zh-CN" altLang="en-US" dirty="0"/>
          </a:p>
        </p:txBody>
      </p:sp>
      <p:sp>
        <p:nvSpPr>
          <p:cNvPr id="4" name="标题 3"/>
          <p:cNvSpPr>
            <a:spLocks noGrp="1"/>
          </p:cNvSpPr>
          <p:nvPr>
            <p:ph type="title"/>
          </p:nvPr>
        </p:nvSpPr>
        <p:spPr/>
        <p:txBody>
          <a:bodyPr/>
          <a:lstStyle/>
          <a:p>
            <a:r>
              <a:rPr lang="pt-BR" altLang="zh-CN" dirty="0"/>
              <a:t>Consulta da capacidade da ONU (3)</a:t>
            </a:r>
            <a:endParaRPr lang="zh-CN" altLang="en-US" dirty="0"/>
          </a:p>
        </p:txBody>
      </p:sp>
      <p:sp>
        <p:nvSpPr>
          <p:cNvPr id="6" name="矩形 5"/>
          <p:cNvSpPr/>
          <p:nvPr/>
        </p:nvSpPr>
        <p:spPr>
          <a:xfrm>
            <a:off x="1251495" y="1861522"/>
            <a:ext cx="10174905" cy="3935853"/>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(config-if-gpon-0/8)#</a:t>
            </a:r>
            <a:r>
              <a:rPr lang="en-US" altLang="zh-CN" sz="1400" b="1" dirty="0">
                <a:cs typeface="Courier New" panose="02070309020205020404" pitchFamily="49" charset="0"/>
              </a:rPr>
              <a:t>display </a:t>
            </a:r>
            <a:r>
              <a:rPr lang="en-US" altLang="zh-CN" sz="1400" b="1" dirty="0" err="1">
                <a:cs typeface="Courier New" panose="02070309020205020404" pitchFamily="49" charset="0"/>
              </a:rPr>
              <a:t>ont</a:t>
            </a:r>
            <a:r>
              <a:rPr lang="en-US" altLang="zh-CN" sz="1400" b="1" dirty="0">
                <a:cs typeface="Courier New" panose="02070309020205020404" pitchFamily="49" charset="0"/>
              </a:rPr>
              <a:t> </a:t>
            </a:r>
            <a:r>
              <a:rPr lang="en-US" altLang="zh-CN" sz="1400" b="1" dirty="0" err="1">
                <a:cs typeface="Courier New" panose="02070309020205020404" pitchFamily="49" charset="0"/>
              </a:rPr>
              <a:t>config</a:t>
            </a:r>
            <a:r>
              <a:rPr lang="en-US" altLang="zh-CN" sz="1400" b="1" dirty="0">
                <a:cs typeface="Courier New" panose="02070309020205020404" pitchFamily="49" charset="0"/>
              </a:rPr>
              <a:t>-capability 0 1</a:t>
            </a:r>
          </a:p>
          <a:p>
            <a:pPr lvl="1"/>
            <a:r>
              <a:rPr lang="en-US" altLang="zh-CN" sz="1400" dirty="0">
                <a:cs typeface="Courier New" panose="02070309020205020404" pitchFamily="49" charset="0"/>
              </a:rPr>
              <a:t>-------------------------</a:t>
            </a:r>
          </a:p>
          <a:p>
            <a:pPr lvl="1"/>
            <a:r>
              <a:rPr lang="en-US" altLang="zh-CN" sz="1400" dirty="0">
                <a:cs typeface="Courier New" panose="02070309020205020404" pitchFamily="49" charset="0"/>
              </a:rPr>
              <a:t>   </a:t>
            </a:r>
            <a:r>
              <a:rPr lang="zh-CN" altLang="en-US" sz="1400" dirty="0">
                <a:cs typeface="Courier New" panose="02070309020205020404" pitchFamily="49" charset="0"/>
              </a:rPr>
              <a:t>Port ID: 0</a:t>
            </a:r>
          </a:p>
          <a:p>
            <a:pPr lvl="1"/>
            <a:r>
              <a:rPr lang="en-US" altLang="zh-CN" sz="1400" dirty="0">
                <a:cs typeface="Courier New" panose="02070309020205020404" pitchFamily="49" charset="0"/>
              </a:rPr>
              <a:t>ONT ID: 1</a:t>
            </a:r>
          </a:p>
          <a:p>
            <a:pPr lvl="1"/>
            <a:r>
              <a:rPr lang="en-US" altLang="zh-CN" sz="1400" dirty="0">
                <a:cs typeface="Courier New" panose="02070309020205020404" pitchFamily="49" charset="0"/>
              </a:rPr>
              <a:t>   </a:t>
            </a:r>
            <a:r>
              <a:rPr lang="zh-CN" altLang="en-US" sz="1400" dirty="0">
                <a:cs typeface="Courier New" panose="02070309020205020404" pitchFamily="49" charset="0"/>
              </a:rPr>
              <a:t>Management mode: OMCI</a:t>
            </a:r>
          </a:p>
          <a:p>
            <a:pPr lvl="1"/>
            <a:r>
              <a:rPr lang="en-US" altLang="zh-CN" sz="1400" dirty="0">
                <a:solidFill>
                  <a:srgbClr val="C00000"/>
                </a:solidFill>
                <a:cs typeface="Courier New" panose="02070309020205020404" pitchFamily="49" charset="0"/>
              </a:rPr>
              <a:t>Number of POTS ports: 2</a:t>
            </a:r>
          </a:p>
          <a:p>
            <a:pPr lvl="1"/>
            <a:r>
              <a:rPr lang="en-US" altLang="zh-CN" sz="1400" dirty="0">
                <a:solidFill>
                  <a:srgbClr val="C00000"/>
                </a:solidFill>
                <a:cs typeface="Courier New" panose="02070309020205020404" pitchFamily="49" charset="0"/>
              </a:rPr>
              <a:t>   </a:t>
            </a:r>
            <a:r>
              <a:rPr lang="zh-CN" altLang="en-US" sz="1400" dirty="0">
                <a:solidFill>
                  <a:srgbClr val="C00000"/>
                </a:solidFill>
                <a:cs typeface="Courier New" panose="02070309020205020404" pitchFamily="49" charset="0"/>
              </a:rPr>
              <a:t>Number of Ethernet ports: 4</a:t>
            </a:r>
          </a:p>
          <a:p>
            <a:pPr lvl="1"/>
            <a:r>
              <a:rPr lang="en-US" altLang="zh-CN" sz="1400" dirty="0">
                <a:cs typeface="Courier New" panose="02070309020205020404" pitchFamily="49" charset="0"/>
              </a:rPr>
              <a:t>TDM port type: E1</a:t>
            </a:r>
          </a:p>
          <a:p>
            <a:pPr lvl="1"/>
            <a:r>
              <a:rPr lang="en-US" altLang="zh-CN" sz="1400" dirty="0">
                <a:cs typeface="Courier New" panose="02070309020205020404" pitchFamily="49" charset="0"/>
              </a:rPr>
              <a:t>TDM service type: </a:t>
            </a:r>
            <a:r>
              <a:rPr lang="en-US" altLang="zh-CN" sz="1400" dirty="0" err="1">
                <a:cs typeface="Courier New" panose="02070309020205020404" pitchFamily="49" charset="0"/>
              </a:rPr>
              <a:t>TDMoGem</a:t>
            </a:r>
            <a:endParaRPr lang="en-US" altLang="zh-CN" sz="1400" dirty="0">
              <a:cs typeface="Courier New" panose="02070309020205020404" pitchFamily="49" charset="0"/>
            </a:endParaRPr>
          </a:p>
          <a:p>
            <a:pPr lvl="1"/>
            <a:r>
              <a:rPr lang="en-US" altLang="zh-CN" sz="1400" dirty="0">
                <a:cs typeface="Courier New" panose="02070309020205020404" pitchFamily="49" charset="0"/>
              </a:rPr>
              <a:t>Number of TDM ports: 0</a:t>
            </a:r>
          </a:p>
          <a:p>
            <a:pPr lvl="1"/>
            <a:r>
              <a:rPr lang="en-US" altLang="zh-CN" sz="1400" dirty="0">
                <a:cs typeface="Courier New" panose="02070309020205020404" pitchFamily="49" charset="0"/>
              </a:rPr>
              <a:t>Number of MOCA ports: 0</a:t>
            </a:r>
          </a:p>
          <a:p>
            <a:pPr lvl="1"/>
            <a:r>
              <a:rPr lang="en-US" altLang="zh-CN" sz="1400" dirty="0">
                <a:cs typeface="Courier New" panose="02070309020205020404" pitchFamily="49" charset="0"/>
              </a:rPr>
              <a:t>Number of user-side CATV ports: 0</a:t>
            </a:r>
          </a:p>
          <a:p>
            <a:pPr lvl="1"/>
            <a:r>
              <a:rPr lang="en-US" altLang="zh-CN" sz="1400" dirty="0">
                <a:cs typeface="Courier New" panose="02070309020205020404" pitchFamily="49" charset="0"/>
              </a:rPr>
              <a:t>Number of GEM ports: 3</a:t>
            </a:r>
          </a:p>
          <a:p>
            <a:pPr lvl="1"/>
            <a:r>
              <a:rPr lang="en-US" altLang="zh-CN" sz="1400" dirty="0">
                <a:cs typeface="Courier New" panose="02070309020205020404" pitchFamily="49" charset="0"/>
              </a:rPr>
              <a:t>IP configuration: -</a:t>
            </a:r>
          </a:p>
          <a:p>
            <a:pPr lvl="1"/>
            <a:r>
              <a:rPr lang="en-US" altLang="zh-CN" sz="1400" dirty="0">
                <a:solidFill>
                  <a:srgbClr val="C00000"/>
                </a:solidFill>
                <a:cs typeface="Courier New" panose="02070309020205020404" pitchFamily="49" charset="0"/>
              </a:rPr>
              <a:t>   </a:t>
            </a:r>
            <a:r>
              <a:rPr lang="zh-CN" altLang="en-US" sz="1400" dirty="0">
                <a:solidFill>
                  <a:srgbClr val="C00000"/>
                </a:solidFill>
                <a:cs typeface="Courier New" panose="02070309020205020404" pitchFamily="49" charset="0"/>
              </a:rPr>
              <a:t>Mapping mode: VLAN</a:t>
            </a:r>
          </a:p>
          <a:p>
            <a:pPr lvl="1"/>
            <a:r>
              <a:rPr lang="en-US" altLang="zh-CN" sz="1400" dirty="0">
                <a:solidFill>
                  <a:srgbClr val="C00000"/>
                </a:solidFill>
                <a:cs typeface="Courier New" panose="02070309020205020404" pitchFamily="49" charset="0"/>
              </a:rPr>
              <a:t>Number of T-CONTs: 4</a:t>
            </a:r>
          </a:p>
          <a:p>
            <a:pPr lvl="1"/>
            <a:r>
              <a:rPr lang="en-US" altLang="zh-CN" sz="1400" dirty="0">
                <a:cs typeface="Courier New" panose="02070309020205020404" pitchFamily="49" charset="0"/>
              </a:rPr>
              <a:t>   </a:t>
            </a:r>
            <a:r>
              <a:rPr lang="zh-CN" altLang="en-US" sz="1400" dirty="0">
                <a:cs typeface="Courier New" panose="02070309020205020404" pitchFamily="49" charset="0"/>
              </a:rPr>
              <a:t>Flow control type: PQ</a:t>
            </a:r>
          </a:p>
          <a:p>
            <a:pPr lvl="1"/>
            <a:r>
              <a:rPr lang="en-US" altLang="zh-CN" sz="1400" dirty="0">
                <a:cs typeface="Courier New" panose="02070309020205020404" pitchFamily="49" charset="0"/>
              </a:rPr>
              <a:t>--------------------------</a:t>
            </a:r>
          </a:p>
        </p:txBody>
      </p:sp>
    </p:spTree>
    <p:extLst>
      <p:ext uri="{BB962C8B-B14F-4D97-AF65-F5344CB8AC3E}">
        <p14:creationId xmlns:p14="http://schemas.microsoft.com/office/powerpoint/2010/main" val="306835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Classificação dos modos de gestão da ONU</a:t>
            </a:r>
          </a:p>
          <a:p>
            <a:pPr lvl="1"/>
            <a:r>
              <a:rPr lang="pt-BR" altLang="zh-CN" sz="1200" dirty="0"/>
              <a:t>A série de modos de gestão da OMCI.</a:t>
            </a:r>
          </a:p>
          <a:p>
            <a:pPr lvl="2"/>
            <a:r>
              <a:rPr lang="pt-BR" altLang="zh-CN" sz="1200" dirty="0"/>
              <a:t>Por exemplo, EG8145V5 ( conectado diretamente através de um cabo de rede, abrir a página web em </a:t>
            </a:r>
            <a:r>
              <a:rPr lang="pt-BR" altLang="zh-CN" sz="1200" dirty="0">
                <a:hlinkClick r:id="rId3"/>
              </a:rPr>
              <a:t>http://192.168.18.1</a:t>
            </a:r>
            <a:r>
              <a:rPr lang="pt-BR" altLang="zh-CN" sz="1200" dirty="0"/>
              <a:t>).</a:t>
            </a:r>
          </a:p>
          <a:p>
            <a:pPr lvl="2"/>
            <a:endParaRPr lang="pt-BR" altLang="zh-CN" sz="1200" dirty="0"/>
          </a:p>
          <a:p>
            <a:pPr marL="802479" lvl="2" indent="0">
              <a:buNone/>
            </a:pPr>
            <a:endParaRPr lang="en-US" altLang="zh-CN" sz="1600" dirty="0"/>
          </a:p>
          <a:p>
            <a:pPr lvl="2"/>
            <a:endParaRPr lang="en-US" altLang="zh-CN" sz="1600" dirty="0"/>
          </a:p>
          <a:p>
            <a:pPr lvl="2"/>
            <a:endParaRPr lang="en-US" altLang="zh-CN" sz="1600" dirty="0"/>
          </a:p>
          <a:p>
            <a:pPr lvl="2"/>
            <a:endParaRPr lang="en-US" altLang="zh-CN" sz="1600" dirty="0"/>
          </a:p>
          <a:p>
            <a:pPr lvl="2"/>
            <a:endParaRPr lang="en-US" altLang="zh-CN" sz="1600" dirty="0"/>
          </a:p>
          <a:p>
            <a:pPr lvl="1"/>
            <a:endParaRPr lang="en-US" altLang="zh-CN" sz="1600" dirty="0"/>
          </a:p>
          <a:p>
            <a:pPr lvl="1"/>
            <a:r>
              <a:rPr lang="pt-BR" altLang="zh-CN" sz="1600" dirty="0"/>
              <a:t>O modo de gestão SNMP</a:t>
            </a:r>
            <a:r>
              <a:rPr lang="en-US" altLang="zh-CN" sz="1600" dirty="0"/>
              <a:t>.</a:t>
            </a:r>
          </a:p>
          <a:p>
            <a:pPr lvl="2"/>
            <a:r>
              <a:rPr lang="pt-BR" altLang="zh-CN" sz="1600" dirty="0"/>
              <a:t>Por exemplo, EA5821 (pode fazer </a:t>
            </a:r>
            <a:r>
              <a:rPr lang="pt-BR" altLang="zh-CN" sz="1600" dirty="0" err="1"/>
              <a:t>telnet</a:t>
            </a:r>
            <a:r>
              <a:rPr lang="pt-BR" altLang="zh-CN" sz="1600" dirty="0"/>
              <a:t> à ONU a partir da OLT no modo CLI</a:t>
            </a:r>
            <a:r>
              <a:rPr lang="zh-CN" altLang="en-US" sz="1600" dirty="0"/>
              <a:t>).</a:t>
            </a:r>
            <a:endParaRPr lang="en-US" altLang="zh-CN" sz="1600" dirty="0"/>
          </a:p>
          <a:p>
            <a:pPr lvl="2"/>
            <a:endParaRPr lang="zh-CN" altLang="en-US" sz="1600" dirty="0"/>
          </a:p>
          <a:p>
            <a:endParaRPr lang="zh-CN" altLang="en-US" dirty="0"/>
          </a:p>
        </p:txBody>
      </p:sp>
      <p:sp>
        <p:nvSpPr>
          <p:cNvPr id="4" name="标题 3"/>
          <p:cNvSpPr>
            <a:spLocks noGrp="1"/>
          </p:cNvSpPr>
          <p:nvPr>
            <p:ph type="title"/>
          </p:nvPr>
        </p:nvSpPr>
        <p:spPr/>
        <p:txBody>
          <a:bodyPr/>
          <a:lstStyle/>
          <a:p>
            <a:r>
              <a:rPr lang="pt-BR" altLang="zh-CN" dirty="0"/>
              <a:t>Modo de gestão da ONU</a:t>
            </a:r>
            <a:endParaRPr lang="zh-CN" altLang="en-US" dirty="0"/>
          </a:p>
        </p:txBody>
      </p:sp>
      <p:pic>
        <p:nvPicPr>
          <p:cNvPr id="6" name="图片 5"/>
          <p:cNvPicPr>
            <a:picLocks noChangeAspect="1"/>
          </p:cNvPicPr>
          <p:nvPr/>
        </p:nvPicPr>
        <p:blipFill>
          <a:blip r:embed="rId4"/>
          <a:stretch>
            <a:fillRect/>
          </a:stretch>
        </p:blipFill>
        <p:spPr>
          <a:xfrm>
            <a:off x="3585411" y="2717645"/>
            <a:ext cx="5233737" cy="2379282"/>
          </a:xfrm>
          <a:prstGeom prst="rect">
            <a:avLst/>
          </a:prstGeom>
        </p:spPr>
      </p:pic>
    </p:spTree>
    <p:extLst>
      <p:ext uri="{BB962C8B-B14F-4D97-AF65-F5344CB8AC3E}">
        <p14:creationId xmlns:p14="http://schemas.microsoft.com/office/powerpoint/2010/main" val="16100815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Consulta da versão da ONU</a:t>
            </a:r>
            <a:endParaRPr lang="zh-CN" altLang="en-US" dirty="0"/>
          </a:p>
        </p:txBody>
      </p:sp>
      <p:sp>
        <p:nvSpPr>
          <p:cNvPr id="4" name="标题 3"/>
          <p:cNvSpPr>
            <a:spLocks noGrp="1"/>
          </p:cNvSpPr>
          <p:nvPr>
            <p:ph type="title"/>
          </p:nvPr>
        </p:nvSpPr>
        <p:spPr/>
        <p:txBody>
          <a:bodyPr/>
          <a:lstStyle/>
          <a:p>
            <a:r>
              <a:rPr lang="pt-BR" altLang="zh-CN" dirty="0"/>
              <a:t>Consulta da versão da ONU</a:t>
            </a:r>
            <a:endParaRPr lang="zh-CN" altLang="en-US" dirty="0"/>
          </a:p>
        </p:txBody>
      </p:sp>
      <p:sp>
        <p:nvSpPr>
          <p:cNvPr id="6" name="矩形 5"/>
          <p:cNvSpPr/>
          <p:nvPr/>
        </p:nvSpPr>
        <p:spPr>
          <a:xfrm>
            <a:off x="1278217" y="1970209"/>
            <a:ext cx="10153864" cy="2776453"/>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a:cs typeface="Courier New" panose="02070309020205020404" pitchFamily="49" charset="0"/>
              </a:rPr>
              <a:t>display </a:t>
            </a:r>
            <a:r>
              <a:rPr lang="en-US" altLang="zh-CN" sz="1600" b="1" dirty="0" err="1">
                <a:cs typeface="Courier New" panose="02070309020205020404" pitchFamily="49" charset="0"/>
              </a:rPr>
              <a:t>ont</a:t>
            </a:r>
            <a:r>
              <a:rPr lang="en-US" altLang="zh-CN" sz="1600" b="1" dirty="0">
                <a:cs typeface="Courier New" panose="02070309020205020404" pitchFamily="49" charset="0"/>
              </a:rPr>
              <a:t> version 0 3</a:t>
            </a:r>
          </a:p>
          <a:p>
            <a:pPr lvl="1"/>
            <a:r>
              <a:rPr lang="en-US" altLang="zh-CN" sz="1600" dirty="0">
                <a:cs typeface="Courier New" panose="02070309020205020404" pitchFamily="49" charset="0"/>
              </a:rPr>
              <a:t>--------------------------------------------------</a:t>
            </a:r>
          </a:p>
          <a:p>
            <a:pPr lvl="1"/>
            <a:r>
              <a:rPr lang="en-US" altLang="zh-CN" sz="1600" dirty="0">
                <a:cs typeface="Courier New" panose="02070309020205020404" pitchFamily="49" charset="0"/>
              </a:rPr>
              <a:t>  </a:t>
            </a:r>
            <a:r>
              <a:rPr lang="zh-CN" altLang="en-US" sz="1600" dirty="0">
                <a:cs typeface="Courier New" panose="02070309020205020404" pitchFamily="49" charset="0"/>
              </a:rPr>
              <a:t>Shelf/slot/port: 0/8/0</a:t>
            </a:r>
          </a:p>
          <a:p>
            <a:pPr lvl="1"/>
            <a:r>
              <a:rPr lang="en-US" altLang="zh-CN" sz="1600" dirty="0">
                <a:cs typeface="Courier New" panose="02070309020205020404" pitchFamily="49" charset="0"/>
              </a:rPr>
              <a:t>ONT ID: 3</a:t>
            </a:r>
          </a:p>
          <a:p>
            <a:pPr lvl="1"/>
            <a:r>
              <a:rPr lang="en-US" altLang="zh-CN" sz="1600" dirty="0">
                <a:cs typeface="Courier New" panose="02070309020205020404" pitchFamily="49" charset="0"/>
              </a:rPr>
              <a:t>  </a:t>
            </a:r>
            <a:r>
              <a:rPr lang="zh-CN" altLang="en-US" sz="1600" dirty="0">
                <a:cs typeface="Courier New" panose="02070309020205020404" pitchFamily="49" charset="0"/>
              </a:rPr>
              <a:t>Vendor code: HWTC</a:t>
            </a:r>
          </a:p>
          <a:p>
            <a:pPr lvl="1"/>
            <a:r>
              <a:rPr lang="en-US" altLang="zh-CN" sz="1600" dirty="0">
                <a:cs typeface="Courier New" panose="02070309020205020404" pitchFamily="49" charset="0"/>
              </a:rPr>
              <a:t>ONT version: 153D.A</a:t>
            </a:r>
          </a:p>
          <a:p>
            <a:pPr lvl="1"/>
            <a:r>
              <a:rPr lang="en-US" altLang="zh-CN" sz="1600" dirty="0">
                <a:cs typeface="Courier New" panose="02070309020205020404" pitchFamily="49" charset="0"/>
              </a:rPr>
              <a:t>  </a:t>
            </a:r>
            <a:r>
              <a:rPr lang="zh-CN" altLang="en-US" sz="1600" dirty="0">
                <a:cs typeface="Courier New" panose="02070309020205020404" pitchFamily="49" charset="0"/>
              </a:rPr>
              <a:t>Product No.: 153</a:t>
            </a:r>
          </a:p>
          <a:p>
            <a:pPr lvl="1"/>
            <a:r>
              <a:rPr lang="en-US" altLang="zh-CN" sz="1600" dirty="0">
                <a:solidFill>
                  <a:srgbClr val="C00000"/>
                </a:solidFill>
                <a:cs typeface="Courier New" panose="02070309020205020404" pitchFamily="49" charset="0"/>
              </a:rPr>
              <a:t>  </a:t>
            </a:r>
            <a:r>
              <a:rPr lang="zh-CN" altLang="en-US" sz="1600" dirty="0">
                <a:solidFill>
                  <a:srgbClr val="C00000"/>
                </a:solidFill>
                <a:cs typeface="Courier New" panose="02070309020205020404" pitchFamily="49" charset="0"/>
              </a:rPr>
              <a:t>Device ID: EG8247Q</a:t>
            </a:r>
          </a:p>
          <a:p>
            <a:pPr lvl="1"/>
            <a:r>
              <a:rPr lang="en-US" altLang="zh-CN" sz="1600" dirty="0">
                <a:solidFill>
                  <a:srgbClr val="C00000"/>
                </a:solidFill>
                <a:cs typeface="Courier New" panose="02070309020205020404" pitchFamily="49" charset="0"/>
              </a:rPr>
              <a:t>  </a:t>
            </a:r>
            <a:r>
              <a:rPr lang="zh-CN" altLang="en-US" sz="1600" dirty="0">
                <a:solidFill>
                  <a:srgbClr val="C00000"/>
                </a:solidFill>
                <a:cs typeface="Courier New" panose="02070309020205020404" pitchFamily="49" charset="0"/>
              </a:rPr>
              <a:t>Active software version: V5R019C00S110</a:t>
            </a:r>
          </a:p>
          <a:p>
            <a:pPr lvl="1"/>
            <a:r>
              <a:rPr lang="en-US" altLang="zh-CN" sz="1600" dirty="0">
                <a:cs typeface="Courier New" panose="02070309020205020404" pitchFamily="49" charset="0"/>
              </a:rPr>
              <a:t>  </a:t>
            </a:r>
            <a:r>
              <a:rPr lang="zh-CN" altLang="en-US" sz="1600" dirty="0">
                <a:cs typeface="Courier New" panose="02070309020205020404" pitchFamily="49" charset="0"/>
              </a:rPr>
              <a:t>Standby software version:</a:t>
            </a:r>
          </a:p>
          <a:p>
            <a:pPr lvl="1"/>
            <a:r>
              <a:rPr lang="en-US" altLang="zh-CN" sz="1600" dirty="0">
                <a:cs typeface="Courier New" panose="02070309020205020404" pitchFamily="49" charset="0"/>
              </a:rPr>
              <a:t>--------------------------------------------------</a:t>
            </a:r>
          </a:p>
        </p:txBody>
      </p:sp>
    </p:spTree>
    <p:extLst>
      <p:ext uri="{BB962C8B-B14F-4D97-AF65-F5344CB8AC3E}">
        <p14:creationId xmlns:p14="http://schemas.microsoft.com/office/powerpoint/2010/main" val="2530533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Consultar a potência ótica </a:t>
            </a:r>
            <a:r>
              <a:rPr lang="pt-BR" altLang="zh-CN" sz="1800" dirty="0" err="1"/>
              <a:t>Rx</a:t>
            </a:r>
            <a:r>
              <a:rPr lang="pt-BR" altLang="zh-CN" sz="1800" dirty="0"/>
              <a:t> e </a:t>
            </a:r>
            <a:r>
              <a:rPr lang="pt-BR" altLang="zh-CN" sz="1800" dirty="0" err="1"/>
              <a:t>Tx</a:t>
            </a:r>
            <a:r>
              <a:rPr lang="pt-BR" altLang="zh-CN" sz="1800" dirty="0"/>
              <a:t> da ONU.</a:t>
            </a:r>
            <a:endParaRPr lang="zh-CN" altLang="en-US" sz="1800" dirty="0"/>
          </a:p>
        </p:txBody>
      </p:sp>
      <p:sp>
        <p:nvSpPr>
          <p:cNvPr id="4" name="标题 3"/>
          <p:cNvSpPr>
            <a:spLocks noGrp="1"/>
          </p:cNvSpPr>
          <p:nvPr>
            <p:ph type="title"/>
          </p:nvPr>
        </p:nvSpPr>
        <p:spPr/>
        <p:txBody>
          <a:bodyPr/>
          <a:lstStyle/>
          <a:p>
            <a:r>
              <a:rPr lang="pt-BR" altLang="zh-CN" sz="3200" dirty="0">
                <a:latin typeface="+mn-lt"/>
              </a:rPr>
              <a:t>Consulta da potência ótica </a:t>
            </a:r>
            <a:r>
              <a:rPr lang="pt-BR" altLang="zh-CN" sz="3200" dirty="0" err="1">
                <a:latin typeface="+mn-lt"/>
              </a:rPr>
              <a:t>Rx</a:t>
            </a:r>
            <a:r>
              <a:rPr lang="pt-BR" altLang="zh-CN" sz="3200" dirty="0">
                <a:latin typeface="+mn-lt"/>
              </a:rPr>
              <a:t> e </a:t>
            </a:r>
            <a:r>
              <a:rPr lang="pt-BR" altLang="zh-CN" sz="3200" dirty="0" err="1">
                <a:latin typeface="+mn-lt"/>
              </a:rPr>
              <a:t>Tx</a:t>
            </a:r>
            <a:r>
              <a:rPr lang="pt-BR" altLang="zh-CN" sz="3200" dirty="0">
                <a:latin typeface="+mn-lt"/>
              </a:rPr>
              <a:t> de uma ONU</a:t>
            </a:r>
            <a:endParaRPr lang="zh-CN" altLang="en-US" sz="3200" dirty="0">
              <a:latin typeface="+mn-lt"/>
            </a:endParaRPr>
          </a:p>
        </p:txBody>
      </p:sp>
      <p:sp>
        <p:nvSpPr>
          <p:cNvPr id="6" name="矩形 5"/>
          <p:cNvSpPr/>
          <p:nvPr/>
        </p:nvSpPr>
        <p:spPr>
          <a:xfrm>
            <a:off x="1257197" y="1736692"/>
            <a:ext cx="10169203" cy="4185761"/>
          </a:xfrm>
          <a:prstGeom prst="rect">
            <a:avLst/>
          </a:prstGeom>
          <a:solidFill>
            <a:schemeClr val="bg1">
              <a:lumMod val="85000"/>
            </a:schemeClr>
          </a:solidFill>
        </p:spPr>
        <p:txBody>
          <a:bodyPr wrap="square">
            <a:spAutoFit/>
          </a:bodyPr>
          <a:lstStyle/>
          <a:p>
            <a:pPr marL="285750" indent="-285750">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(config-if-gpon-0/8)#</a:t>
            </a:r>
            <a:r>
              <a:rPr lang="en-US" altLang="zh-CN" sz="1400" b="1" dirty="0">
                <a:cs typeface="Courier New" panose="02070309020205020404" pitchFamily="49" charset="0"/>
              </a:rPr>
              <a:t>display </a:t>
            </a:r>
            <a:r>
              <a:rPr lang="en-US" altLang="zh-CN" sz="1400" b="1" dirty="0" err="1">
                <a:cs typeface="Courier New" panose="02070309020205020404" pitchFamily="49" charset="0"/>
              </a:rPr>
              <a:t>ont</a:t>
            </a:r>
            <a:r>
              <a:rPr lang="en-US" altLang="zh-CN" sz="1400" b="1" dirty="0">
                <a:cs typeface="Courier New" panose="02070309020205020404" pitchFamily="49" charset="0"/>
              </a:rPr>
              <a:t> optical-info 0 1</a:t>
            </a:r>
          </a:p>
          <a:p>
            <a:pPr lvl="1"/>
            <a:r>
              <a:rPr lang="en-US" altLang="zh-CN" sz="1400" dirty="0">
                <a:cs typeface="Courier New" panose="02070309020205020404" pitchFamily="49" charset="0"/>
              </a:rPr>
              <a:t>display </a:t>
            </a:r>
            <a:r>
              <a:rPr lang="en-US" altLang="zh-CN" sz="1400" dirty="0" err="1">
                <a:cs typeface="Courier New" panose="02070309020205020404" pitchFamily="49" charset="0"/>
              </a:rPr>
              <a:t>ont</a:t>
            </a:r>
            <a:r>
              <a:rPr lang="en-US" altLang="zh-CN" sz="1400" dirty="0">
                <a:cs typeface="Courier New" panose="02070309020205020404" pitchFamily="49" charset="0"/>
              </a:rPr>
              <a:t> optical-info 0 1</a:t>
            </a:r>
          </a:p>
          <a:p>
            <a:pPr lvl="1"/>
            <a:r>
              <a:rPr lang="en-US" altLang="zh-CN" sz="1400" dirty="0">
                <a:cs typeface="Courier New" panose="02070309020205020404" pitchFamily="49" charset="0"/>
              </a:rPr>
              <a:t>-------------------------------------------------------------</a:t>
            </a:r>
          </a:p>
          <a:p>
            <a:pPr lvl="1"/>
            <a:r>
              <a:rPr lang="en-US" altLang="zh-CN" sz="1400" dirty="0">
                <a:cs typeface="Courier New" panose="02070309020205020404" pitchFamily="49" charset="0"/>
              </a:rPr>
              <a:t>Rx Optical Power(</a:t>
            </a:r>
            <a:r>
              <a:rPr lang="en-US" altLang="zh-CN" sz="1400" dirty="0" err="1">
                <a:cs typeface="Courier New" panose="02070309020205020404" pitchFamily="49" charset="0"/>
              </a:rPr>
              <a:t>dBm</a:t>
            </a:r>
            <a:r>
              <a:rPr lang="en-US" altLang="zh-CN" sz="1400" dirty="0">
                <a:cs typeface="Courier New" panose="02070309020205020404" pitchFamily="49" charset="0"/>
              </a:rPr>
              <a:t>): -17.14</a:t>
            </a:r>
          </a:p>
          <a:p>
            <a:pPr lvl="1"/>
            <a:r>
              <a:rPr lang="en-US" altLang="zh-CN" sz="1400" dirty="0">
                <a:cs typeface="Courier New" panose="02070309020205020404" pitchFamily="49" charset="0"/>
              </a:rPr>
              <a:t>RX power current Warning Threshold(</a:t>
            </a:r>
            <a:r>
              <a:rPr lang="en-US" altLang="zh-CN" sz="1400" dirty="0" err="1">
                <a:cs typeface="Courier New" panose="02070309020205020404" pitchFamily="49" charset="0"/>
              </a:rPr>
              <a:t>dBm</a:t>
            </a:r>
            <a:r>
              <a:rPr lang="en-US" altLang="zh-CN" sz="1400" dirty="0">
                <a:cs typeface="Courier New" panose="02070309020205020404" pitchFamily="49" charset="0"/>
              </a:rPr>
              <a:t>) :(-5.00, 6.00)</a:t>
            </a:r>
          </a:p>
          <a:p>
            <a:pPr lvl="1"/>
            <a:r>
              <a:rPr lang="en-US" altLang="zh-CN" sz="1400" dirty="0">
                <a:cs typeface="Courier New" panose="02070309020205020404" pitchFamily="49" charset="0"/>
              </a:rPr>
              <a:t>RX power current Alarm Threshold(</a:t>
            </a:r>
            <a:r>
              <a:rPr lang="en-US" altLang="zh-CN" sz="1400" dirty="0" err="1">
                <a:cs typeface="Courier New" panose="02070309020205020404" pitchFamily="49" charset="0"/>
              </a:rPr>
              <a:t>dBm</a:t>
            </a:r>
            <a:r>
              <a:rPr lang="en-US" altLang="zh-CN" sz="1400" dirty="0">
                <a:cs typeface="Courier New" panose="02070309020205020404" pitchFamily="49" charset="0"/>
              </a:rPr>
              <a:t>) :(-10.00, 8.00)</a:t>
            </a:r>
          </a:p>
          <a:p>
            <a:pPr lvl="1"/>
            <a:r>
              <a:rPr lang="en-US" altLang="zh-CN" sz="1400" dirty="0" err="1">
                <a:cs typeface="Courier New" panose="02070309020205020404" pitchFamily="49" charset="0"/>
              </a:rPr>
              <a:t>Tx</a:t>
            </a:r>
            <a:r>
              <a:rPr lang="en-US" altLang="zh-CN" sz="1400" dirty="0">
                <a:cs typeface="Courier New" panose="02070309020205020404" pitchFamily="49" charset="0"/>
              </a:rPr>
              <a:t> Optical Power(</a:t>
            </a:r>
            <a:r>
              <a:rPr lang="en-US" altLang="zh-CN" sz="1400" dirty="0" err="1">
                <a:cs typeface="Courier New" panose="02070309020205020404" pitchFamily="49" charset="0"/>
              </a:rPr>
              <a:t>dBm</a:t>
            </a:r>
            <a:r>
              <a:rPr lang="en-US" altLang="zh-CN" sz="1400" dirty="0">
                <a:cs typeface="Courier New" panose="02070309020205020404" pitchFamily="49" charset="0"/>
              </a:rPr>
              <a:t>): 2.49</a:t>
            </a:r>
          </a:p>
          <a:p>
            <a:pPr lvl="1"/>
            <a:r>
              <a:rPr lang="en-US" altLang="zh-CN" sz="1400" dirty="0">
                <a:cs typeface="Courier New" panose="02070309020205020404" pitchFamily="49" charset="0"/>
              </a:rPr>
              <a:t>TX power current Warning Threshold(</a:t>
            </a:r>
            <a:r>
              <a:rPr lang="en-US" altLang="zh-CN" sz="1400" dirty="0" err="1">
                <a:cs typeface="Courier New" panose="02070309020205020404" pitchFamily="49" charset="0"/>
              </a:rPr>
              <a:t>dBm</a:t>
            </a:r>
            <a:r>
              <a:rPr lang="en-US" altLang="zh-CN" sz="1400" dirty="0">
                <a:cs typeface="Courier New" panose="02070309020205020404" pitchFamily="49" charset="0"/>
              </a:rPr>
              <a:t>) :(-5.00, 6.00)</a:t>
            </a:r>
          </a:p>
          <a:p>
            <a:pPr lvl="1"/>
            <a:r>
              <a:rPr lang="en-US" altLang="zh-CN" sz="1400" dirty="0">
                <a:cs typeface="Courier New" panose="02070309020205020404" pitchFamily="49" charset="0"/>
              </a:rPr>
              <a:t>TX power current Alarm Threshold(</a:t>
            </a:r>
            <a:r>
              <a:rPr lang="en-US" altLang="zh-CN" sz="1400" dirty="0" err="1">
                <a:cs typeface="Courier New" panose="02070309020205020404" pitchFamily="49" charset="0"/>
              </a:rPr>
              <a:t>dBm</a:t>
            </a:r>
            <a:r>
              <a:rPr lang="en-US" altLang="zh-CN" sz="1400" dirty="0">
                <a:cs typeface="Courier New" panose="02070309020205020404" pitchFamily="49" charset="0"/>
              </a:rPr>
              <a:t>) :(-10.00, 8.00)</a:t>
            </a:r>
          </a:p>
          <a:p>
            <a:pPr lvl="1"/>
            <a:r>
              <a:rPr lang="en-US" altLang="zh-CN" sz="1400" dirty="0">
                <a:cs typeface="Courier New" panose="02070309020205020404" pitchFamily="49" charset="0"/>
              </a:rPr>
              <a:t>Laser Bias Current(mA): 10</a:t>
            </a:r>
          </a:p>
          <a:p>
            <a:pPr lvl="1"/>
            <a:r>
              <a:rPr lang="en-US" altLang="zh-CN" sz="1400" dirty="0">
                <a:cs typeface="Courier New" panose="02070309020205020404" pitchFamily="49" charset="0"/>
              </a:rPr>
              <a:t>TX bias current Warning Threshold(mA) :(30.00, 90.00)</a:t>
            </a:r>
          </a:p>
          <a:p>
            <a:pPr lvl="1"/>
            <a:r>
              <a:rPr lang="en-US" altLang="zh-CN" sz="1400" dirty="0">
                <a:cs typeface="Courier New" panose="02070309020205020404" pitchFamily="49" charset="0"/>
              </a:rPr>
              <a:t>TX bias current Alarm Threshold(mA) :(10.00, 100.00)</a:t>
            </a:r>
          </a:p>
          <a:p>
            <a:pPr lvl="1"/>
            <a:r>
              <a:rPr lang="en-US" altLang="zh-CN" sz="1400" dirty="0">
                <a:cs typeface="Courier New" panose="02070309020205020404" pitchFamily="49" charset="0"/>
              </a:rPr>
              <a:t>Temperature(C): 50</a:t>
            </a:r>
          </a:p>
          <a:p>
            <a:pPr lvl="1"/>
            <a:r>
              <a:rPr lang="en-US" altLang="zh-CN" sz="1400" dirty="0">
                <a:cs typeface="Courier New" panose="02070309020205020404" pitchFamily="49" charset="0"/>
              </a:rPr>
              <a:t>Temperature Warning Threshold(C) :(-10.00, 60.00)</a:t>
            </a:r>
          </a:p>
          <a:p>
            <a:pPr lvl="1"/>
            <a:r>
              <a:rPr lang="en-US" altLang="zh-CN" sz="1400" dirty="0">
                <a:cs typeface="Courier New" panose="02070309020205020404" pitchFamily="49" charset="0"/>
              </a:rPr>
              <a:t>Temperature Alarm Threshold(C) :(-20.00, 70.00)</a:t>
            </a:r>
          </a:p>
          <a:p>
            <a:pPr lvl="1"/>
            <a:r>
              <a:rPr lang="en-US" altLang="zh-CN" sz="1400" dirty="0">
                <a:cs typeface="Courier New" panose="02070309020205020404" pitchFamily="49" charset="0"/>
              </a:rPr>
              <a:t>Voltage(mV): 3246</a:t>
            </a:r>
          </a:p>
          <a:p>
            <a:pPr lvl="1"/>
            <a:r>
              <a:rPr lang="en-US" altLang="zh-CN" sz="1400" dirty="0">
                <a:cs typeface="Courier New" panose="02070309020205020404" pitchFamily="49" charset="0"/>
              </a:rPr>
              <a:t>Supply voltage Warning Threshold(V) :(2000, 5000)</a:t>
            </a:r>
          </a:p>
          <a:p>
            <a:pPr lvl="1"/>
            <a:r>
              <a:rPr lang="en-US" altLang="zh-CN" sz="1400" dirty="0">
                <a:cs typeface="Courier New" panose="02070309020205020404" pitchFamily="49" charset="0"/>
              </a:rPr>
              <a:t>Supply voltage Alarm Threshold(V): :(1000, 60000)</a:t>
            </a:r>
          </a:p>
          <a:p>
            <a:pPr lvl="1"/>
            <a:r>
              <a:rPr lang="en-US" altLang="zh-CN" sz="1400" dirty="0">
                <a:cs typeface="Courier New" panose="02070309020205020404" pitchFamily="49" charset="0"/>
              </a:rPr>
              <a:t>OLT Rx ONT Optical Power(</a:t>
            </a:r>
            <a:r>
              <a:rPr lang="en-US" altLang="zh-CN" sz="1400" dirty="0" err="1">
                <a:cs typeface="Courier New" panose="02070309020205020404" pitchFamily="49" charset="0"/>
              </a:rPr>
              <a:t>dBm</a:t>
            </a:r>
            <a:r>
              <a:rPr lang="en-US" altLang="zh-CN" sz="1400" dirty="0">
                <a:cs typeface="Courier New" panose="02070309020205020404" pitchFamily="49" charset="0"/>
              </a:rPr>
              <a:t>): -29.21</a:t>
            </a:r>
          </a:p>
        </p:txBody>
      </p:sp>
    </p:spTree>
    <p:extLst>
      <p:ext uri="{BB962C8B-B14F-4D97-AF65-F5344CB8AC3E}">
        <p14:creationId xmlns:p14="http://schemas.microsoft.com/office/powerpoint/2010/main" val="36468289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Para a ONU gerida pela OMCI, executar o seguinte comando:</a:t>
            </a:r>
            <a:endParaRPr lang="zh-CN" altLang="en-US" dirty="0"/>
          </a:p>
        </p:txBody>
      </p:sp>
      <p:sp>
        <p:nvSpPr>
          <p:cNvPr id="4" name="标题 3"/>
          <p:cNvSpPr>
            <a:spLocks noGrp="1"/>
          </p:cNvSpPr>
          <p:nvPr>
            <p:ph type="title"/>
          </p:nvPr>
        </p:nvSpPr>
        <p:spPr/>
        <p:txBody>
          <a:bodyPr/>
          <a:lstStyle/>
          <a:p>
            <a:r>
              <a:rPr lang="pt-BR" altLang="zh-CN" dirty="0"/>
              <a:t>Modificar a VLAN padrão de uma porta ONU</a:t>
            </a:r>
            <a:endParaRPr lang="zh-CN" altLang="en-US" dirty="0"/>
          </a:p>
        </p:txBody>
      </p:sp>
      <p:sp>
        <p:nvSpPr>
          <p:cNvPr id="6" name="矩形 5"/>
          <p:cNvSpPr/>
          <p:nvPr/>
        </p:nvSpPr>
        <p:spPr>
          <a:xfrm>
            <a:off x="1262014" y="1851309"/>
            <a:ext cx="10164386" cy="2727637"/>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err="1">
                <a:cs typeface="Courier New" panose="02070309020205020404" pitchFamily="49" charset="0"/>
              </a:rPr>
              <a:t>ont</a:t>
            </a:r>
            <a:r>
              <a:rPr lang="en-US" altLang="zh-CN" sz="1600" b="1" dirty="0">
                <a:cs typeface="Courier New" panose="02070309020205020404" pitchFamily="49" charset="0"/>
              </a:rPr>
              <a:t> port</a:t>
            </a:r>
          </a:p>
          <a:p>
            <a:pPr lvl="1">
              <a:lnSpc>
                <a:spcPct val="120000"/>
              </a:lnSpc>
            </a:pPr>
            <a:r>
              <a:rPr lang="en-US" altLang="zh-CN" sz="1600" dirty="0">
                <a:cs typeface="Courier New" panose="02070309020205020404" pitchFamily="49" charset="0"/>
              </a:rPr>
              <a:t>{attribute&lt;K&gt;|native-</a:t>
            </a:r>
            <a:r>
              <a:rPr lang="en-US" altLang="zh-CN" sz="1600" dirty="0" err="1">
                <a:cs typeface="Courier New" panose="02070309020205020404" pitchFamily="49" charset="0"/>
              </a:rPr>
              <a:t>vlan</a:t>
            </a:r>
            <a:r>
              <a:rPr lang="en-US" altLang="zh-CN" sz="1600" dirty="0">
                <a:cs typeface="Courier New" panose="02070309020205020404" pitchFamily="49" charset="0"/>
              </a:rPr>
              <a:t>&lt;K&gt;}:</a:t>
            </a:r>
            <a:r>
              <a:rPr lang="en-US" altLang="zh-CN" sz="1600" b="1" dirty="0">
                <a:cs typeface="Courier New" panose="02070309020205020404" pitchFamily="49" charset="0"/>
              </a:rPr>
              <a:t>native-</a:t>
            </a:r>
            <a:r>
              <a:rPr lang="en-US" altLang="zh-CN" sz="1600" b="1" dirty="0" err="1">
                <a:cs typeface="Courier New" panose="02070309020205020404" pitchFamily="49" charset="0"/>
              </a:rPr>
              <a:t>vlan</a:t>
            </a:r>
            <a:endParaRPr lang="en-US" altLang="zh-CN" sz="1600" b="1" dirty="0">
              <a:cs typeface="Courier New" panose="02070309020205020404" pitchFamily="49" charset="0"/>
            </a:endParaRP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portid</a:t>
            </a:r>
            <a:r>
              <a:rPr lang="en-US" altLang="zh-CN" sz="1600" dirty="0">
                <a:cs typeface="Courier New" panose="02070309020205020404" pitchFamily="49" charset="0"/>
              </a:rPr>
              <a:t>&lt;U&gt;&lt;0,15&gt;}:</a:t>
            </a:r>
            <a:r>
              <a:rPr lang="en-US" altLang="zh-CN" sz="1600" b="1" dirty="0">
                <a:cs typeface="Courier New" panose="02070309020205020404" pitchFamily="49" charset="0"/>
              </a:rPr>
              <a:t>0</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ontid</a:t>
            </a:r>
            <a:r>
              <a:rPr lang="en-US" altLang="zh-CN" sz="1600" dirty="0">
                <a:cs typeface="Courier New" panose="02070309020205020404" pitchFamily="49" charset="0"/>
              </a:rPr>
              <a:t>&lt;U&gt;&lt;0,127&gt;}:</a:t>
            </a:r>
            <a:r>
              <a:rPr lang="en-US" altLang="zh-CN" sz="1600" b="1" dirty="0">
                <a:cs typeface="Courier New" panose="02070309020205020404" pitchFamily="49" charset="0"/>
              </a:rPr>
              <a:t>1</a:t>
            </a:r>
          </a:p>
          <a:p>
            <a:pPr lvl="1">
              <a:lnSpc>
                <a:spcPct val="120000"/>
              </a:lnSpc>
            </a:pPr>
            <a:r>
              <a:rPr lang="en-US" altLang="zh-CN" sz="1600" dirty="0">
                <a:cs typeface="Courier New" panose="02070309020205020404" pitchFamily="49" charset="0"/>
              </a:rPr>
              <a:t>{eth&lt;K&gt;|</a:t>
            </a:r>
            <a:r>
              <a:rPr lang="en-US" altLang="zh-CN" sz="1600" dirty="0" err="1">
                <a:cs typeface="Courier New" panose="02070309020205020404" pitchFamily="49" charset="0"/>
              </a:rPr>
              <a:t>iphost</a:t>
            </a:r>
            <a:r>
              <a:rPr lang="en-US" altLang="zh-CN" sz="1600" dirty="0">
                <a:cs typeface="Courier New" panose="02070309020205020404" pitchFamily="49" charset="0"/>
              </a:rPr>
              <a:t>&lt;K&gt;|</a:t>
            </a:r>
            <a:r>
              <a:rPr lang="en-US" altLang="zh-CN" sz="1600" dirty="0" err="1">
                <a:cs typeface="Courier New" panose="02070309020205020404" pitchFamily="49" charset="0"/>
              </a:rPr>
              <a:t>moca</a:t>
            </a:r>
            <a:r>
              <a:rPr lang="en-US" altLang="zh-CN" sz="1600" dirty="0">
                <a:cs typeface="Courier New" panose="02070309020205020404" pitchFamily="49" charset="0"/>
              </a:rPr>
              <a:t>&lt;K&gt;}:</a:t>
            </a:r>
            <a:r>
              <a:rPr lang="en-US" altLang="zh-CN" sz="1600" b="1" dirty="0">
                <a:cs typeface="Courier New" panose="02070309020205020404" pitchFamily="49" charset="0"/>
              </a:rPr>
              <a:t>eth</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ont-portid</a:t>
            </a:r>
            <a:r>
              <a:rPr lang="en-US" altLang="zh-CN" sz="1600" dirty="0">
                <a:cs typeface="Courier New" panose="02070309020205020404" pitchFamily="49" charset="0"/>
              </a:rPr>
              <a:t>&lt;U&gt;&lt;1,8&gt;}:</a:t>
            </a:r>
            <a:r>
              <a:rPr lang="en-US" altLang="zh-CN" sz="1600" b="1" dirty="0">
                <a:cs typeface="Courier New" panose="02070309020205020404" pitchFamily="49" charset="0"/>
              </a:rPr>
              <a:t>1</a:t>
            </a:r>
          </a:p>
          <a:p>
            <a:pPr lvl="1">
              <a:lnSpc>
                <a:spcPct val="120000"/>
              </a:lnSpc>
            </a:pPr>
            <a:r>
              <a:rPr lang="en-US" altLang="zh-CN" sz="1600" dirty="0">
                <a:cs typeface="Courier New" panose="02070309020205020404" pitchFamily="49" charset="0"/>
              </a:rPr>
              <a:t>{priority&lt;K&gt;|</a:t>
            </a:r>
            <a:r>
              <a:rPr lang="en-US" altLang="zh-CN" sz="1600" dirty="0" err="1">
                <a:cs typeface="Courier New" panose="02070309020205020404" pitchFamily="49" charset="0"/>
              </a:rPr>
              <a:t>vlan</a:t>
            </a:r>
            <a:r>
              <a:rPr lang="en-US" altLang="zh-CN" sz="1600" dirty="0">
                <a:cs typeface="Courier New" panose="02070309020205020404" pitchFamily="49" charset="0"/>
              </a:rPr>
              <a:t>&lt;K&gt;}:</a:t>
            </a:r>
            <a:r>
              <a:rPr lang="en-US" altLang="zh-CN" sz="1600" b="1" dirty="0" err="1">
                <a:cs typeface="Courier New" panose="02070309020205020404" pitchFamily="49" charset="0"/>
              </a:rPr>
              <a:t>vlan</a:t>
            </a:r>
            <a:endParaRPr lang="en-US" altLang="zh-CN" sz="1600" b="1" dirty="0">
              <a:cs typeface="Courier New" panose="02070309020205020404" pitchFamily="49" charset="0"/>
            </a:endParaRP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vlanid</a:t>
            </a:r>
            <a:r>
              <a:rPr lang="en-US" altLang="zh-CN" sz="1600" dirty="0">
                <a:cs typeface="Courier New" panose="02070309020205020404" pitchFamily="49" charset="0"/>
              </a:rPr>
              <a:t>&lt;U&gt;&lt;0,4095&gt;}:</a:t>
            </a:r>
            <a:r>
              <a:rPr lang="en-US" altLang="zh-CN" sz="1600" b="1" dirty="0">
                <a:cs typeface="Courier New" panose="02070309020205020404" pitchFamily="49" charset="0"/>
              </a:rPr>
              <a:t>11</a:t>
            </a:r>
          </a:p>
          <a:p>
            <a:pPr lvl="1">
              <a:lnSpc>
                <a:spcPct val="120000"/>
              </a:lnSpc>
            </a:pPr>
            <a:r>
              <a:rPr lang="en-US" altLang="zh-CN" sz="1600" dirty="0">
                <a:cs typeface="Courier New" panose="02070309020205020404" pitchFamily="49" charset="0"/>
              </a:rPr>
              <a:t>{&lt;</a:t>
            </a:r>
            <a:r>
              <a:rPr lang="en-US" altLang="zh-CN" sz="1600" dirty="0" err="1">
                <a:cs typeface="Courier New" panose="02070309020205020404" pitchFamily="49" charset="0"/>
              </a:rPr>
              <a:t>cr</a:t>
            </a:r>
            <a:r>
              <a:rPr lang="en-US" altLang="zh-CN" sz="1600" dirty="0">
                <a:cs typeface="Courier New" panose="02070309020205020404" pitchFamily="49" charset="0"/>
              </a:rPr>
              <a:t>&gt;|priority&lt;K&gt;}:</a:t>
            </a:r>
          </a:p>
        </p:txBody>
      </p:sp>
      <p:sp>
        <p:nvSpPr>
          <p:cNvPr id="7" name="矩形 6"/>
          <p:cNvSpPr/>
          <p:nvPr/>
        </p:nvSpPr>
        <p:spPr>
          <a:xfrm>
            <a:off x="1262014" y="4878031"/>
            <a:ext cx="10164386" cy="584775"/>
          </a:xfrm>
          <a:prstGeom prst="rect">
            <a:avLst/>
          </a:prstGeom>
          <a:solidFill>
            <a:schemeClr val="bg1">
              <a:lumMod val="85000"/>
            </a:schemeClr>
          </a:solidFill>
        </p:spPr>
        <p:txBody>
          <a:bodyPr wrap="square">
            <a:spAutoFit/>
          </a:bodyPr>
          <a:lstStyle/>
          <a:p>
            <a:r>
              <a:rPr lang="pt-BR" altLang="zh-CN" sz="1600" dirty="0">
                <a:ea typeface="方正兰亭黑简体" panose="02000000000000000000" pitchFamily="2" charset="-122"/>
              </a:rPr>
              <a:t>Quando a porta ONT está diretamente ligada a um PC, a </a:t>
            </a:r>
            <a:r>
              <a:rPr lang="pt-BR" altLang="zh-CN" sz="1600" dirty="0" err="1">
                <a:ea typeface="方正兰亭黑简体" panose="02000000000000000000" pitchFamily="2" charset="-122"/>
              </a:rPr>
              <a:t>tag</a:t>
            </a:r>
            <a:r>
              <a:rPr lang="pt-BR" altLang="zh-CN" sz="1600" dirty="0">
                <a:ea typeface="方正兰亭黑简体" panose="02000000000000000000" pitchFamily="2" charset="-122"/>
              </a:rPr>
              <a:t> VLAN do usuário precisa ser removida dos dados encaminhados pela ONT. Nesse caso, execute o comando ONT </a:t>
            </a:r>
            <a:r>
              <a:rPr lang="pt-BR" altLang="zh-CN" sz="1600" dirty="0" err="1">
                <a:ea typeface="方正兰亭黑简体" panose="02000000000000000000" pitchFamily="2" charset="-122"/>
              </a:rPr>
              <a:t>native-vlan</a:t>
            </a:r>
            <a:r>
              <a:rPr lang="pt-BR" altLang="zh-CN" sz="1600" dirty="0">
                <a:ea typeface="方正兰亭黑简体" panose="02000000000000000000" pitchFamily="2" charset="-122"/>
              </a:rPr>
              <a:t>=ONT </a:t>
            </a:r>
            <a:r>
              <a:rPr lang="pt-BR" altLang="zh-CN" sz="1600" dirty="0" err="1">
                <a:ea typeface="方正兰亭黑简体" panose="02000000000000000000" pitchFamily="2" charset="-122"/>
              </a:rPr>
              <a:t>port</a:t>
            </a:r>
            <a:r>
              <a:rPr lang="pt-BR" altLang="zh-CN" sz="1600" dirty="0">
                <a:ea typeface="方正兰亭黑简体" panose="02000000000000000000" pitchFamily="2" charset="-122"/>
              </a:rPr>
              <a:t> </a:t>
            </a:r>
            <a:r>
              <a:rPr lang="pt-BR" altLang="zh-CN" sz="1600" dirty="0" err="1">
                <a:ea typeface="方正兰亭黑简体" panose="02000000000000000000" pitchFamily="2" charset="-122"/>
              </a:rPr>
              <a:t>vlan</a:t>
            </a:r>
            <a:r>
              <a:rPr lang="pt-BR" altLang="zh-CN" sz="1600" dirty="0">
                <a:ea typeface="方正兰亭黑简体" panose="02000000000000000000" pitchFamily="2" charset="-122"/>
              </a:rPr>
              <a:t>.</a:t>
            </a:r>
            <a:endParaRPr lang="en-US" altLang="zh-CN" sz="1600" dirty="0">
              <a:cs typeface="Courier New" panose="02070309020205020404" pitchFamily="49" charset="0"/>
            </a:endParaRPr>
          </a:p>
        </p:txBody>
      </p:sp>
    </p:spTree>
    <p:extLst>
      <p:ext uri="{BB962C8B-B14F-4D97-AF65-F5344CB8AC3E}">
        <p14:creationId xmlns:p14="http://schemas.microsoft.com/office/powerpoint/2010/main" val="15099551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t>Atributos da ONU que podem ser modificados</a:t>
            </a:r>
            <a:endParaRPr lang="zh-CN" altLang="en-US" dirty="0"/>
          </a:p>
        </p:txBody>
      </p:sp>
      <p:sp>
        <p:nvSpPr>
          <p:cNvPr id="4" name="标题 3"/>
          <p:cNvSpPr>
            <a:spLocks noGrp="1"/>
          </p:cNvSpPr>
          <p:nvPr>
            <p:ph type="title"/>
          </p:nvPr>
        </p:nvSpPr>
        <p:spPr/>
        <p:txBody>
          <a:bodyPr/>
          <a:lstStyle/>
          <a:p>
            <a:r>
              <a:rPr lang="pt-BR" altLang="zh-CN" dirty="0"/>
              <a:t>Manutenção de rotina da ONU (1)</a:t>
            </a:r>
            <a:endParaRPr lang="zh-CN" altLang="en-US" dirty="0"/>
          </a:p>
        </p:txBody>
      </p:sp>
      <p:sp>
        <p:nvSpPr>
          <p:cNvPr id="6" name="矩形 5"/>
          <p:cNvSpPr/>
          <p:nvPr/>
        </p:nvSpPr>
        <p:spPr>
          <a:xfrm>
            <a:off x="1251495" y="1886156"/>
            <a:ext cx="10174905" cy="1848935"/>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err="1">
                <a:cs typeface="Courier New" panose="02070309020205020404" pitchFamily="49" charset="0"/>
              </a:rPr>
              <a:t>ont</a:t>
            </a:r>
            <a:r>
              <a:rPr lang="en-US" altLang="zh-CN" sz="1600" b="1" dirty="0">
                <a:cs typeface="Courier New" panose="02070309020205020404" pitchFamily="49" charset="0"/>
              </a:rPr>
              <a:t> modify</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portid</a:t>
            </a:r>
            <a:r>
              <a:rPr lang="en-US" altLang="zh-CN" sz="1600" dirty="0">
                <a:cs typeface="Courier New" panose="02070309020205020404" pitchFamily="49" charset="0"/>
              </a:rPr>
              <a:t>&lt;U&gt;&lt;0,15&gt;}:</a:t>
            </a:r>
            <a:r>
              <a:rPr lang="en-US" altLang="zh-CN" sz="1600" b="1" dirty="0">
                <a:cs typeface="Courier New" panose="02070309020205020404" pitchFamily="49" charset="0"/>
              </a:rPr>
              <a:t>0</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ontid</a:t>
            </a:r>
            <a:r>
              <a:rPr lang="en-US" altLang="zh-CN" sz="1600" dirty="0">
                <a:cs typeface="Courier New" panose="02070309020205020404" pitchFamily="49" charset="0"/>
              </a:rPr>
              <a:t>&lt;U&gt;&lt;0,127&gt;}:</a:t>
            </a:r>
            <a:r>
              <a:rPr lang="en-US" altLang="zh-CN" sz="1600" b="1" dirty="0">
                <a:cs typeface="Courier New" panose="02070309020205020404" pitchFamily="49" charset="0"/>
              </a:rPr>
              <a:t>1</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authtype</a:t>
            </a:r>
            <a:r>
              <a:rPr lang="en-US" altLang="zh-CN" sz="1600" dirty="0">
                <a:cs typeface="Courier New" panose="02070309020205020404" pitchFamily="49" charset="0"/>
              </a:rPr>
              <a:t>&lt;K&gt;|</a:t>
            </a:r>
            <a:r>
              <a:rPr lang="en-US" altLang="zh-CN" sz="1600" dirty="0" err="1">
                <a:cs typeface="Courier New" panose="02070309020205020404" pitchFamily="49" charset="0"/>
              </a:rPr>
              <a:t>desc</a:t>
            </a:r>
            <a:r>
              <a:rPr lang="en-US" altLang="zh-CN" sz="1600" dirty="0">
                <a:cs typeface="Courier New" panose="02070309020205020404" pitchFamily="49" charset="0"/>
              </a:rPr>
              <a:t>&lt;K&gt;|discovery-mode&lt;K&gt;|manage-mode&lt;K&gt;|</a:t>
            </a:r>
          </a:p>
          <a:p>
            <a:pPr lvl="1">
              <a:lnSpc>
                <a:spcPct val="120000"/>
              </a:lnSpc>
            </a:pPr>
            <a:r>
              <a:rPr lang="en-US" altLang="zh-CN" sz="1600" dirty="0" err="1">
                <a:cs typeface="Courier New" panose="02070309020205020404" pitchFamily="49" charset="0"/>
              </a:rPr>
              <a:t>ont</a:t>
            </a:r>
            <a:r>
              <a:rPr lang="en-US" altLang="zh-CN" sz="1600" dirty="0">
                <a:cs typeface="Courier New" panose="02070309020205020404" pitchFamily="49" charset="0"/>
              </a:rPr>
              <a:t>-</a:t>
            </a:r>
            <a:r>
              <a:rPr lang="en-US" altLang="zh-CN" sz="1600" dirty="0" err="1">
                <a:cs typeface="Courier New" panose="02070309020205020404" pitchFamily="49" charset="0"/>
              </a:rPr>
              <a:t>lineprofile</a:t>
            </a:r>
            <a:r>
              <a:rPr lang="en-US" altLang="zh-CN" sz="1600" dirty="0">
                <a:cs typeface="Courier New" panose="02070309020205020404" pitchFamily="49" charset="0"/>
              </a:rPr>
              <a:t>-id&lt;K&gt;|</a:t>
            </a:r>
            <a:r>
              <a:rPr lang="en-US" altLang="zh-CN" sz="1600" dirty="0" err="1">
                <a:cs typeface="Courier New" panose="02070309020205020404" pitchFamily="49" charset="0"/>
              </a:rPr>
              <a:t>ont</a:t>
            </a:r>
            <a:r>
              <a:rPr lang="en-US" altLang="zh-CN" sz="1600" dirty="0">
                <a:cs typeface="Courier New" panose="02070309020205020404" pitchFamily="49" charset="0"/>
              </a:rPr>
              <a:t>-</a:t>
            </a:r>
            <a:r>
              <a:rPr lang="en-US" altLang="zh-CN" sz="1600" dirty="0" err="1">
                <a:cs typeface="Courier New" panose="02070309020205020404" pitchFamily="49" charset="0"/>
              </a:rPr>
              <a:t>lineprofile</a:t>
            </a:r>
            <a:r>
              <a:rPr lang="en-US" altLang="zh-CN" sz="1600" dirty="0">
                <a:cs typeface="Courier New" panose="02070309020205020404" pitchFamily="49" charset="0"/>
              </a:rPr>
              <a:t>-name&lt;K&gt;|</a:t>
            </a:r>
            <a:r>
              <a:rPr lang="en-US" altLang="zh-CN" sz="1600" dirty="0" err="1">
                <a:cs typeface="Courier New" panose="02070309020205020404" pitchFamily="49" charset="0"/>
              </a:rPr>
              <a:t>ont</a:t>
            </a:r>
            <a:r>
              <a:rPr lang="en-US" altLang="zh-CN" sz="1600" dirty="0">
                <a:cs typeface="Courier New" panose="02070309020205020404" pitchFamily="49" charset="0"/>
              </a:rPr>
              <a:t>-</a:t>
            </a:r>
            <a:r>
              <a:rPr lang="en-US" altLang="zh-CN" sz="1600" dirty="0" err="1">
                <a:cs typeface="Courier New" panose="02070309020205020404" pitchFamily="49" charset="0"/>
              </a:rPr>
              <a:t>srvprofile</a:t>
            </a:r>
            <a:r>
              <a:rPr lang="en-US" altLang="zh-CN" sz="1600" dirty="0">
                <a:cs typeface="Courier New" panose="02070309020205020404" pitchFamily="49" charset="0"/>
              </a:rPr>
              <a:t>-id&lt;K&gt;</a:t>
            </a:r>
          </a:p>
          <a:p>
            <a:pPr lvl="1">
              <a:lnSpc>
                <a:spcPct val="120000"/>
              </a:lnSpc>
            </a:pPr>
            <a:r>
              <a:rPr lang="en-US" altLang="zh-CN" sz="1600" dirty="0">
                <a:cs typeface="Courier New" panose="02070309020205020404" pitchFamily="49" charset="0"/>
              </a:rPr>
              <a:t>|</a:t>
            </a:r>
            <a:r>
              <a:rPr lang="en-US" altLang="zh-CN" sz="1600" dirty="0" err="1">
                <a:cs typeface="Courier New" panose="02070309020205020404" pitchFamily="49" charset="0"/>
              </a:rPr>
              <a:t>ont-srvprofile</a:t>
            </a:r>
            <a:r>
              <a:rPr lang="en-US" altLang="zh-CN" sz="1600" dirty="0">
                <a:cs typeface="Courier New" panose="02070309020205020404" pitchFamily="49" charset="0"/>
              </a:rPr>
              <a:t> name&lt;K&gt;|password&lt;K&gt;|</a:t>
            </a:r>
            <a:r>
              <a:rPr lang="en-US" altLang="zh-CN" sz="1600" dirty="0" err="1">
                <a:cs typeface="Courier New" panose="02070309020205020404" pitchFamily="49" charset="0"/>
              </a:rPr>
              <a:t>sn</a:t>
            </a:r>
            <a:r>
              <a:rPr lang="en-US" altLang="zh-CN" sz="1600" dirty="0">
                <a:cs typeface="Courier New" panose="02070309020205020404" pitchFamily="49" charset="0"/>
              </a:rPr>
              <a:t>&lt;K&gt;}:</a:t>
            </a:r>
          </a:p>
        </p:txBody>
      </p:sp>
      <p:sp>
        <p:nvSpPr>
          <p:cNvPr id="7" name="矩形 6"/>
          <p:cNvSpPr/>
          <p:nvPr/>
        </p:nvSpPr>
        <p:spPr>
          <a:xfrm>
            <a:off x="1257197" y="4745255"/>
            <a:ext cx="10174905" cy="823783"/>
          </a:xfrm>
          <a:prstGeom prst="rect">
            <a:avLst/>
          </a:prstGeom>
          <a:solidFill>
            <a:schemeClr val="bg1">
              <a:lumMod val="85000"/>
            </a:schemeClr>
          </a:solidFill>
        </p:spPr>
        <p:txBody>
          <a:bodyPr wrap="square">
            <a:spAutoFit/>
          </a:bodyPr>
          <a:lstStyle/>
          <a:p>
            <a:r>
              <a:rPr lang="pt-BR" altLang="zh-CN" sz="1600" dirty="0">
                <a:ea typeface="方正兰亭黑简体" panose="02000000000000000000" pitchFamily="2" charset="-122"/>
              </a:rPr>
              <a:t>Se uma ONU estiver defeituosa e precisar de ser substituída por uma nova ONU, quais dos seguintes parâmetros precisam de ser </a:t>
            </a:r>
            <a:r>
              <a:rPr lang="pt-BR" altLang="zh-CN" sz="1600" dirty="0" err="1">
                <a:ea typeface="方正兰亭黑简体" panose="02000000000000000000" pitchFamily="2" charset="-122"/>
              </a:rPr>
              <a:t>modificados?Se</a:t>
            </a:r>
            <a:r>
              <a:rPr lang="pt-BR" altLang="zh-CN" sz="1600" dirty="0">
                <a:ea typeface="方正兰亭黑简体" panose="02000000000000000000" pitchFamily="2" charset="-122"/>
              </a:rPr>
              <a:t> for necessário alterar a VLAN de utilizador da ONU, qual dos seguintes parâmetros tem de ser alterado?</a:t>
            </a:r>
            <a:endParaRPr lang="zh-CN" altLang="en-US" sz="1600" dirty="0">
              <a:ea typeface="方正兰亭黑简体" panose="02000000000000000000" pitchFamily="2" charset="-122"/>
            </a:endParaRPr>
          </a:p>
        </p:txBody>
      </p:sp>
    </p:spTree>
    <p:extLst>
      <p:ext uri="{BB962C8B-B14F-4D97-AF65-F5344CB8AC3E}">
        <p14:creationId xmlns:p14="http://schemas.microsoft.com/office/powerpoint/2010/main" val="42291580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2"/>
          <p:cNvSpPr txBox="1">
            <a:spLocks/>
          </p:cNvSpPr>
          <p:nvPr/>
        </p:nvSpPr>
        <p:spPr bwMode="auto">
          <a:xfrm>
            <a:off x="448152" y="1104475"/>
            <a:ext cx="11276012" cy="467995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a:spcBef>
                <a:spcPts val="600"/>
              </a:spcBef>
            </a:pPr>
            <a:r>
              <a:rPr lang="pt-BR" altLang="zh-CN" sz="1600" dirty="0"/>
              <a:t>Configurar a rota SNMP na ONU (quando o servidor NMS e o dispositivo se encontram em segmentos de rede diferentes).</a:t>
            </a:r>
          </a:p>
          <a:p>
            <a:pPr>
              <a:spcBef>
                <a:spcPts val="600"/>
              </a:spcBef>
            </a:pPr>
            <a:endParaRPr lang="zh-CN" altLang="en-US" sz="1400" dirty="0"/>
          </a:p>
          <a:p>
            <a:pPr>
              <a:spcBef>
                <a:spcPts val="600"/>
              </a:spcBef>
            </a:pPr>
            <a:r>
              <a:rPr lang="en-US" altLang="zh-CN" sz="1600" dirty="0" err="1"/>
              <a:t>Redescoberta</a:t>
            </a:r>
            <a:r>
              <a:rPr lang="en-US" altLang="zh-CN" sz="1600" dirty="0"/>
              <a:t> da ONU</a:t>
            </a:r>
          </a:p>
          <a:p>
            <a:pPr>
              <a:spcBef>
                <a:spcPts val="600"/>
              </a:spcBef>
            </a:pPr>
            <a:endParaRPr lang="zh-CN" altLang="en-US" sz="1400" dirty="0"/>
          </a:p>
          <a:p>
            <a:pPr>
              <a:spcBef>
                <a:spcPts val="600"/>
              </a:spcBef>
            </a:pPr>
            <a:r>
              <a:rPr lang="pt-BR" altLang="zh-CN" sz="1600" dirty="0"/>
              <a:t>Eliminação de uma ONU descoberta automaticamente</a:t>
            </a:r>
          </a:p>
          <a:p>
            <a:pPr>
              <a:spcBef>
                <a:spcPts val="600"/>
              </a:spcBef>
            </a:pPr>
            <a:endParaRPr lang="en-US" altLang="zh-CN" sz="1400" dirty="0"/>
          </a:p>
          <a:p>
            <a:pPr>
              <a:spcBef>
                <a:spcPts val="600"/>
              </a:spcBef>
            </a:pPr>
            <a:r>
              <a:rPr lang="en-US" altLang="zh-CN" sz="1600" dirty="0"/>
              <a:t>Novo </a:t>
            </a:r>
            <a:r>
              <a:rPr lang="en-US" altLang="zh-CN" sz="1600" dirty="0" err="1"/>
              <a:t>registo</a:t>
            </a:r>
            <a:r>
              <a:rPr lang="en-US" altLang="zh-CN" sz="1600" dirty="0"/>
              <a:t> da ONU</a:t>
            </a:r>
          </a:p>
          <a:p>
            <a:pPr>
              <a:spcBef>
                <a:spcPts val="600"/>
              </a:spcBef>
            </a:pPr>
            <a:endParaRPr lang="zh-CN" altLang="en-US" sz="1400" dirty="0"/>
          </a:p>
          <a:p>
            <a:pPr>
              <a:spcBef>
                <a:spcPts val="600"/>
              </a:spcBef>
            </a:pPr>
            <a:r>
              <a:rPr lang="pt-BR" altLang="zh-CN" sz="1600" dirty="0"/>
              <a:t>Desativar uma ONU</a:t>
            </a:r>
          </a:p>
          <a:p>
            <a:pPr>
              <a:spcBef>
                <a:spcPts val="600"/>
              </a:spcBef>
            </a:pPr>
            <a:endParaRPr lang="en-US" altLang="zh-CN" sz="1400" dirty="0"/>
          </a:p>
          <a:p>
            <a:pPr>
              <a:spcBef>
                <a:spcPts val="600"/>
              </a:spcBef>
            </a:pPr>
            <a:r>
              <a:rPr lang="en-US" altLang="zh-CN" sz="1600" dirty="0" err="1"/>
              <a:t>Reinício</a:t>
            </a:r>
            <a:r>
              <a:rPr lang="en-US" altLang="zh-CN" sz="1600" dirty="0"/>
              <a:t> da ONU</a:t>
            </a:r>
          </a:p>
          <a:p>
            <a:pPr>
              <a:spcBef>
                <a:spcPts val="600"/>
              </a:spcBef>
            </a:pPr>
            <a:endParaRPr lang="zh-CN" altLang="en-US" sz="1400" dirty="0"/>
          </a:p>
        </p:txBody>
      </p:sp>
      <p:sp>
        <p:nvSpPr>
          <p:cNvPr id="4" name="标题 3"/>
          <p:cNvSpPr>
            <a:spLocks noGrp="1"/>
          </p:cNvSpPr>
          <p:nvPr>
            <p:ph type="title"/>
          </p:nvPr>
        </p:nvSpPr>
        <p:spPr/>
        <p:txBody>
          <a:bodyPr/>
          <a:lstStyle/>
          <a:p>
            <a:r>
              <a:rPr lang="pt-BR" altLang="zh-CN" dirty="0"/>
              <a:t>Manutenção de rotina da ONU (2)</a:t>
            </a:r>
            <a:endParaRPr lang="zh-CN" altLang="en-US" dirty="0"/>
          </a:p>
        </p:txBody>
      </p:sp>
      <p:sp>
        <p:nvSpPr>
          <p:cNvPr id="6" name="矩形 5"/>
          <p:cNvSpPr/>
          <p:nvPr/>
        </p:nvSpPr>
        <p:spPr>
          <a:xfrm>
            <a:off x="1262014" y="1572290"/>
            <a:ext cx="10164387"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 </a:t>
            </a:r>
            <a:r>
              <a:rPr lang="en-US" altLang="zh-CN" sz="1600" b="1" dirty="0" err="1">
                <a:cs typeface="Courier New" panose="02070309020205020404" pitchFamily="49" charset="0"/>
              </a:rPr>
              <a:t>ont</a:t>
            </a:r>
            <a:r>
              <a:rPr lang="en-US" altLang="zh-CN" sz="1600" b="1" dirty="0">
                <a:cs typeface="Courier New" panose="02070309020205020404" pitchFamily="49" charset="0"/>
              </a:rPr>
              <a:t> </a:t>
            </a:r>
            <a:r>
              <a:rPr lang="en-US" altLang="zh-CN" sz="1600" b="1" dirty="0" err="1">
                <a:cs typeface="Courier New" panose="02070309020205020404" pitchFamily="49" charset="0"/>
              </a:rPr>
              <a:t>snmp</a:t>
            </a:r>
            <a:r>
              <a:rPr lang="en-US" altLang="zh-CN" sz="1600" b="1" dirty="0">
                <a:cs typeface="Courier New" panose="02070309020205020404" pitchFamily="49" charset="0"/>
              </a:rPr>
              <a:t>-route</a:t>
            </a:r>
          </a:p>
        </p:txBody>
      </p:sp>
      <p:sp>
        <p:nvSpPr>
          <p:cNvPr id="7" name="矩形 6"/>
          <p:cNvSpPr/>
          <p:nvPr/>
        </p:nvSpPr>
        <p:spPr>
          <a:xfrm>
            <a:off x="1262014" y="2367925"/>
            <a:ext cx="10164387"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 </a:t>
            </a:r>
            <a:r>
              <a:rPr lang="en-US" altLang="zh-CN" sz="1600" b="1" dirty="0" err="1">
                <a:cs typeface="Courier New" panose="02070309020205020404" pitchFamily="49" charset="0"/>
              </a:rPr>
              <a:t>ont</a:t>
            </a:r>
            <a:r>
              <a:rPr lang="en-US" altLang="zh-CN" sz="1600" b="1" dirty="0">
                <a:cs typeface="Courier New" panose="02070309020205020404" pitchFamily="49" charset="0"/>
              </a:rPr>
              <a:t> re-discovery</a:t>
            </a:r>
          </a:p>
        </p:txBody>
      </p:sp>
      <p:sp>
        <p:nvSpPr>
          <p:cNvPr id="8" name="矩形 7"/>
          <p:cNvSpPr/>
          <p:nvPr/>
        </p:nvSpPr>
        <p:spPr>
          <a:xfrm>
            <a:off x="1262013" y="3134277"/>
            <a:ext cx="10164387"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 </a:t>
            </a:r>
            <a:r>
              <a:rPr lang="en-US" altLang="zh-CN" sz="1600" b="1" dirty="0" err="1">
                <a:cs typeface="Courier New" panose="02070309020205020404" pitchFamily="49" charset="0"/>
              </a:rPr>
              <a:t>ont</a:t>
            </a:r>
            <a:r>
              <a:rPr lang="en-US" altLang="zh-CN" sz="1600" b="1" dirty="0">
                <a:cs typeface="Courier New" panose="02070309020205020404" pitchFamily="49" charset="0"/>
              </a:rPr>
              <a:t> cancel</a:t>
            </a:r>
          </a:p>
        </p:txBody>
      </p:sp>
      <p:sp>
        <p:nvSpPr>
          <p:cNvPr id="9" name="矩形 8"/>
          <p:cNvSpPr/>
          <p:nvPr/>
        </p:nvSpPr>
        <p:spPr>
          <a:xfrm>
            <a:off x="1262012" y="3920461"/>
            <a:ext cx="10164390"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 </a:t>
            </a:r>
            <a:r>
              <a:rPr lang="en-US" altLang="zh-CN" sz="1600" b="1" dirty="0" err="1">
                <a:cs typeface="Courier New" panose="02070309020205020404" pitchFamily="49" charset="0"/>
              </a:rPr>
              <a:t>ont</a:t>
            </a:r>
            <a:r>
              <a:rPr lang="en-US" altLang="zh-CN" sz="1600" b="1" dirty="0">
                <a:cs typeface="Courier New" panose="02070309020205020404" pitchFamily="49" charset="0"/>
              </a:rPr>
              <a:t> re-register</a:t>
            </a:r>
          </a:p>
        </p:txBody>
      </p:sp>
      <p:sp>
        <p:nvSpPr>
          <p:cNvPr id="10" name="矩形 9"/>
          <p:cNvSpPr/>
          <p:nvPr/>
        </p:nvSpPr>
        <p:spPr>
          <a:xfrm>
            <a:off x="1262014" y="4764135"/>
            <a:ext cx="10164384"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 </a:t>
            </a:r>
            <a:r>
              <a:rPr lang="en-US" altLang="zh-CN" sz="1600" b="1" dirty="0" err="1">
                <a:cs typeface="Courier New" panose="02070309020205020404" pitchFamily="49" charset="0"/>
              </a:rPr>
              <a:t>ont</a:t>
            </a:r>
            <a:r>
              <a:rPr lang="en-US" altLang="zh-CN" sz="1600" b="1" dirty="0">
                <a:cs typeface="Courier New" panose="02070309020205020404" pitchFamily="49" charset="0"/>
              </a:rPr>
              <a:t> deactivate</a:t>
            </a:r>
          </a:p>
        </p:txBody>
      </p:sp>
      <p:sp>
        <p:nvSpPr>
          <p:cNvPr id="11" name="矩形 10"/>
          <p:cNvSpPr/>
          <p:nvPr/>
        </p:nvSpPr>
        <p:spPr>
          <a:xfrm>
            <a:off x="1262014" y="5534859"/>
            <a:ext cx="10164388" cy="36452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 </a:t>
            </a:r>
            <a:r>
              <a:rPr lang="en-US" altLang="zh-CN" sz="1600" b="1" dirty="0" err="1">
                <a:cs typeface="Courier New" panose="02070309020205020404" pitchFamily="49" charset="0"/>
              </a:rPr>
              <a:t>ont</a:t>
            </a:r>
            <a:r>
              <a:rPr lang="en-US" altLang="zh-CN" sz="1600" b="1" dirty="0">
                <a:cs typeface="Courier New" panose="02070309020205020404" pitchFamily="49" charset="0"/>
              </a:rPr>
              <a:t> reset</a:t>
            </a:r>
          </a:p>
        </p:txBody>
      </p:sp>
    </p:spTree>
    <p:extLst>
      <p:ext uri="{BB962C8B-B14F-4D97-AF65-F5344CB8AC3E}">
        <p14:creationId xmlns:p14="http://schemas.microsoft.com/office/powerpoint/2010/main" val="31256331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Processo de eliminação da ONU</a:t>
            </a:r>
          </a:p>
          <a:p>
            <a:pPr lvl="1"/>
            <a:r>
              <a:rPr lang="pt-BR" altLang="zh-CN" sz="1400" dirty="0"/>
              <a:t>Se não estiver configurado nenhum serviço, pode apagar diretamente a ONU</a:t>
            </a:r>
            <a:r>
              <a:rPr lang="en-US" altLang="zh-CN" sz="1400" dirty="0"/>
              <a:t>.</a:t>
            </a:r>
          </a:p>
          <a:p>
            <a:pPr lvl="1"/>
            <a:r>
              <a:rPr lang="pt-BR" altLang="zh-CN" sz="1600" dirty="0"/>
              <a:t>Se estiverem configurados serviços numa ONU, só pode apagar a ONU depois de apagar os fluxos de serviços configurados na ONU</a:t>
            </a:r>
            <a:r>
              <a:rPr lang="en-US" altLang="zh-CN" sz="1600" dirty="0"/>
              <a:t>.</a:t>
            </a:r>
          </a:p>
          <a:p>
            <a:endParaRPr lang="en-US" altLang="zh-CN" sz="1800" dirty="0"/>
          </a:p>
          <a:p>
            <a:endParaRPr lang="en-US" altLang="zh-CN" sz="1800" dirty="0"/>
          </a:p>
          <a:p>
            <a:endParaRPr lang="en-US" altLang="zh-CN" sz="1800" dirty="0"/>
          </a:p>
          <a:p>
            <a:r>
              <a:rPr lang="pt-BR" altLang="zh-CN" sz="1800" dirty="0"/>
              <a:t>Processo de substituição da ONU</a:t>
            </a:r>
          </a:p>
          <a:p>
            <a:pPr lvl="1"/>
            <a:r>
              <a:rPr lang="pt-BR" altLang="zh-CN" sz="1400" dirty="0"/>
              <a:t>Conectar uma nova ONU à OLT e alterar o SN da ONU a ser substituída</a:t>
            </a:r>
            <a:r>
              <a:rPr lang="en-US" altLang="zh-CN" sz="1400" dirty="0"/>
              <a:t>.</a:t>
            </a:r>
          </a:p>
          <a:p>
            <a:endParaRPr lang="zh-CN" altLang="en-US" sz="1800" dirty="0"/>
          </a:p>
        </p:txBody>
      </p:sp>
      <p:sp>
        <p:nvSpPr>
          <p:cNvPr id="4" name="标题 3"/>
          <p:cNvSpPr>
            <a:spLocks noGrp="1"/>
          </p:cNvSpPr>
          <p:nvPr>
            <p:ph type="title"/>
          </p:nvPr>
        </p:nvSpPr>
        <p:spPr/>
        <p:txBody>
          <a:bodyPr/>
          <a:lstStyle/>
          <a:p>
            <a:r>
              <a:rPr lang="pt-BR" altLang="zh-CN" dirty="0"/>
              <a:t>Eliminação e substituição de ONU</a:t>
            </a:r>
            <a:endParaRPr lang="zh-CN" altLang="en-US" dirty="0"/>
          </a:p>
        </p:txBody>
      </p:sp>
      <p:sp>
        <p:nvSpPr>
          <p:cNvPr id="6" name="矩形 5"/>
          <p:cNvSpPr/>
          <p:nvPr/>
        </p:nvSpPr>
        <p:spPr>
          <a:xfrm>
            <a:off x="1282679" y="3019850"/>
            <a:ext cx="10143721" cy="1274195"/>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err="1">
                <a:cs typeface="Courier New" panose="02070309020205020404" pitchFamily="49" charset="0"/>
              </a:rPr>
              <a:t>ont</a:t>
            </a:r>
            <a:r>
              <a:rPr lang="en-US" altLang="zh-CN" sz="1600" b="1" dirty="0">
                <a:cs typeface="Courier New" panose="02070309020205020404" pitchFamily="49" charset="0"/>
              </a:rPr>
              <a:t> delete</a:t>
            </a:r>
          </a:p>
          <a:p>
            <a:pPr lvl="1">
              <a:lnSpc>
                <a:spcPct val="120000"/>
              </a:lnSpc>
            </a:pPr>
            <a:r>
              <a:rPr lang="en-US" altLang="zh-CN" sz="1600" dirty="0">
                <a:cs typeface="Courier New" panose="02070309020205020404" pitchFamily="49" charset="0"/>
              </a:rPr>
              <a:t>    - {</a:t>
            </a:r>
            <a:r>
              <a:rPr lang="en-US" altLang="zh-CN" sz="1600" dirty="0" err="1">
                <a:cs typeface="Courier New" panose="02070309020205020404" pitchFamily="49" charset="0"/>
              </a:rPr>
              <a:t>portid</a:t>
            </a:r>
            <a:r>
              <a:rPr lang="en-US" altLang="zh-CN" sz="1600" dirty="0">
                <a:cs typeface="Courier New" panose="02070309020205020404" pitchFamily="49" charset="0"/>
              </a:rPr>
              <a:t>&lt;U&gt;&lt;0,15&gt;}:</a:t>
            </a:r>
            <a:r>
              <a:rPr lang="en-US" altLang="zh-CN" sz="1600" b="1" dirty="0">
                <a:cs typeface="Courier New" panose="02070309020205020404" pitchFamily="49" charset="0"/>
              </a:rPr>
              <a:t>0</a:t>
            </a:r>
          </a:p>
          <a:p>
            <a:pPr lvl="1">
              <a:lnSpc>
                <a:spcPct val="120000"/>
              </a:lnSpc>
            </a:pPr>
            <a:r>
              <a:rPr lang="en-US" altLang="zh-CN" sz="1600" dirty="0">
                <a:cs typeface="Courier New" panose="02070309020205020404" pitchFamily="49" charset="0"/>
              </a:rPr>
              <a:t>    - {</a:t>
            </a:r>
            <a:r>
              <a:rPr lang="en-US" altLang="zh-CN" sz="1600" dirty="0" err="1">
                <a:cs typeface="Courier New" panose="02070309020205020404" pitchFamily="49" charset="0"/>
              </a:rPr>
              <a:t>ontid</a:t>
            </a:r>
            <a:r>
              <a:rPr lang="en-US" altLang="zh-CN" sz="1600" dirty="0">
                <a:cs typeface="Courier New" panose="02070309020205020404" pitchFamily="49" charset="0"/>
              </a:rPr>
              <a:t>&lt;U&gt;&lt;0,127&gt;}:</a:t>
            </a:r>
            <a:r>
              <a:rPr lang="en-US" altLang="zh-CN" sz="1600" b="1" dirty="0">
                <a:cs typeface="Courier New" panose="02070309020205020404" pitchFamily="49" charset="0"/>
              </a:rPr>
              <a:t>1</a:t>
            </a:r>
          </a:p>
          <a:p>
            <a:pPr lvl="1">
              <a:lnSpc>
                <a:spcPct val="120000"/>
              </a:lnSpc>
            </a:pPr>
            <a:r>
              <a:rPr lang="en-US" altLang="zh-CN" sz="1600" dirty="0">
                <a:cs typeface="Courier New" panose="02070309020205020404" pitchFamily="49" charset="0"/>
              </a:rPr>
              <a:t>    -  &lt;</a:t>
            </a:r>
            <a:r>
              <a:rPr lang="en-US" altLang="zh-CN" sz="1600" dirty="0" err="1">
                <a:cs typeface="Courier New" panose="02070309020205020404" pitchFamily="49" charset="0"/>
              </a:rPr>
              <a:t>cr</a:t>
            </a:r>
            <a:r>
              <a:rPr lang="en-US" altLang="zh-CN" sz="1600" dirty="0">
                <a:cs typeface="Courier New" panose="02070309020205020404" pitchFamily="49" charset="0"/>
              </a:rPr>
              <a:t>&gt;</a:t>
            </a:r>
          </a:p>
        </p:txBody>
      </p:sp>
      <p:sp>
        <p:nvSpPr>
          <p:cNvPr id="7" name="矩形 6"/>
          <p:cNvSpPr/>
          <p:nvPr/>
        </p:nvSpPr>
        <p:spPr>
          <a:xfrm>
            <a:off x="1282679" y="5458678"/>
            <a:ext cx="10143721" cy="387798"/>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(config-if-gpon-0/8)#</a:t>
            </a:r>
            <a:r>
              <a:rPr lang="en-US" altLang="zh-CN" sz="1600" b="1" dirty="0" err="1">
                <a:cs typeface="Courier New" panose="02070309020205020404" pitchFamily="49" charset="0"/>
              </a:rPr>
              <a:t>ont</a:t>
            </a:r>
            <a:r>
              <a:rPr lang="en-US" altLang="zh-CN" sz="1600" b="1" dirty="0">
                <a:cs typeface="Courier New" panose="02070309020205020404" pitchFamily="49" charset="0"/>
              </a:rPr>
              <a:t> modify 0 1 </a:t>
            </a:r>
            <a:r>
              <a:rPr lang="en-US" altLang="zh-CN" sz="1600" b="1" dirty="0" err="1">
                <a:cs typeface="Courier New" panose="02070309020205020404" pitchFamily="49" charset="0"/>
              </a:rPr>
              <a:t>sn</a:t>
            </a:r>
            <a:r>
              <a:rPr lang="en-US" altLang="zh-CN" sz="1600" b="1" dirty="0">
                <a:cs typeface="Courier New" panose="02070309020205020404" pitchFamily="49" charset="0"/>
              </a:rPr>
              <a:t>  485754435C3A8D9C</a:t>
            </a:r>
          </a:p>
        </p:txBody>
      </p:sp>
    </p:spTree>
    <p:extLst>
      <p:ext uri="{BB962C8B-B14F-4D97-AF65-F5344CB8AC3E}">
        <p14:creationId xmlns:p14="http://schemas.microsoft.com/office/powerpoint/2010/main" val="41438028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Qual é a função de um perfil DBA?</a:t>
            </a:r>
            <a:endParaRPr lang="en-US" altLang="zh-CN" dirty="0"/>
          </a:p>
          <a:p>
            <a:r>
              <a:rPr lang="pt-BR" altLang="zh-CN" dirty="0"/>
              <a:t>Quais são as consequências de configurações incorretas do perfil de linha e do perfil de serviço?</a:t>
            </a:r>
            <a:endParaRPr lang="zh-CN" altLang="en-US" dirty="0"/>
          </a:p>
          <a:p>
            <a:r>
              <a:rPr lang="pt-BR" altLang="zh-CN" dirty="0"/>
              <a:t>Como determinar se a ONU fica offline devido a uma falha de energia ou a uma fibra partida?</a:t>
            </a:r>
            <a:endParaRPr lang="zh-CN" altLang="en-US" dirty="0"/>
          </a:p>
          <a:p>
            <a:r>
              <a:rPr lang="pt-BR" altLang="zh-CN" dirty="0"/>
              <a:t>Qual é o processo de substituição de uma ONU defeituosa?</a:t>
            </a:r>
            <a:endParaRPr lang="zh-CN" altLang="en-US" dirty="0"/>
          </a:p>
        </p:txBody>
      </p:sp>
    </p:spTree>
    <p:extLst>
      <p:ext uri="{BB962C8B-B14F-4D97-AF65-F5344CB8AC3E}">
        <p14:creationId xmlns:p14="http://schemas.microsoft.com/office/powerpoint/2010/main" val="26317451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pt-BR" altLang="zh-CN" sz="1400" dirty="0">
                <a:latin typeface="+mn-lt"/>
              </a:rPr>
              <a:t>Para adicionar uma ONU, é necessário associar os seguintes perfis </a:t>
            </a:r>
            <a:r>
              <a:rPr lang="zh-CN" altLang="en-US" sz="1400" dirty="0">
                <a:latin typeface="+mn-lt"/>
              </a:rPr>
              <a:t>:</a:t>
            </a:r>
          </a:p>
          <a:p>
            <a:pPr lvl="1"/>
            <a:r>
              <a:rPr lang="en-US" altLang="zh-CN" sz="1400" dirty="0" err="1">
                <a:latin typeface="+mn-lt"/>
              </a:rPr>
              <a:t>Perfil</a:t>
            </a:r>
            <a:r>
              <a:rPr lang="en-US" altLang="zh-CN" sz="1400" dirty="0">
                <a:latin typeface="+mn-lt"/>
              </a:rPr>
              <a:t> DBA</a:t>
            </a:r>
          </a:p>
          <a:p>
            <a:pPr lvl="2"/>
            <a:r>
              <a:rPr lang="pt-BR" altLang="zh-CN" sz="1000" dirty="0">
                <a:latin typeface="+mn-lt"/>
              </a:rPr>
              <a:t>Um perfil DBA descreve os parâmetros de tráfego </a:t>
            </a:r>
            <a:r>
              <a:rPr lang="pt-BR" altLang="zh-CN" sz="1000" dirty="0" err="1">
                <a:latin typeface="+mn-lt"/>
              </a:rPr>
              <a:t>upstream</a:t>
            </a:r>
            <a:r>
              <a:rPr lang="pt-BR" altLang="zh-CN" sz="1000" dirty="0">
                <a:latin typeface="+mn-lt"/>
              </a:rPr>
              <a:t> de uma porta PON e precisa de ser configurado para cada ONU</a:t>
            </a:r>
            <a:r>
              <a:rPr lang="en-US" altLang="zh-CN" sz="1000" dirty="0">
                <a:latin typeface="+mn-lt"/>
              </a:rPr>
              <a:t>.</a:t>
            </a:r>
          </a:p>
          <a:p>
            <a:pPr lvl="1"/>
            <a:r>
              <a:rPr lang="pt-BR" altLang="zh-CN" sz="1400" dirty="0">
                <a:latin typeface="+mn-lt"/>
              </a:rPr>
              <a:t>Perfil da linha</a:t>
            </a:r>
          </a:p>
          <a:p>
            <a:pPr lvl="2"/>
            <a:r>
              <a:rPr lang="pt-BR" altLang="zh-CN" sz="1000" dirty="0">
                <a:latin typeface="+mn-lt"/>
              </a:rPr>
              <a:t>Cada ONU deve ser configurada com um perfil DBA, ID de porta GEM, modo de mapeamento de serviço (VLAN ou 802.1P), tipo de serviço (Ethernet ou TDM) e modo </a:t>
            </a:r>
            <a:r>
              <a:rPr lang="pt-BR" altLang="zh-CN" sz="1000" dirty="0" err="1">
                <a:latin typeface="+mn-lt"/>
              </a:rPr>
              <a:t>QoS</a:t>
            </a:r>
            <a:r>
              <a:rPr lang="pt-BR" altLang="zh-CN" sz="1000" dirty="0">
                <a:latin typeface="+mn-lt"/>
              </a:rPr>
              <a:t> (PQ ou CAR</a:t>
            </a:r>
            <a:r>
              <a:rPr lang="en-US" altLang="zh-CN" sz="1000" dirty="0">
                <a:latin typeface="+mn-lt"/>
              </a:rPr>
              <a:t>).</a:t>
            </a:r>
          </a:p>
          <a:p>
            <a:pPr lvl="1"/>
            <a:r>
              <a:rPr lang="pt-BR" altLang="zh-CN" sz="1400" dirty="0">
                <a:latin typeface="+mn-lt"/>
              </a:rPr>
              <a:t>Perfil do serviço</a:t>
            </a:r>
          </a:p>
          <a:p>
            <a:pPr lvl="2"/>
            <a:r>
              <a:rPr lang="pt-BR" altLang="zh-CN" sz="1000" dirty="0">
                <a:latin typeface="+mn-lt"/>
              </a:rPr>
              <a:t>Tipo e quantidade de porta ONU, número de porta e mapeamento de VLAN</a:t>
            </a:r>
            <a:r>
              <a:rPr lang="en-US" altLang="zh-CN" sz="1000" dirty="0">
                <a:latin typeface="+mn-lt"/>
              </a:rPr>
              <a:t>,</a:t>
            </a:r>
          </a:p>
          <a:p>
            <a:pPr lvl="2"/>
            <a:r>
              <a:rPr lang="pt-BR" altLang="zh-CN" sz="1200" dirty="0">
                <a:latin typeface="+mn-lt"/>
              </a:rPr>
              <a:t>É referenciado quando uma ONU em modo de gestão OMCI é adicionada.</a:t>
            </a:r>
          </a:p>
          <a:p>
            <a:pPr lvl="1"/>
            <a:r>
              <a:rPr lang="en-US" altLang="zh-CN" sz="1600" dirty="0" err="1">
                <a:latin typeface="+mn-lt"/>
              </a:rPr>
              <a:t>Perfil</a:t>
            </a:r>
            <a:r>
              <a:rPr lang="en-US" altLang="zh-CN" sz="1600" dirty="0">
                <a:latin typeface="+mn-lt"/>
              </a:rPr>
              <a:t> SNMP</a:t>
            </a:r>
          </a:p>
          <a:p>
            <a:pPr lvl="2"/>
            <a:r>
              <a:rPr lang="pt-BR" altLang="zh-CN" sz="1000" dirty="0">
                <a:latin typeface="+mn-lt"/>
              </a:rPr>
              <a:t>Quando a rede da camada superior gere o dispositivo através do servidor NMS, é necessário configurar os parâmetros SNMP relacionados, incluindo a versão SNMP, o nome da </a:t>
            </a:r>
            <a:r>
              <a:rPr lang="pt-BR" altLang="zh-CN" sz="1000" dirty="0" err="1">
                <a:latin typeface="+mn-lt"/>
              </a:rPr>
              <a:t>community</a:t>
            </a:r>
            <a:r>
              <a:rPr lang="pt-BR" altLang="zh-CN" sz="1000" dirty="0">
                <a:latin typeface="+mn-lt"/>
              </a:rPr>
              <a:t> e o endereço IP do NMS</a:t>
            </a:r>
            <a:r>
              <a:rPr lang="zh-CN" altLang="en-US" sz="1000" dirty="0">
                <a:latin typeface="+mn-lt"/>
              </a:rPr>
              <a:t>.</a:t>
            </a:r>
          </a:p>
          <a:p>
            <a:pPr lvl="2"/>
            <a:r>
              <a:rPr lang="pt-BR" altLang="zh-CN" sz="1200">
                <a:latin typeface="+mn-lt"/>
              </a:rPr>
              <a:t>É referenciado quando se adiciona uma ONU cujo modo de gestão é SNMP</a:t>
            </a:r>
            <a:r>
              <a:rPr lang="zh-CN" altLang="en-US" sz="1200">
                <a:latin typeface="+mn-lt"/>
              </a:rPr>
              <a:t>.</a:t>
            </a:r>
            <a:endParaRPr lang="zh-CN" altLang="en-US" sz="1200" dirty="0">
              <a:latin typeface="+mn-lt"/>
            </a:endParaRPr>
          </a:p>
          <a:p>
            <a:endParaRPr lang="zh-CN" altLang="en-US" sz="2000" dirty="0">
              <a:latin typeface="+mn-lt"/>
            </a:endParaRPr>
          </a:p>
        </p:txBody>
      </p:sp>
    </p:spTree>
    <p:extLst>
      <p:ext uri="{BB962C8B-B14F-4D97-AF65-F5344CB8AC3E}">
        <p14:creationId xmlns:p14="http://schemas.microsoft.com/office/powerpoint/2010/main" val="39264860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Um perfil de ONU GPON é um conjunto de parâmetros que devem ser configurados para o serviço de acesso GPON.</a:t>
            </a:r>
            <a:endParaRPr lang="zh-CN" altLang="en-US" sz="1800" dirty="0"/>
          </a:p>
        </p:txBody>
      </p:sp>
      <p:sp>
        <p:nvSpPr>
          <p:cNvPr id="4" name="标题 3"/>
          <p:cNvSpPr>
            <a:spLocks noGrp="1"/>
          </p:cNvSpPr>
          <p:nvPr>
            <p:ph type="title"/>
          </p:nvPr>
        </p:nvSpPr>
        <p:spPr/>
        <p:txBody>
          <a:bodyPr/>
          <a:lstStyle/>
          <a:p>
            <a:r>
              <a:rPr lang="en-US" altLang="zh-CN" dirty="0"/>
              <a:t>Tipo de </a:t>
            </a:r>
            <a:r>
              <a:rPr lang="en-US" altLang="zh-CN" dirty="0" err="1"/>
              <a:t>perfil</a:t>
            </a:r>
            <a:r>
              <a:rPr lang="en-US" altLang="zh-CN" dirty="0"/>
              <a:t> ONU</a:t>
            </a:r>
            <a:endParaRPr lang="zh-CN" altLang="en-US" dirty="0"/>
          </a:p>
        </p:txBody>
      </p:sp>
      <p:sp>
        <p:nvSpPr>
          <p:cNvPr id="6" name="TextBox 18"/>
          <p:cNvSpPr txBox="1"/>
          <p:nvPr/>
        </p:nvSpPr>
        <p:spPr>
          <a:xfrm>
            <a:off x="468316" y="2816603"/>
            <a:ext cx="2608507" cy="1110304"/>
          </a:xfrm>
          <a:prstGeom prst="rect">
            <a:avLst/>
          </a:prstGeom>
          <a:noFill/>
        </p:spPr>
        <p:txBody>
          <a:bodyPr wrap="square" rtlCol="0">
            <a:spAutoFit/>
          </a:bodyPr>
          <a:lstStyle/>
          <a:p>
            <a:pPr marL="285750" indent="-285750" fontAlgn="auto">
              <a:lnSpc>
                <a:spcPct val="120000"/>
              </a:lnSpc>
              <a:spcBef>
                <a:spcPts val="742"/>
              </a:spcBef>
              <a:spcAft>
                <a:spcPts val="600"/>
              </a:spcAft>
              <a:buFont typeface="Arial" panose="020B0604020202020204" pitchFamily="34" charset="0"/>
              <a:buChar char="•"/>
            </a:pPr>
            <a:r>
              <a:rPr lang="pt-BR" altLang="zh-CN" sz="1400" dirty="0"/>
              <a:t>Define os parâmetros de tráfego GPON </a:t>
            </a:r>
            <a:r>
              <a:rPr lang="pt-BR" altLang="zh-CN" sz="1400" dirty="0" err="1"/>
              <a:t>upstream</a:t>
            </a:r>
            <a:r>
              <a:rPr lang="pt-BR" altLang="zh-CN" sz="1400" dirty="0"/>
              <a:t> e controla o tráfego </a:t>
            </a:r>
            <a:r>
              <a:rPr lang="pt-BR" altLang="zh-CN" sz="1400" dirty="0" err="1"/>
              <a:t>upstream</a:t>
            </a:r>
            <a:r>
              <a:rPr lang="pt-BR" altLang="zh-CN" sz="1400" dirty="0"/>
              <a:t> ligando o DBA.</a:t>
            </a:r>
            <a:endParaRPr lang="en-US" altLang="zh-CN" sz="1400" dirty="0">
              <a:solidFill>
                <a:prstClr val="black"/>
              </a:solidFill>
              <a:latin typeface="方正兰亭黑简体" panose="02000000000000000000" pitchFamily="2" charset="-122"/>
              <a:ea typeface="方正兰亭黑简体" panose="02000000000000000000" pitchFamily="2" charset="-122"/>
              <a:cs typeface="Huawei Sans" panose="020C0503030203020204" pitchFamily="34" charset="0"/>
            </a:endParaRPr>
          </a:p>
        </p:txBody>
      </p:sp>
      <p:sp>
        <p:nvSpPr>
          <p:cNvPr id="7" name="圆角矩形 75"/>
          <p:cNvSpPr/>
          <p:nvPr/>
        </p:nvSpPr>
        <p:spPr>
          <a:xfrm>
            <a:off x="468317" y="2032955"/>
            <a:ext cx="2756146" cy="720822"/>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ct val="0"/>
              </a:spcBef>
              <a:spcAft>
                <a:spcPct val="0"/>
              </a:spcAft>
            </a:pPr>
            <a:r>
              <a:rPr lang="en-US" altLang="zh-CN" sz="1600" b="1" dirty="0">
                <a:solidFill>
                  <a:prstClr val="white"/>
                </a:solidFill>
              </a:rPr>
              <a:t>1. </a:t>
            </a:r>
            <a:r>
              <a:rPr lang="en-US" altLang="zh-CN" sz="1600" b="1" dirty="0" err="1">
                <a:solidFill>
                  <a:prstClr val="white"/>
                </a:solidFill>
              </a:rPr>
              <a:t>Perfil</a:t>
            </a:r>
            <a:r>
              <a:rPr lang="en-US" altLang="zh-CN" sz="1600" b="1" dirty="0">
                <a:solidFill>
                  <a:prstClr val="white"/>
                </a:solidFill>
              </a:rPr>
              <a:t> do DBA</a:t>
            </a:r>
          </a:p>
        </p:txBody>
      </p:sp>
      <p:sp>
        <p:nvSpPr>
          <p:cNvPr id="8" name="圆角矩形 75"/>
          <p:cNvSpPr/>
          <p:nvPr/>
        </p:nvSpPr>
        <p:spPr>
          <a:xfrm>
            <a:off x="468317" y="2806666"/>
            <a:ext cx="2756146" cy="310682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4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Box 18"/>
          <p:cNvSpPr txBox="1"/>
          <p:nvPr/>
        </p:nvSpPr>
        <p:spPr>
          <a:xfrm>
            <a:off x="3368896" y="2812329"/>
            <a:ext cx="2608507" cy="2144433"/>
          </a:xfrm>
          <a:prstGeom prst="rect">
            <a:avLst/>
          </a:prstGeom>
          <a:noFill/>
        </p:spPr>
        <p:txBody>
          <a:bodyPr wrap="square" rtlCol="0">
            <a:spAutoFit/>
          </a:bodyPr>
          <a:lstStyle/>
          <a:p>
            <a:pPr marL="285750" indent="-285750" fontAlgn="auto">
              <a:lnSpc>
                <a:spcPct val="120000"/>
              </a:lnSpc>
              <a:spcBef>
                <a:spcPts val="742"/>
              </a:spcBef>
              <a:spcAft>
                <a:spcPts val="600"/>
              </a:spcAft>
              <a:buFont typeface="Arial" panose="020B0604020202020204" pitchFamily="34" charset="0"/>
              <a:buChar char="•"/>
            </a:pPr>
            <a:r>
              <a:rPr lang="pt-BR" altLang="zh-CN" sz="1400" dirty="0"/>
              <a:t>Define os parâmetros de linha da camada inferior da ONU, como o perfil DBA usado pelo T-CONT, ID da porta GEM, modo de mapeamento de serviço, tipo de serviço, </a:t>
            </a:r>
            <a:r>
              <a:rPr lang="pt-BR" altLang="zh-CN" sz="1400" dirty="0" err="1"/>
              <a:t>QoS</a:t>
            </a:r>
            <a:r>
              <a:rPr lang="pt-BR" altLang="zh-CN" sz="1400" dirty="0"/>
              <a:t> e se a criptografia FEC está ativada.</a:t>
            </a:r>
            <a:endParaRPr lang="zh-CN" altLang="en-US" sz="1400" dirty="0">
              <a:solidFill>
                <a:prstClr val="black"/>
              </a:solidFill>
              <a:latin typeface="方正兰亭黑简体" panose="02000000000000000000" pitchFamily="2" charset="-122"/>
              <a:ea typeface="方正兰亭黑简体" panose="02000000000000000000" pitchFamily="2" charset="-122"/>
              <a:cs typeface="Huawei Sans" panose="020C0503030203020204" pitchFamily="34" charset="0"/>
            </a:endParaRPr>
          </a:p>
        </p:txBody>
      </p:sp>
      <p:sp>
        <p:nvSpPr>
          <p:cNvPr id="10" name="圆角矩形 75"/>
          <p:cNvSpPr/>
          <p:nvPr/>
        </p:nvSpPr>
        <p:spPr>
          <a:xfrm>
            <a:off x="3368897" y="2028681"/>
            <a:ext cx="2605900" cy="720822"/>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ct val="0"/>
              </a:spcBef>
              <a:spcAft>
                <a:spcPct val="0"/>
              </a:spcAft>
            </a:pPr>
            <a:r>
              <a:rPr lang="en-US" altLang="zh-CN" sz="1600" b="1" dirty="0">
                <a:solidFill>
                  <a:prstClr val="white"/>
                </a:solidFill>
              </a:rPr>
              <a:t>2. </a:t>
            </a:r>
            <a:r>
              <a:rPr lang="en-US" altLang="zh-CN" sz="1600" b="1" dirty="0" err="1">
                <a:solidFill>
                  <a:prstClr val="white"/>
                </a:solidFill>
              </a:rPr>
              <a:t>Perfil</a:t>
            </a:r>
            <a:r>
              <a:rPr lang="en-US" altLang="zh-CN" sz="1600" b="1" dirty="0">
                <a:solidFill>
                  <a:prstClr val="white"/>
                </a:solidFill>
              </a:rPr>
              <a:t> da </a:t>
            </a:r>
            <a:r>
              <a:rPr lang="en-US" altLang="zh-CN" sz="1600" b="1" dirty="0" err="1">
                <a:solidFill>
                  <a:prstClr val="white"/>
                </a:solidFill>
              </a:rPr>
              <a:t>linha</a:t>
            </a:r>
            <a:endParaRPr lang="zh-CN" altLang="en-US" sz="1600" b="1" dirty="0">
              <a:solidFill>
                <a:prstClr val="white"/>
              </a:solidFill>
            </a:endParaRPr>
          </a:p>
        </p:txBody>
      </p:sp>
      <p:sp>
        <p:nvSpPr>
          <p:cNvPr id="11" name="圆角矩形 75"/>
          <p:cNvSpPr/>
          <p:nvPr/>
        </p:nvSpPr>
        <p:spPr>
          <a:xfrm>
            <a:off x="3368897" y="2802392"/>
            <a:ext cx="2605900" cy="311109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4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2" name="TextBox 18"/>
          <p:cNvSpPr txBox="1"/>
          <p:nvPr/>
        </p:nvSpPr>
        <p:spPr>
          <a:xfrm>
            <a:off x="6238018" y="2810356"/>
            <a:ext cx="2761603" cy="2827121"/>
          </a:xfrm>
          <a:prstGeom prst="rect">
            <a:avLst/>
          </a:prstGeom>
          <a:noFill/>
        </p:spPr>
        <p:txBody>
          <a:bodyPr wrap="square" rtlCol="0">
            <a:spAutoFit/>
          </a:bodyPr>
          <a:lstStyle/>
          <a:p>
            <a:pPr marL="285750" indent="-285750" fontAlgn="auto">
              <a:lnSpc>
                <a:spcPct val="120000"/>
              </a:lnSpc>
              <a:spcBef>
                <a:spcPts val="742"/>
              </a:spcBef>
              <a:spcAft>
                <a:spcPts val="600"/>
              </a:spcAft>
              <a:buFont typeface="Arial" panose="020B0604020202020204" pitchFamily="34" charset="0"/>
              <a:buChar char="•"/>
            </a:pPr>
            <a:r>
              <a:rPr lang="pt-BR" altLang="zh-CN" sz="1400" dirty="0">
                <a:solidFill>
                  <a:prstClr val="black"/>
                </a:solidFill>
                <a:latin typeface="+mj-lt"/>
                <a:ea typeface="方正兰亭黑简体" panose="02000000000000000000" pitchFamily="2" charset="-122"/>
                <a:cs typeface="Huawei Sans" panose="020C0503030203020204" pitchFamily="34" charset="0"/>
              </a:rPr>
              <a:t>Define o tipo e o número de portas ONU, o número da porta e o mapeamento de VLAN, a VLAN </a:t>
            </a:r>
            <a:r>
              <a:rPr lang="pt-BR" altLang="zh-CN" sz="1400" dirty="0" err="1">
                <a:solidFill>
                  <a:prstClr val="black"/>
                </a:solidFill>
                <a:latin typeface="+mj-lt"/>
                <a:ea typeface="方正兰亭黑简体" panose="02000000000000000000" pitchFamily="2" charset="-122"/>
                <a:cs typeface="Huawei Sans" panose="020C0503030203020204" pitchFamily="34" charset="0"/>
              </a:rPr>
              <a:t>multicast</a:t>
            </a:r>
            <a:r>
              <a:rPr lang="pt-BR" altLang="zh-CN" sz="1400" dirty="0">
                <a:solidFill>
                  <a:prstClr val="black"/>
                </a:solidFill>
                <a:latin typeface="+mj-lt"/>
                <a:ea typeface="方正兰亭黑简体" panose="02000000000000000000" pitchFamily="2" charset="-122"/>
                <a:cs typeface="Huawei Sans" panose="020C0503030203020204" pitchFamily="34" charset="0"/>
              </a:rPr>
              <a:t> e o método de conversão de VLAN</a:t>
            </a:r>
            <a:r>
              <a:rPr lang="zh-CN" altLang="en-US" sz="1400" dirty="0">
                <a:solidFill>
                  <a:prstClr val="black"/>
                </a:solidFill>
                <a:latin typeface="+mj-lt"/>
                <a:ea typeface="方正兰亭黑简体" panose="02000000000000000000" pitchFamily="2" charset="-122"/>
                <a:cs typeface="Huawei Sans" panose="020C0503030203020204" pitchFamily="34" charset="0"/>
              </a:rPr>
              <a:t>.</a:t>
            </a:r>
          </a:p>
          <a:p>
            <a:pPr marL="285750" indent="-285750" fontAlgn="auto">
              <a:lnSpc>
                <a:spcPct val="120000"/>
              </a:lnSpc>
              <a:spcBef>
                <a:spcPts val="742"/>
              </a:spcBef>
              <a:spcAft>
                <a:spcPts val="600"/>
              </a:spcAft>
              <a:buFont typeface="Arial" panose="020B0604020202020204" pitchFamily="34" charset="0"/>
              <a:buChar char="•"/>
            </a:pPr>
            <a:r>
              <a:rPr lang="pt-BR" altLang="zh-CN" sz="1400" dirty="0">
                <a:solidFill>
                  <a:srgbClr val="C00000"/>
                </a:solidFill>
                <a:latin typeface="+mj-lt"/>
                <a:ea typeface="方正兰亭黑简体" panose="02000000000000000000" pitchFamily="2" charset="-122"/>
                <a:cs typeface="Huawei Sans" panose="020C0503030203020204" pitchFamily="34" charset="0"/>
              </a:rPr>
              <a:t>Este perfil é utilizado para adicionar uma ONT no modo de gestão OMCI. A MDU não necessita de ser configurada com um perfil de serviço</a:t>
            </a:r>
            <a:r>
              <a:rPr lang="zh-CN" altLang="en-US" sz="1400" dirty="0">
                <a:solidFill>
                  <a:srgbClr val="C00000"/>
                </a:solidFill>
                <a:latin typeface="+mj-lt"/>
                <a:ea typeface="方正兰亭黑简体" panose="02000000000000000000" pitchFamily="2" charset="-122"/>
                <a:cs typeface="Huawei Sans" panose="020C0503030203020204" pitchFamily="34" charset="0"/>
              </a:rPr>
              <a:t>.</a:t>
            </a:r>
          </a:p>
        </p:txBody>
      </p:sp>
      <p:sp>
        <p:nvSpPr>
          <p:cNvPr id="13" name="圆角矩形 75"/>
          <p:cNvSpPr/>
          <p:nvPr/>
        </p:nvSpPr>
        <p:spPr>
          <a:xfrm>
            <a:off x="6119231" y="2026709"/>
            <a:ext cx="2880390" cy="720822"/>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ct val="0"/>
              </a:spcBef>
              <a:spcAft>
                <a:spcPct val="0"/>
              </a:spcAft>
            </a:pPr>
            <a:r>
              <a:rPr lang="en-US" altLang="zh-CN" sz="1600" b="1" dirty="0">
                <a:solidFill>
                  <a:prstClr val="white"/>
                </a:solidFill>
              </a:rPr>
              <a:t>3. </a:t>
            </a:r>
            <a:r>
              <a:rPr lang="en-US" altLang="zh-CN" sz="1600" b="1" dirty="0" err="1">
                <a:solidFill>
                  <a:prstClr val="white"/>
                </a:solidFill>
              </a:rPr>
              <a:t>Perfil</a:t>
            </a:r>
            <a:r>
              <a:rPr lang="en-US" altLang="zh-CN" sz="1600" b="1" dirty="0">
                <a:solidFill>
                  <a:prstClr val="white"/>
                </a:solidFill>
              </a:rPr>
              <a:t> do </a:t>
            </a:r>
            <a:r>
              <a:rPr lang="en-US" altLang="zh-CN" sz="1600" b="1" dirty="0" err="1">
                <a:solidFill>
                  <a:prstClr val="white"/>
                </a:solidFill>
              </a:rPr>
              <a:t>serviço</a:t>
            </a:r>
            <a:endParaRPr lang="en-US" altLang="zh-CN" sz="1600" b="1" dirty="0">
              <a:solidFill>
                <a:prstClr val="white"/>
              </a:solidFill>
            </a:endParaRPr>
          </a:p>
        </p:txBody>
      </p:sp>
      <p:sp>
        <p:nvSpPr>
          <p:cNvPr id="14" name="圆角矩形 75"/>
          <p:cNvSpPr/>
          <p:nvPr/>
        </p:nvSpPr>
        <p:spPr>
          <a:xfrm>
            <a:off x="6119231" y="2800419"/>
            <a:ext cx="2871728" cy="3113069"/>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4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5" name="圆角矩形 75"/>
          <p:cNvSpPr/>
          <p:nvPr/>
        </p:nvSpPr>
        <p:spPr>
          <a:xfrm>
            <a:off x="9138599" y="2022435"/>
            <a:ext cx="2605900" cy="720822"/>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ct val="0"/>
              </a:spcBef>
              <a:spcAft>
                <a:spcPct val="0"/>
              </a:spcAft>
            </a:pPr>
            <a:r>
              <a:rPr lang="en-US" altLang="zh-CN" sz="1600" b="1" dirty="0">
                <a:solidFill>
                  <a:prstClr val="white"/>
                </a:solidFill>
              </a:rPr>
              <a:t>4. </a:t>
            </a:r>
            <a:r>
              <a:rPr lang="en-US" altLang="zh-CN" sz="1600" b="1" dirty="0" err="1">
                <a:solidFill>
                  <a:prstClr val="white"/>
                </a:solidFill>
              </a:rPr>
              <a:t>Perfil</a:t>
            </a:r>
            <a:r>
              <a:rPr lang="en-US" altLang="zh-CN" sz="1600" b="1" dirty="0">
                <a:solidFill>
                  <a:prstClr val="white"/>
                </a:solidFill>
              </a:rPr>
              <a:t> SNMP</a:t>
            </a:r>
          </a:p>
        </p:txBody>
      </p:sp>
      <p:sp>
        <p:nvSpPr>
          <p:cNvPr id="16" name="圆角矩形 75"/>
          <p:cNvSpPr/>
          <p:nvPr/>
        </p:nvSpPr>
        <p:spPr>
          <a:xfrm>
            <a:off x="9138599" y="2796145"/>
            <a:ext cx="2605900" cy="311711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4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TextBox 18"/>
          <p:cNvSpPr txBox="1"/>
          <p:nvPr/>
        </p:nvSpPr>
        <p:spPr>
          <a:xfrm>
            <a:off x="9138598" y="2806082"/>
            <a:ext cx="2608507" cy="2402966"/>
          </a:xfrm>
          <a:prstGeom prst="rect">
            <a:avLst/>
          </a:prstGeom>
          <a:noFill/>
        </p:spPr>
        <p:txBody>
          <a:bodyPr wrap="square" rtlCol="0">
            <a:spAutoFit/>
          </a:bodyPr>
          <a:lstStyle/>
          <a:p>
            <a:pPr marL="285750" indent="-285750" fontAlgn="auto">
              <a:lnSpc>
                <a:spcPct val="120000"/>
              </a:lnSpc>
              <a:spcBef>
                <a:spcPts val="742"/>
              </a:spcBef>
              <a:spcAft>
                <a:spcPts val="600"/>
              </a:spcAft>
              <a:buFont typeface="Arial" panose="020B0604020202020204" pitchFamily="34" charset="0"/>
              <a:buChar char="•"/>
            </a:pPr>
            <a:r>
              <a:rPr lang="pt-BR" altLang="zh-CN" sz="1400" dirty="0"/>
              <a:t>Quando a rede da camada superior gere a MDU através do servidor NMS, é necessário configurar os parâmetros SNMP relacionados, incluindo a versão SNMP, o nome da </a:t>
            </a:r>
            <a:r>
              <a:rPr lang="pt-BR" altLang="zh-CN" sz="1400" dirty="0" err="1"/>
              <a:t>community</a:t>
            </a:r>
            <a:r>
              <a:rPr lang="pt-BR" altLang="zh-CN" sz="1400" dirty="0"/>
              <a:t> e o endereço IP do servidor NMS.</a:t>
            </a:r>
            <a:endParaRPr lang="zh-CN" altLang="en-US" sz="1400" dirty="0">
              <a:solidFill>
                <a:prstClr val="black"/>
              </a:solidFill>
              <a:latin typeface="方正兰亭黑简体" panose="02000000000000000000" pitchFamily="2" charset="-122"/>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257603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2400" dirty="0"/>
              <a:t>Consulta de um perfil DBA existente</a:t>
            </a:r>
            <a:endParaRPr lang="zh-CN" altLang="en-US" sz="2400" dirty="0"/>
          </a:p>
          <a:p>
            <a:endParaRPr lang="zh-CN" altLang="en-US" dirty="0"/>
          </a:p>
        </p:txBody>
      </p:sp>
      <p:sp>
        <p:nvSpPr>
          <p:cNvPr id="4" name="标题 3"/>
          <p:cNvSpPr>
            <a:spLocks noGrp="1"/>
          </p:cNvSpPr>
          <p:nvPr>
            <p:ph type="title"/>
          </p:nvPr>
        </p:nvSpPr>
        <p:spPr/>
        <p:txBody>
          <a:bodyPr/>
          <a:lstStyle/>
          <a:p>
            <a:r>
              <a:rPr lang="pt-BR" altLang="zh-CN" dirty="0"/>
              <a:t>Consultando o perfil padrão do DBA</a:t>
            </a:r>
            <a:endParaRPr lang="zh-CN" altLang="en-US" dirty="0"/>
          </a:p>
        </p:txBody>
      </p:sp>
      <p:sp>
        <p:nvSpPr>
          <p:cNvPr id="6" name="矩形 5"/>
          <p:cNvSpPr/>
          <p:nvPr/>
        </p:nvSpPr>
        <p:spPr>
          <a:xfrm>
            <a:off x="1267707" y="1928503"/>
            <a:ext cx="10164387" cy="3935853"/>
          </a:xfrm>
          <a:prstGeom prst="rect">
            <a:avLst/>
          </a:prstGeom>
          <a:solidFill>
            <a:schemeClr val="bg1">
              <a:lumMod val="85000"/>
            </a:schemeClr>
          </a:solidFill>
        </p:spPr>
        <p:txBody>
          <a:bodyPr wrap="square">
            <a:spAutoFit/>
          </a:bodyPr>
          <a:lstStyle/>
          <a:p>
            <a:pPr marL="285750" indent="-285750">
              <a:lnSpc>
                <a:spcPct val="120000"/>
              </a:lnSpc>
              <a:buFont typeface="Huawei Sans" panose="020C0503030203020204" pitchFamily="34" charset="0"/>
              <a:buChar char="▫"/>
            </a:pPr>
            <a:r>
              <a:rPr lang="en-US" altLang="zh-CN" sz="1400" dirty="0" err="1">
                <a:cs typeface="Courier New" panose="02070309020205020404" pitchFamily="49" charset="0"/>
              </a:rPr>
              <a:t>huawei</a:t>
            </a:r>
            <a:r>
              <a:rPr lang="en-US" altLang="zh-CN" sz="1400" dirty="0">
                <a:cs typeface="Courier New" panose="02070309020205020404" pitchFamily="49" charset="0"/>
              </a:rPr>
              <a:t>(</a:t>
            </a:r>
            <a:r>
              <a:rPr lang="en-US" altLang="zh-CN" sz="1400" dirty="0" err="1">
                <a:cs typeface="Courier New" panose="02070309020205020404" pitchFamily="49" charset="0"/>
              </a:rPr>
              <a:t>config</a:t>
            </a:r>
            <a:r>
              <a:rPr lang="en-US" altLang="zh-CN" sz="1400" dirty="0">
                <a:cs typeface="Courier New" panose="02070309020205020404" pitchFamily="49" charset="0"/>
              </a:rPr>
              <a:t>)#</a:t>
            </a:r>
            <a:r>
              <a:rPr lang="en-US" altLang="zh-CN" sz="1400" b="1" dirty="0">
                <a:cs typeface="Courier New" panose="02070309020205020404" pitchFamily="49" charset="0"/>
              </a:rPr>
              <a:t>display </a:t>
            </a:r>
            <a:r>
              <a:rPr lang="en-US" altLang="zh-CN" sz="1400" b="1" dirty="0" err="1">
                <a:cs typeface="Courier New" panose="02070309020205020404" pitchFamily="49" charset="0"/>
              </a:rPr>
              <a:t>dba</a:t>
            </a:r>
            <a:r>
              <a:rPr lang="en-US" altLang="zh-CN" sz="1400" b="1" dirty="0">
                <a:cs typeface="Courier New" panose="02070309020205020404" pitchFamily="49" charset="0"/>
              </a:rPr>
              <a:t>-profile all</a:t>
            </a:r>
          </a:p>
          <a:p>
            <a:pPr lvl="1">
              <a:lnSpc>
                <a:spcPct val="120000"/>
              </a:lnSpc>
            </a:pPr>
            <a:r>
              <a:rPr lang="en-US" altLang="zh-CN" sz="1400" dirty="0">
                <a:latin typeface="Courier New" panose="02070309020205020404" pitchFamily="49" charset="0"/>
                <a:cs typeface="Courier New" panose="02070309020205020404" pitchFamily="49" charset="0"/>
              </a:rPr>
              <a:t>--------------------------------------------------------</a:t>
            </a:r>
          </a:p>
          <a:p>
            <a:pPr lvl="1">
              <a:lnSpc>
                <a:spcPct val="120000"/>
              </a:lnSpc>
            </a:pPr>
            <a:r>
              <a:rPr lang="zh-CN" altLang="en-US" sz="1400" dirty="0">
                <a:latin typeface="Courier New" panose="02070309020205020404" pitchFamily="49" charset="0"/>
                <a:cs typeface="Courier New" panose="02070309020205020404" pitchFamily="49" charset="0"/>
              </a:rPr>
              <a:t>Profile type Fixed bandwidth Guaranteed maximum binding</a:t>
            </a:r>
          </a:p>
          <a:p>
            <a:pPr lvl="1">
              <a:lnSpc>
                <a:spcPct val="120000"/>
              </a:lnSpc>
            </a:pPr>
            <a:r>
              <a:rPr lang="zh-CN" altLang="en-US" sz="1400" dirty="0">
                <a:latin typeface="Courier New" panose="02070309020205020404" pitchFamily="49" charset="0"/>
                <a:cs typeface="Courier New" panose="02070309020205020404" pitchFamily="49" charset="0"/>
              </a:rPr>
              <a:t>No. Compensation Bandwidth (kbps) Bandwidth (kbps) Bandwidth (kbps) Times</a:t>
            </a:r>
          </a:p>
          <a:p>
            <a:pPr lvl="1">
              <a:lnSpc>
                <a:spcPct val="120000"/>
              </a:lnSpc>
            </a:pPr>
            <a:r>
              <a:rPr lang="en-US" altLang="zh-CN" sz="1400" dirty="0">
                <a:latin typeface="Courier New" panose="02070309020205020404" pitchFamily="49" charset="0"/>
                <a:cs typeface="Courier New" panose="02070309020205020404" pitchFamily="49" charset="0"/>
              </a:rPr>
              <a:t> </a:t>
            </a:r>
            <a:r>
              <a:rPr lang="en-US" altLang="zh-CN" sz="1400" dirty="0">
                <a:cs typeface="Courier New" panose="02070309020205020404" pitchFamily="49" charset="0"/>
              </a:rPr>
              <a:t>0 3 No 0 8192 20480 1</a:t>
            </a:r>
            <a:endParaRPr lang="en-US" altLang="zh-CN" sz="1400" dirty="0">
              <a:latin typeface="Courier New" panose="02070309020205020404" pitchFamily="49" charset="0"/>
              <a:cs typeface="Courier New" panose="02070309020205020404" pitchFamily="49" charset="0"/>
            </a:endParaRPr>
          </a:p>
          <a:p>
            <a:pPr lvl="1">
              <a:lnSpc>
                <a:spcPct val="120000"/>
              </a:lnSpc>
            </a:pPr>
            <a:r>
              <a:rPr lang="en-US" altLang="zh-CN" sz="1400" dirty="0">
                <a:cs typeface="Courier New" panose="02070309020205020404" pitchFamily="49" charset="0"/>
              </a:rPr>
              <a:t>1 1 No 5120 0 0 0</a:t>
            </a:r>
          </a:p>
          <a:p>
            <a:pPr lvl="1">
              <a:lnSpc>
                <a:spcPct val="120000"/>
              </a:lnSpc>
            </a:pPr>
            <a:r>
              <a:rPr lang="en-US" altLang="zh-CN" sz="1400" dirty="0">
                <a:cs typeface="Courier New" panose="02070309020205020404" pitchFamily="49" charset="0"/>
              </a:rPr>
              <a:t>2 1 No 1024 0 0 0</a:t>
            </a:r>
          </a:p>
          <a:p>
            <a:pPr lvl="1">
              <a:lnSpc>
                <a:spcPct val="120000"/>
              </a:lnSpc>
            </a:pPr>
            <a:r>
              <a:rPr lang="en-US" altLang="zh-CN" sz="1400" dirty="0">
                <a:cs typeface="Courier New" panose="02070309020205020404" pitchFamily="49" charset="0"/>
              </a:rPr>
              <a:t>3 4 No 0 0 32768 0</a:t>
            </a:r>
          </a:p>
          <a:p>
            <a:pPr lvl="1">
              <a:lnSpc>
                <a:spcPct val="120000"/>
              </a:lnSpc>
            </a:pPr>
            <a:r>
              <a:rPr lang="en-US" altLang="zh-CN" sz="1400" dirty="0">
                <a:cs typeface="Courier New" panose="02070309020205020404" pitchFamily="49" charset="0"/>
              </a:rPr>
              <a:t>4 2 No 0 1024 0 1</a:t>
            </a:r>
          </a:p>
          <a:p>
            <a:pPr lvl="1">
              <a:lnSpc>
                <a:spcPct val="120000"/>
              </a:lnSpc>
            </a:pPr>
            <a:r>
              <a:rPr lang="en-US" altLang="zh-CN" sz="1400" dirty="0">
                <a:cs typeface="Courier New" panose="02070309020205020404" pitchFamily="49" charset="0"/>
              </a:rPr>
              <a:t>5 1 No 32768 0 0 0</a:t>
            </a:r>
          </a:p>
          <a:p>
            <a:pPr lvl="1">
              <a:lnSpc>
                <a:spcPct val="120000"/>
              </a:lnSpc>
            </a:pPr>
            <a:r>
              <a:rPr lang="en-US" altLang="zh-CN" sz="1400" dirty="0">
                <a:cs typeface="Courier New" panose="02070309020205020404" pitchFamily="49" charset="0"/>
              </a:rPr>
              <a:t>6 1 No 102400 0 0 0</a:t>
            </a:r>
          </a:p>
          <a:p>
            <a:pPr lvl="1">
              <a:lnSpc>
                <a:spcPct val="120000"/>
              </a:lnSpc>
            </a:pPr>
            <a:r>
              <a:rPr lang="en-US" altLang="zh-CN" sz="1400" dirty="0">
                <a:cs typeface="Courier New" panose="02070309020205020404" pitchFamily="49" charset="0"/>
              </a:rPr>
              <a:t>7 2 No 0 32768 0 0</a:t>
            </a:r>
          </a:p>
          <a:p>
            <a:pPr lvl="1">
              <a:lnSpc>
                <a:spcPct val="120000"/>
              </a:lnSpc>
            </a:pPr>
            <a:r>
              <a:rPr lang="en-US" altLang="zh-CN" sz="1400" dirty="0">
                <a:cs typeface="Courier New" panose="02070309020205020404" pitchFamily="49" charset="0"/>
              </a:rPr>
              <a:t>8 2 No 0 102400 0 0</a:t>
            </a:r>
          </a:p>
          <a:p>
            <a:pPr lvl="1">
              <a:lnSpc>
                <a:spcPct val="120000"/>
              </a:lnSpc>
            </a:pPr>
            <a:r>
              <a:rPr lang="en-US" altLang="zh-CN" sz="1400" dirty="0">
                <a:cs typeface="Courier New" panose="02070309020205020404" pitchFamily="49" charset="0"/>
              </a:rPr>
              <a:t>9 3 No 0 32768 65536 8</a:t>
            </a:r>
          </a:p>
          <a:p>
            <a:pPr lvl="1">
              <a:lnSpc>
                <a:spcPct val="120000"/>
              </a:lnSpc>
            </a:pPr>
            <a:r>
              <a:rPr lang="zh-CN" altLang="en-US" sz="1400" dirty="0">
                <a:latin typeface="Courier New" panose="02070309020205020404" pitchFamily="49" charset="0"/>
                <a:cs typeface="Courier New" panose="02070309020205020404" pitchFamily="49" charset="0"/>
              </a:rPr>
              <a:t>Note: </a:t>
            </a:r>
            <a:r>
              <a:rPr lang="pt-BR" altLang="zh-CN" sz="1400" dirty="0">
                <a:latin typeface="Courier New" panose="02070309020205020404" pitchFamily="49" charset="0"/>
                <a:cs typeface="Courier New" panose="02070309020205020404" pitchFamily="49" charset="0"/>
              </a:rPr>
              <a:t>O sistema fornece 10 perfis padrão, cujos </a:t>
            </a:r>
            <a:r>
              <a:rPr lang="pt-BR" altLang="zh-CN" sz="1400" dirty="0" err="1">
                <a:latin typeface="Courier New" panose="02070309020205020404" pitchFamily="49" charset="0"/>
                <a:cs typeface="Courier New" panose="02070309020205020404" pitchFamily="49" charset="0"/>
              </a:rPr>
              <a:t>IDs</a:t>
            </a:r>
            <a:r>
              <a:rPr lang="pt-BR" altLang="zh-CN" sz="1400" dirty="0">
                <a:latin typeface="Courier New" panose="02070309020205020404" pitchFamily="49" charset="0"/>
                <a:cs typeface="Courier New" panose="02070309020205020404" pitchFamily="49" charset="0"/>
              </a:rPr>
              <a:t> são de 0 a 9</a:t>
            </a:r>
            <a:r>
              <a:rPr lang="zh-CN" alt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0384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sz="1800" dirty="0"/>
              <a:t>Adicionar um perfil DBA.</a:t>
            </a:r>
          </a:p>
          <a:p>
            <a:pPr lvl="1"/>
            <a:r>
              <a:rPr lang="pt-BR" altLang="zh-CN" sz="1400" dirty="0"/>
              <a:t>Uma ONT pode transportar serviços somente depois de estar vinculada a um perfil DBA. Quando o perfil DBA padrão não puder atender aos requisitos de serviço, execute este comando para adicionar um perfil DBA.</a:t>
            </a:r>
            <a:endParaRPr lang="zh-CN" altLang="en-US" dirty="0"/>
          </a:p>
        </p:txBody>
      </p:sp>
      <p:sp>
        <p:nvSpPr>
          <p:cNvPr id="4" name="标题 3"/>
          <p:cNvSpPr>
            <a:spLocks noGrp="1"/>
          </p:cNvSpPr>
          <p:nvPr>
            <p:ph type="title"/>
          </p:nvPr>
        </p:nvSpPr>
        <p:spPr/>
        <p:txBody>
          <a:bodyPr/>
          <a:lstStyle/>
          <a:p>
            <a:r>
              <a:rPr lang="pt-BR" altLang="zh-CN" dirty="0"/>
              <a:t>Adicionando um perfil DBA</a:t>
            </a:r>
            <a:endParaRPr lang="zh-CN" altLang="en-US" dirty="0"/>
          </a:p>
        </p:txBody>
      </p:sp>
      <p:sp>
        <p:nvSpPr>
          <p:cNvPr id="6" name="矩形 5"/>
          <p:cNvSpPr/>
          <p:nvPr/>
        </p:nvSpPr>
        <p:spPr>
          <a:xfrm>
            <a:off x="1278217" y="2535790"/>
            <a:ext cx="10153864" cy="3386663"/>
          </a:xfrm>
          <a:prstGeom prst="rect">
            <a:avLst/>
          </a:prstGeom>
          <a:solidFill>
            <a:schemeClr val="bg1">
              <a:lumMod val="85000"/>
            </a:schemeClr>
          </a:solidFill>
        </p:spPr>
        <p:txBody>
          <a:bodyPr wrap="square">
            <a:spAutoFit/>
          </a:bodyPr>
          <a:lstStyle/>
          <a:p>
            <a:pPr marL="285750" indent="-285750">
              <a:lnSpc>
                <a:spcPct val="150000"/>
              </a:lnSpc>
              <a:buFont typeface="Huawei Sans" panose="020C0503030203020204" pitchFamily="34" charset="0"/>
              <a:buChar char="▪"/>
            </a:pPr>
            <a:r>
              <a:rPr lang="en-US" altLang="zh-CN" sz="1600" dirty="0" err="1">
                <a:cs typeface="Courier New" panose="02070309020205020404" pitchFamily="49" charset="0"/>
              </a:rPr>
              <a:t>huawei</a:t>
            </a:r>
            <a:r>
              <a:rPr lang="en-US" altLang="zh-CN" sz="1600" dirty="0">
                <a:cs typeface="Courier New" panose="02070309020205020404" pitchFamily="49" charset="0"/>
              </a:rPr>
              <a:t>(</a:t>
            </a:r>
            <a:r>
              <a:rPr lang="en-US" altLang="zh-CN" sz="1600" dirty="0" err="1">
                <a:cs typeface="Courier New" panose="02070309020205020404" pitchFamily="49" charset="0"/>
              </a:rPr>
              <a:t>config</a:t>
            </a:r>
            <a:r>
              <a:rPr lang="en-US" altLang="zh-CN" sz="1600" dirty="0">
                <a:cs typeface="Courier New" panose="02070309020205020404" pitchFamily="49" charset="0"/>
              </a:rPr>
              <a:t>)#</a:t>
            </a:r>
            <a:r>
              <a:rPr lang="en-US" altLang="zh-CN" sz="1600" b="1" dirty="0" err="1">
                <a:cs typeface="Courier New" panose="02070309020205020404" pitchFamily="49" charset="0"/>
              </a:rPr>
              <a:t>dba</a:t>
            </a:r>
            <a:r>
              <a:rPr lang="en-US" altLang="zh-CN" sz="1600" b="1" dirty="0">
                <a:cs typeface="Courier New" panose="02070309020205020404" pitchFamily="49" charset="0"/>
              </a:rPr>
              <a:t>-profile add profile-id</a:t>
            </a:r>
          </a:p>
          <a:p>
            <a:pPr lvl="1">
              <a:lnSpc>
                <a:spcPct val="150000"/>
              </a:lnSpc>
            </a:pPr>
            <a:r>
              <a:rPr lang="en-US" altLang="zh-CN" sz="1600" dirty="0">
                <a:cs typeface="Courier New" panose="02070309020205020404" pitchFamily="49" charset="0"/>
              </a:rPr>
              <a:t>{profile-id&lt;U&gt;&lt;10,512&gt;}:</a:t>
            </a:r>
            <a:r>
              <a:rPr lang="en-US" altLang="zh-CN" sz="1600" b="1" dirty="0">
                <a:cs typeface="Courier New" panose="02070309020205020404" pitchFamily="49" charset="0"/>
              </a:rPr>
              <a:t>22</a:t>
            </a:r>
          </a:p>
          <a:p>
            <a:pPr lvl="1">
              <a:lnSpc>
                <a:spcPct val="150000"/>
              </a:lnSpc>
            </a:pPr>
            <a:r>
              <a:rPr lang="en-US" altLang="zh-CN" sz="1600" dirty="0">
                <a:cs typeface="Courier New" panose="02070309020205020404" pitchFamily="49" charset="0"/>
              </a:rPr>
              <a:t>{</a:t>
            </a:r>
            <a:r>
              <a:rPr lang="en-US" altLang="zh-CN" sz="1600" dirty="0" err="1">
                <a:cs typeface="Courier New" panose="02070309020205020404" pitchFamily="49" charset="0"/>
              </a:rPr>
              <a:t>profilename</a:t>
            </a:r>
            <a:r>
              <a:rPr lang="en-US" altLang="zh-CN" sz="1600" dirty="0">
                <a:cs typeface="Courier New" panose="02070309020205020404" pitchFamily="49" charset="0"/>
              </a:rPr>
              <a:t>&lt;K&gt;|type1&lt;K&gt;|type2&lt;K&gt;|type3&lt;K&gt;|type4&lt;K&gt;|type5&lt;K&gt;}:</a:t>
            </a:r>
            <a:r>
              <a:rPr lang="en-US" altLang="zh-CN" sz="1600" b="1" dirty="0">
                <a:cs typeface="Courier New" panose="02070309020205020404" pitchFamily="49" charset="0"/>
              </a:rPr>
              <a:t>profile-name</a:t>
            </a:r>
          </a:p>
          <a:p>
            <a:pPr lvl="1">
              <a:lnSpc>
                <a:spcPct val="150000"/>
              </a:lnSpc>
            </a:pPr>
            <a:r>
              <a:rPr lang="en-US" altLang="zh-CN" sz="1600" dirty="0">
                <a:cs typeface="Courier New" panose="02070309020205020404" pitchFamily="49" charset="0"/>
              </a:rPr>
              <a:t>{profile-name&lt;S&gt;&lt;Length 1-33&gt;}:</a:t>
            </a:r>
            <a:r>
              <a:rPr lang="en-US" altLang="zh-CN" sz="1600" b="1" dirty="0">
                <a:cs typeface="Courier New" panose="02070309020205020404" pitchFamily="49" charset="0"/>
              </a:rPr>
              <a:t>2M</a:t>
            </a:r>
          </a:p>
          <a:p>
            <a:pPr lvl="1">
              <a:lnSpc>
                <a:spcPct val="150000"/>
              </a:lnSpc>
            </a:pPr>
            <a:r>
              <a:rPr lang="en-US" altLang="zh-CN" sz="1600" dirty="0">
                <a:cs typeface="Courier New" panose="02070309020205020404" pitchFamily="49" charset="0"/>
              </a:rPr>
              <a:t>{type1&lt;K&gt;|type2&lt;K&gt;|type3&lt;K&gt;|type4&lt;K&gt;|type5&lt;K&gt;}:</a:t>
            </a:r>
            <a:r>
              <a:rPr lang="en-US" altLang="zh-CN" sz="1600" b="1" dirty="0">
                <a:cs typeface="Courier New" panose="02070309020205020404" pitchFamily="49" charset="0"/>
              </a:rPr>
              <a:t>type3</a:t>
            </a:r>
          </a:p>
          <a:p>
            <a:pPr lvl="1">
              <a:lnSpc>
                <a:spcPct val="150000"/>
              </a:lnSpc>
            </a:pPr>
            <a:r>
              <a:rPr lang="en-US" altLang="zh-CN" sz="1600" dirty="0">
                <a:cs typeface="Courier New" panose="02070309020205020404" pitchFamily="49" charset="0"/>
              </a:rPr>
              <a:t>{assure&lt;K&gt;}:</a:t>
            </a:r>
            <a:r>
              <a:rPr lang="en-US" altLang="zh-CN" sz="1600" b="1" dirty="0">
                <a:cs typeface="Courier New" panose="02070309020205020404" pitchFamily="49" charset="0"/>
              </a:rPr>
              <a:t>assure</a:t>
            </a:r>
          </a:p>
          <a:p>
            <a:pPr lvl="1">
              <a:lnSpc>
                <a:spcPct val="150000"/>
              </a:lnSpc>
            </a:pPr>
            <a:r>
              <a:rPr lang="en-US" altLang="zh-CN" sz="1600" dirty="0">
                <a:cs typeface="Courier New" panose="02070309020205020404" pitchFamily="49" charset="0"/>
              </a:rPr>
              <a:t>{assure-bandwidth&lt;U&gt;&lt;128,1235456&gt;}:</a:t>
            </a:r>
            <a:r>
              <a:rPr lang="en-US" altLang="zh-CN" sz="1600" b="1" dirty="0">
                <a:cs typeface="Courier New" panose="02070309020205020404" pitchFamily="49" charset="0"/>
              </a:rPr>
              <a:t>2048</a:t>
            </a:r>
          </a:p>
          <a:p>
            <a:pPr lvl="1">
              <a:lnSpc>
                <a:spcPct val="150000"/>
              </a:lnSpc>
            </a:pPr>
            <a:r>
              <a:rPr lang="en-US" altLang="zh-CN" sz="1600" dirty="0">
                <a:cs typeface="Courier New" panose="02070309020205020404" pitchFamily="49" charset="0"/>
              </a:rPr>
              <a:t>{max&lt;K&gt;}:max</a:t>
            </a:r>
          </a:p>
          <a:p>
            <a:pPr lvl="1">
              <a:lnSpc>
                <a:spcPct val="150000"/>
              </a:lnSpc>
            </a:pPr>
            <a:r>
              <a:rPr lang="en-US" altLang="zh-CN" sz="1600" dirty="0">
                <a:cs typeface="Courier New" panose="02070309020205020404" pitchFamily="49" charset="0"/>
              </a:rPr>
              <a:t>{max-bandwidth&lt;U&gt;&lt;128,1235456&gt;}:</a:t>
            </a:r>
            <a:r>
              <a:rPr lang="en-US" altLang="zh-CN" sz="1600" b="1" dirty="0">
                <a:cs typeface="Courier New" panose="02070309020205020404" pitchFamily="49" charset="0"/>
              </a:rPr>
              <a:t>4096</a:t>
            </a:r>
          </a:p>
        </p:txBody>
      </p:sp>
    </p:spTree>
    <p:extLst>
      <p:ext uri="{BB962C8B-B14F-4D97-AF65-F5344CB8AC3E}">
        <p14:creationId xmlns:p14="http://schemas.microsoft.com/office/powerpoint/2010/main" val="693484966"/>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1139</TotalTime>
  <Words>14152</Words>
  <Application>Microsoft Office PowerPoint</Application>
  <PresentationFormat>Widescreen</PresentationFormat>
  <Paragraphs>1089</Paragraphs>
  <Slides>68</Slides>
  <Notes>68</Notes>
  <HiddenSlides>3</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68</vt:i4>
      </vt:variant>
    </vt:vector>
  </HeadingPairs>
  <TitlesOfParts>
    <vt:vector size="76" baseType="lpstr">
      <vt:lpstr>方正兰亭黑简体</vt:lpstr>
      <vt:lpstr>Arial</vt:lpstr>
      <vt:lpstr>微软雅黑</vt:lpstr>
      <vt:lpstr>Huawei Sans</vt:lpstr>
      <vt:lpstr>Wingdings</vt:lpstr>
      <vt:lpstr>Courier New</vt:lpstr>
      <vt:lpstr>FrutigerNext LT Regular</vt:lpstr>
      <vt:lpstr>自定义设计方案</vt:lpstr>
      <vt:lpstr>Operações básicas da ONU GPON</vt:lpstr>
      <vt:lpstr>Apresentação do PowerPoint</vt:lpstr>
      <vt:lpstr>Apresentação do PowerPoint</vt:lpstr>
      <vt:lpstr>Apresentação do PowerPoint</vt:lpstr>
      <vt:lpstr>Funções e características da ONU</vt:lpstr>
      <vt:lpstr>Modo de gestão da ONU</vt:lpstr>
      <vt:lpstr>Tipo de perfil ONU</vt:lpstr>
      <vt:lpstr>Consultando o perfil padrão do DBA</vt:lpstr>
      <vt:lpstr>Adicionando um perfil DBA</vt:lpstr>
      <vt:lpstr>Adicionar um perfil de linha ONU (1)</vt:lpstr>
      <vt:lpstr>Adicionar um perfil de linha ONU (2)</vt:lpstr>
      <vt:lpstr>Adicionar um perfil de linha ONU (3)</vt:lpstr>
      <vt:lpstr>Adicionar um perfil de linha ONU (4)</vt:lpstr>
      <vt:lpstr>Adicionar um perfil de linha ONU (5)</vt:lpstr>
      <vt:lpstr>Adicionar um perfil de linha ONU (6)</vt:lpstr>
      <vt:lpstr>Adicionar um perfil de linha ONU (7)</vt:lpstr>
      <vt:lpstr>Consulta de um perfil de linha ONU</vt:lpstr>
      <vt:lpstr>Adicionar um perfil de serviço ONU (1)</vt:lpstr>
      <vt:lpstr>Adicionar um perfil de serviço ONU (2)</vt:lpstr>
      <vt:lpstr>Adicionar um perfil de serviço ONU (3)</vt:lpstr>
      <vt:lpstr>Consulta de um perfil de serviço ONU</vt:lpstr>
      <vt:lpstr>Adicionar um perfil SNMP</vt:lpstr>
      <vt:lpstr>Apresentação do PowerPoint</vt:lpstr>
      <vt:lpstr>Processo de adição de uma ONU</vt:lpstr>
      <vt:lpstr>Modo de adição de ONU</vt:lpstr>
      <vt:lpstr>Adição de uma ONU no modo de deteção automática (1)</vt:lpstr>
      <vt:lpstr>Adição de uma ONU no modo de deteção automática (2)</vt:lpstr>
      <vt:lpstr>Adição de uma ONU no modo de deteção automática (3)</vt:lpstr>
      <vt:lpstr>Apresentação do PowerPoint</vt:lpstr>
      <vt:lpstr>Adição de uma ONU em modo de detecção manual</vt:lpstr>
      <vt:lpstr>Verificar o status da ONU</vt:lpstr>
      <vt:lpstr>Apresentação do PowerPoint</vt:lpstr>
      <vt:lpstr>Apresentação do PowerPoint</vt:lpstr>
      <vt:lpstr>Planejamento do perfil da ONU</vt:lpstr>
      <vt:lpstr>Planejamento de dados da ONU</vt:lpstr>
      <vt:lpstr>Criar um perfil ONU</vt:lpstr>
      <vt:lpstr>Configurações de serviço da ONU (1)</vt:lpstr>
      <vt:lpstr>Configurações de serviço da ONU (2)</vt:lpstr>
      <vt:lpstr>Configurações de serviço da ONU (3)</vt:lpstr>
      <vt:lpstr>Adição de ONU e configuração da porta Ethernet</vt:lpstr>
      <vt:lpstr>Adição de uma porta upstream e de uma porta de serviço (1)</vt:lpstr>
      <vt:lpstr>Adição de uma porta upstream e de uma porta de serviço (2)</vt:lpstr>
      <vt:lpstr>Apresentação do PowerPoint</vt:lpstr>
      <vt:lpstr>Perfil da ONU e planejamento da gestão in-band</vt:lpstr>
      <vt:lpstr>Planejamento de dados da ONU</vt:lpstr>
      <vt:lpstr>Processo de configuração da gerência in-band</vt:lpstr>
      <vt:lpstr>Configuração de gerenciamento in-band (1)</vt:lpstr>
      <vt:lpstr>Configuração de gerenciamento in-band (2)</vt:lpstr>
      <vt:lpstr>Configuração do gerenciamento in-band (3)</vt:lpstr>
      <vt:lpstr>Teste do canal de gerenciamento in-band</vt:lpstr>
      <vt:lpstr>Configurações de serviço da ONU</vt:lpstr>
      <vt:lpstr>Adição de uma porta de upstream e de uma porta de serviço</vt:lpstr>
      <vt:lpstr>Apresentação do PowerPoint</vt:lpstr>
      <vt:lpstr>Consulta de informações da ONU (1)</vt:lpstr>
      <vt:lpstr>Consulta de informações da ONU (2)</vt:lpstr>
      <vt:lpstr>Apresentação do PowerPoint</vt:lpstr>
      <vt:lpstr>Consulta de capacidade da ONU (1)</vt:lpstr>
      <vt:lpstr>Consulta da capacidade da ONU (2)</vt:lpstr>
      <vt:lpstr>Consulta da capacidade da ONU (3)</vt:lpstr>
      <vt:lpstr>Consulta da versão da ONU</vt:lpstr>
      <vt:lpstr>Consulta da potência ótica Rx e Tx de uma ONU</vt:lpstr>
      <vt:lpstr>Modificar a VLAN padrão de uma porta ONU</vt:lpstr>
      <vt:lpstr>Manutenção de rotina da ONU (1)</vt:lpstr>
      <vt:lpstr>Manutenção de rotina da ONU (2)</vt:lpstr>
      <vt:lpstr>Eliminação e substituição de ONU</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Gloria Maria de Andrade Alves</cp:lastModifiedBy>
  <cp:revision>145</cp:revision>
  <dcterms:created xsi:type="dcterms:W3CDTF">2018-11-29T10:16:29Z</dcterms:created>
  <dcterms:modified xsi:type="dcterms:W3CDTF">2024-04-19T04:20:14Z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(3)BV5VmsEA4XReOl9vN8IUyRCacDqSv+de4/4KRx8/6VHCBsmMpwOcaUEn2yNdtI0yPaO1Mrg0
iETxDqcXDlnYjTvsnrY1Ddw+pBwHsjTxOXdoJhRP2aivsyj/sFhn0GcA7qus3RJcaUQXA+gy
6oLwg/iEKubJAaIw2GUrpKNt4ooSvHp8AjJreXqr4127y7kz01sdvgJGsq4tFyS81IdHzaqi
EuRh4C0EmtapaBMg8x</vt:lpwstr>
  </property>
  <property fmtid="{D5CDD505-2E9C-101B-9397-08002B2CF9AE}" pid="3" name="_2015_ms_pID_7253431">
    <vt:lpwstr>Nu61kU+csKUk0iQoGaAatRqreSoQaMp2VlPMwY6CjHgL8GbTcw+fJh
zESpboznqff6ssIDzvPTBdcZGb+nl3gfEtpz7AZPLTx0qugWUikEvWN8aXlhLuCOrcbuS4YF
c6naupFHyzRRrJGbcA8iGD9krleVK9nxQYtgx2EUcmppoEL9BjHKBG+qPOy9hYrH7+uZGFvN
UbFP7F+IRQQYBHFZZwwLoB7hqqiYTxjtDRf6</vt:lpwstr>
  </property>
  <property fmtid="{D5CDD505-2E9C-101B-9397-08002B2CF9AE}" pid="4" name="_2015_ms_pID_7253432">
    <vt:lpwstr>mg==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